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60" r:id="rId5"/>
    <p:sldId id="261" r:id="rId6"/>
    <p:sldId id="265" r:id="rId7"/>
    <p:sldId id="267" r:id="rId8"/>
    <p:sldId id="266" r:id="rId9"/>
    <p:sldId id="268" r:id="rId10"/>
    <p:sldId id="269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82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787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781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409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73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972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75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96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872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589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739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C036-519E-45A0-BB61-DE957E746184}" type="datetimeFigureOut">
              <a:rPr lang="en-GB" smtClean="0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3DC9-0B39-4D00-96FC-EFC78BC17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529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157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Mark </a:t>
            </a:r>
            <a:r>
              <a:rPr lang="en-GB" sz="3200" dirty="0" err="1"/>
              <a:t>Gatt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63040"/>
            <a:ext cx="11521440" cy="5394960"/>
          </a:xfrm>
        </p:spPr>
        <p:txBody>
          <a:bodyPr>
            <a:normAutofit/>
          </a:bodyPr>
          <a:lstStyle/>
          <a:p>
            <a:pPr algn="ctr"/>
            <a:r>
              <a:rPr lang="en-GB" sz="3200" dirty="0" err="1"/>
              <a:t>Għaddas</a:t>
            </a:r>
            <a:r>
              <a:rPr lang="en-GB" sz="3200" dirty="0"/>
              <a:t> bi 32 </a:t>
            </a:r>
            <a:r>
              <a:rPr lang="en-GB" sz="3200" dirty="0" err="1"/>
              <a:t>sena</a:t>
            </a:r>
            <a:r>
              <a:rPr lang="en-GB" sz="3200" dirty="0"/>
              <a:t> </a:t>
            </a:r>
            <a:r>
              <a:rPr lang="en-GB" sz="3200" dirty="0" err="1"/>
              <a:t>esperjenza</a:t>
            </a:r>
            <a:r>
              <a:rPr lang="en-GB" sz="3200" dirty="0"/>
              <a:t> </a:t>
            </a:r>
            <a:r>
              <a:rPr lang="en-GB" sz="3200" dirty="0" err="1"/>
              <a:t>speċjalment</a:t>
            </a:r>
            <a:r>
              <a:rPr lang="en-GB" sz="3200" dirty="0"/>
              <a:t> </a:t>
            </a:r>
            <a:r>
              <a:rPr lang="en-GB" sz="3200" dirty="0" err="1"/>
              <a:t>fl-akwati</a:t>
            </a:r>
            <a:r>
              <a:rPr lang="en-GB" sz="3200" dirty="0"/>
              <a:t> </a:t>
            </a:r>
            <a:r>
              <a:rPr lang="en-GB" sz="3200" dirty="0" err="1"/>
              <a:t>tas-Sikka</a:t>
            </a:r>
            <a:r>
              <a:rPr lang="en-GB" sz="3200" dirty="0"/>
              <a:t> </a:t>
            </a:r>
            <a:r>
              <a:rPr lang="en-GB" sz="3200" dirty="0" err="1"/>
              <a:t>Bajda</a:t>
            </a: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algn="ctr"/>
            <a:r>
              <a:rPr lang="en-GB" sz="3200" dirty="0" err="1"/>
              <a:t>Iffukat</a:t>
            </a:r>
            <a:r>
              <a:rPr lang="en-GB" sz="3200" dirty="0"/>
              <a:t> </a:t>
            </a:r>
            <a:r>
              <a:rPr lang="en-GB" sz="3200" dirty="0" err="1"/>
              <a:t>biss</a:t>
            </a:r>
            <a:r>
              <a:rPr lang="en-GB" sz="3200" dirty="0"/>
              <a:t> </a:t>
            </a:r>
            <a:r>
              <a:rPr lang="en-GB" sz="3200" dirty="0" err="1"/>
              <a:t>fuq</a:t>
            </a:r>
            <a:r>
              <a:rPr lang="en-GB" sz="3200" dirty="0"/>
              <a:t> </a:t>
            </a:r>
            <a:r>
              <a:rPr lang="en-GB" sz="3200" dirty="0" err="1"/>
              <a:t>il-grigal</a:t>
            </a:r>
            <a:r>
              <a:rPr lang="en-GB" sz="3200" dirty="0"/>
              <a:t> ta’ Malta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Il-</a:t>
            </a:r>
            <a:r>
              <a:rPr lang="en-GB" sz="3200" dirty="0" err="1"/>
              <a:t>ġlieda</a:t>
            </a:r>
            <a:r>
              <a:rPr lang="en-GB" sz="3200" dirty="0"/>
              <a:t> </a:t>
            </a:r>
            <a:r>
              <a:rPr lang="en-GB" sz="3200" dirty="0" err="1"/>
              <a:t>tiegħi</a:t>
            </a:r>
            <a:r>
              <a:rPr lang="en-GB" sz="3200" dirty="0"/>
              <a:t> </a:t>
            </a:r>
            <a:r>
              <a:rPr lang="en-GB" sz="3200" dirty="0" err="1"/>
              <a:t>mhix</a:t>
            </a:r>
            <a:r>
              <a:rPr lang="en-GB" sz="3200" dirty="0"/>
              <a:t> </a:t>
            </a:r>
            <a:r>
              <a:rPr lang="en-GB" sz="3200" dirty="0" err="1"/>
              <a:t>kontra</a:t>
            </a:r>
            <a:r>
              <a:rPr lang="en-GB" sz="3200" dirty="0"/>
              <a:t> l-</a:t>
            </a:r>
            <a:r>
              <a:rPr lang="en-GB" sz="3200" dirty="0" err="1"/>
              <a:t>industrija</a:t>
            </a:r>
            <a:r>
              <a:rPr lang="en-GB" sz="3200" dirty="0"/>
              <a:t> tat-</a:t>
            </a:r>
            <a:r>
              <a:rPr lang="en-GB" sz="3200" dirty="0" err="1"/>
              <a:t>tonn</a:t>
            </a:r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b="1" dirty="0" err="1"/>
              <a:t>Jien</a:t>
            </a:r>
            <a:r>
              <a:rPr lang="en-GB" sz="3200" b="1" dirty="0"/>
              <a:t> </a:t>
            </a:r>
            <a:r>
              <a:rPr lang="en-GB" sz="3200" b="1" dirty="0" err="1"/>
              <a:t>irrid</a:t>
            </a:r>
            <a:r>
              <a:rPr lang="en-GB" sz="3200" b="1" dirty="0"/>
              <a:t> </a:t>
            </a:r>
            <a:r>
              <a:rPr lang="en-GB" sz="3200" b="1" dirty="0" err="1"/>
              <a:t>ngawdi</a:t>
            </a:r>
            <a:r>
              <a:rPr lang="en-GB" sz="3200" b="1" dirty="0"/>
              <a:t> bi </a:t>
            </a:r>
            <a:r>
              <a:rPr lang="en-GB" sz="3200" b="1" dirty="0" err="1"/>
              <a:t>dritt</a:t>
            </a:r>
            <a:r>
              <a:rPr lang="en-GB" sz="3200" b="1" dirty="0"/>
              <a:t> li hu </a:t>
            </a:r>
            <a:r>
              <a:rPr lang="en-GB" sz="3200" b="1" dirty="0" err="1"/>
              <a:t>tagħna</a:t>
            </a:r>
            <a:r>
              <a:rPr lang="en-GB" sz="3200" b="1" dirty="0"/>
              <a:t> – BAĦAR NADIF </a:t>
            </a:r>
            <a:br>
              <a:rPr lang="en-GB" sz="3200" b="1" dirty="0"/>
            </a:br>
            <a:r>
              <a:rPr lang="en-GB" sz="3200" b="1" dirty="0" err="1"/>
              <a:t>kif</a:t>
            </a:r>
            <a:r>
              <a:rPr lang="en-GB" sz="3200" b="1" dirty="0"/>
              <a:t> </a:t>
            </a:r>
            <a:r>
              <a:rPr lang="en-GB" sz="3200" b="1" dirty="0" err="1"/>
              <a:t>kien</a:t>
            </a:r>
            <a:r>
              <a:rPr lang="en-GB" sz="3200" b="1" dirty="0"/>
              <a:t> </a:t>
            </a:r>
            <a:r>
              <a:rPr lang="en-GB" sz="3200" b="1" dirty="0" err="1"/>
              <a:t>qabel</a:t>
            </a:r>
            <a:r>
              <a:rPr lang="en-GB" sz="3200" b="1" dirty="0"/>
              <a:t> </a:t>
            </a:r>
            <a:r>
              <a:rPr lang="en-GB" sz="3200" b="1" dirty="0" err="1"/>
              <a:t>beda</a:t>
            </a:r>
            <a:r>
              <a:rPr lang="en-GB" sz="3200" b="1" dirty="0"/>
              <a:t> l-Fish Farming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1568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7" y="357810"/>
            <a:ext cx="11648661" cy="6347790"/>
          </a:xfrm>
        </p:spPr>
        <p:txBody>
          <a:bodyPr>
            <a:noAutofit/>
          </a:bodyPr>
          <a:lstStyle/>
          <a:p>
            <a:r>
              <a:rPr lang="en-GB" sz="3600" dirty="0"/>
              <a:t>Issa </a:t>
            </a:r>
            <a:r>
              <a:rPr lang="en-GB" sz="3600" dirty="0" err="1"/>
              <a:t>aħna</a:t>
            </a:r>
            <a:r>
              <a:rPr lang="en-GB" sz="3600" dirty="0"/>
              <a:t> </a:t>
            </a:r>
            <a:r>
              <a:rPr lang="en-GB" sz="3600" dirty="0" err="1"/>
              <a:t>kollha</a:t>
            </a:r>
            <a:r>
              <a:rPr lang="en-GB" sz="3600" dirty="0"/>
              <a:t> </a:t>
            </a:r>
            <a:r>
              <a:rPr lang="en-GB" sz="3600" dirty="0" err="1"/>
              <a:t>nistaw</a:t>
            </a:r>
            <a:r>
              <a:rPr lang="en-GB" sz="3600" dirty="0"/>
              <a:t> </a:t>
            </a:r>
            <a:r>
              <a:rPr lang="en-GB" sz="3600" dirty="0" err="1"/>
              <a:t>naraw</a:t>
            </a:r>
            <a:r>
              <a:rPr lang="en-GB" sz="3600" dirty="0"/>
              <a:t> </a:t>
            </a:r>
            <a:r>
              <a:rPr lang="en-GB" sz="3600" dirty="0" err="1"/>
              <a:t>x’ser</a:t>
            </a:r>
            <a:r>
              <a:rPr lang="en-GB" sz="3600" dirty="0"/>
              <a:t> </a:t>
            </a:r>
            <a:r>
              <a:rPr lang="en-GB" sz="3600" dirty="0" err="1"/>
              <a:t>jiġġri</a:t>
            </a:r>
            <a:r>
              <a:rPr lang="en-GB" sz="3600" dirty="0"/>
              <a:t>…</a:t>
            </a:r>
          </a:p>
          <a:p>
            <a:r>
              <a:rPr lang="en-GB" sz="3600" dirty="0"/>
              <a:t>Meta </a:t>
            </a:r>
            <a:r>
              <a:rPr lang="en-GB" sz="3600" dirty="0" err="1"/>
              <a:t>qed</a:t>
            </a:r>
            <a:r>
              <a:rPr lang="en-GB" sz="3600" dirty="0"/>
              <a:t> </a:t>
            </a:r>
            <a:r>
              <a:rPr lang="en-GB" sz="3600" dirty="0" err="1"/>
              <a:t>nivvjaġġaw</a:t>
            </a:r>
            <a:r>
              <a:rPr lang="en-GB" sz="3600" dirty="0"/>
              <a:t> </a:t>
            </a:r>
            <a:r>
              <a:rPr lang="en-GB" sz="3600" dirty="0" err="1"/>
              <a:t>fuq</a:t>
            </a:r>
            <a:r>
              <a:rPr lang="en-GB" sz="3600" dirty="0"/>
              <a:t> </a:t>
            </a:r>
            <a:r>
              <a:rPr lang="en-GB" sz="3600" dirty="0" err="1"/>
              <a:t>Triq</a:t>
            </a:r>
            <a:r>
              <a:rPr lang="en-GB" sz="3600" dirty="0"/>
              <a:t> </a:t>
            </a:r>
            <a:r>
              <a:rPr lang="en-GB" sz="3600" dirty="0" err="1"/>
              <a:t>il-Kosta</a:t>
            </a:r>
            <a:r>
              <a:rPr lang="en-GB" sz="3600" dirty="0"/>
              <a:t> </a:t>
            </a:r>
            <a:r>
              <a:rPr lang="en-GB" sz="3600" dirty="0" err="1"/>
              <a:t>direzzjoni</a:t>
            </a:r>
            <a:r>
              <a:rPr lang="en-GB" sz="3600" dirty="0"/>
              <a:t> San Pawl </a:t>
            </a:r>
            <a:r>
              <a:rPr lang="en-GB" sz="3600" dirty="0" err="1"/>
              <a:t>il-Baħar</a:t>
            </a:r>
            <a:r>
              <a:rPr lang="en-GB" sz="3600" dirty="0"/>
              <a:t>, </a:t>
            </a:r>
            <a:r>
              <a:rPr lang="en-GB" sz="3600" dirty="0" err="1"/>
              <a:t>ħarsu</a:t>
            </a:r>
            <a:r>
              <a:rPr lang="en-GB" sz="3600" dirty="0"/>
              <a:t> ‘one o’clock’ u </a:t>
            </a:r>
            <a:r>
              <a:rPr lang="en-GB" sz="3600" dirty="0" err="1"/>
              <a:t>taraw</a:t>
            </a:r>
            <a:r>
              <a:rPr lang="en-GB" sz="3600" dirty="0"/>
              <a:t> </a:t>
            </a:r>
            <a:r>
              <a:rPr lang="en-GB" sz="3600" dirty="0" err="1"/>
              <a:t>linja</a:t>
            </a:r>
            <a:r>
              <a:rPr lang="en-GB" sz="3600" dirty="0"/>
              <a:t> </a:t>
            </a:r>
            <a:r>
              <a:rPr lang="en-GB" sz="3600" dirty="0" err="1"/>
              <a:t>twila</a:t>
            </a:r>
            <a:r>
              <a:rPr lang="en-GB" sz="3600" dirty="0"/>
              <a:t> li </a:t>
            </a:r>
            <a:r>
              <a:rPr lang="en-GB" sz="3600" dirty="0" err="1"/>
              <a:t>huma</a:t>
            </a:r>
            <a:r>
              <a:rPr lang="en-GB" sz="3600" dirty="0"/>
              <a:t> l-</a:t>
            </a:r>
            <a:r>
              <a:rPr lang="en-GB" sz="3600" dirty="0" err="1"/>
              <a:t>gaġġeġ</a:t>
            </a:r>
            <a:r>
              <a:rPr lang="en-GB" sz="3600" dirty="0"/>
              <a:t> tat-</a:t>
            </a:r>
            <a:r>
              <a:rPr lang="en-GB" sz="3600" dirty="0" err="1"/>
              <a:t>tonn</a:t>
            </a:r>
            <a:r>
              <a:rPr lang="en-GB" sz="3600" dirty="0"/>
              <a:t>.</a:t>
            </a:r>
          </a:p>
          <a:p>
            <a:r>
              <a:rPr lang="en-GB" sz="3600" dirty="0" err="1"/>
              <a:t>Bħallissa</a:t>
            </a:r>
            <a:r>
              <a:rPr lang="en-GB" sz="3600" dirty="0"/>
              <a:t> </a:t>
            </a:r>
            <a:r>
              <a:rPr lang="en-GB" sz="3600" dirty="0" err="1"/>
              <a:t>vojta</a:t>
            </a:r>
            <a:r>
              <a:rPr lang="en-GB" sz="3600" dirty="0"/>
              <a:t> u </a:t>
            </a:r>
            <a:r>
              <a:rPr lang="en-GB" sz="3600" dirty="0" err="1"/>
              <a:t>m’hemmx</a:t>
            </a:r>
            <a:r>
              <a:rPr lang="en-GB" sz="3600" dirty="0"/>
              <a:t> </a:t>
            </a:r>
            <a:r>
              <a:rPr lang="en-GB" sz="3600" dirty="0" err="1"/>
              <a:t>żlieġa</a:t>
            </a:r>
            <a:r>
              <a:rPr lang="en-GB" sz="3600" dirty="0"/>
              <a:t>… </a:t>
            </a:r>
            <a:r>
              <a:rPr lang="en-GB" sz="3600" dirty="0" err="1"/>
              <a:t>baħar</a:t>
            </a:r>
            <a:r>
              <a:rPr lang="en-GB" sz="3600" dirty="0"/>
              <a:t> </a:t>
            </a:r>
            <a:r>
              <a:rPr lang="en-GB" sz="3600" dirty="0" err="1"/>
              <a:t>nadif</a:t>
            </a:r>
            <a:r>
              <a:rPr lang="en-GB" sz="3600" dirty="0"/>
              <a:t>.</a:t>
            </a:r>
          </a:p>
          <a:p>
            <a:r>
              <a:rPr lang="en-GB" sz="3600" dirty="0" err="1"/>
              <a:t>Fl-aħħar</a:t>
            </a:r>
            <a:r>
              <a:rPr lang="en-GB" sz="3600" dirty="0"/>
              <a:t> ta’ </a:t>
            </a:r>
            <a:r>
              <a:rPr lang="en-GB" sz="3600" dirty="0" err="1"/>
              <a:t>Gunju</a:t>
            </a:r>
            <a:r>
              <a:rPr lang="en-GB" sz="3600" dirty="0"/>
              <a:t> l-</a:t>
            </a:r>
            <a:r>
              <a:rPr lang="en-GB" sz="3600" dirty="0" err="1"/>
              <a:t>gaġġeġ</a:t>
            </a:r>
            <a:r>
              <a:rPr lang="en-GB" sz="3600" dirty="0"/>
              <a:t> </a:t>
            </a:r>
            <a:r>
              <a:rPr lang="en-GB" sz="3600" dirty="0" err="1"/>
              <a:t>ikun</a:t>
            </a:r>
            <a:r>
              <a:rPr lang="en-GB" sz="3600" dirty="0"/>
              <a:t> bit-</a:t>
            </a:r>
            <a:r>
              <a:rPr lang="en-GB" sz="3600" dirty="0" err="1"/>
              <a:t>tonn</a:t>
            </a:r>
            <a:r>
              <a:rPr lang="en-GB" sz="3600" dirty="0"/>
              <a:t>.</a:t>
            </a:r>
          </a:p>
          <a:p>
            <a:r>
              <a:rPr lang="en-GB" sz="3600" dirty="0" err="1"/>
              <a:t>Lejn</a:t>
            </a:r>
            <a:r>
              <a:rPr lang="en-GB" sz="3600" dirty="0"/>
              <a:t> l-</a:t>
            </a:r>
            <a:r>
              <a:rPr lang="en-GB" sz="3600" dirty="0" err="1"/>
              <a:t>aħħar</a:t>
            </a:r>
            <a:r>
              <a:rPr lang="en-GB" sz="3600" dirty="0"/>
              <a:t> ta’ </a:t>
            </a:r>
            <a:r>
              <a:rPr lang="en-GB" sz="3600" dirty="0" err="1"/>
              <a:t>Lulju</a:t>
            </a:r>
            <a:r>
              <a:rPr lang="en-GB" sz="3600" dirty="0"/>
              <a:t> u </a:t>
            </a:r>
            <a:r>
              <a:rPr lang="en-GB" sz="3600" dirty="0" err="1"/>
              <a:t>bidu</a:t>
            </a:r>
            <a:r>
              <a:rPr lang="en-GB" sz="3600" dirty="0"/>
              <a:t> ta’ </a:t>
            </a:r>
            <a:r>
              <a:rPr lang="en-GB" sz="3600" dirty="0" err="1"/>
              <a:t>Awwissu</a:t>
            </a:r>
            <a:r>
              <a:rPr lang="en-GB" sz="3600" dirty="0"/>
              <a:t>, </a:t>
            </a:r>
            <a:r>
              <a:rPr lang="en-GB" sz="3600" dirty="0" err="1"/>
              <a:t>fl-eqqel</a:t>
            </a:r>
            <a:r>
              <a:rPr lang="en-GB" sz="3600" dirty="0"/>
              <a:t> </a:t>
            </a:r>
            <a:r>
              <a:rPr lang="en-GB" sz="3600" dirty="0" err="1"/>
              <a:t>tas-sajf</a:t>
            </a:r>
            <a:r>
              <a:rPr lang="en-GB" sz="3600" dirty="0"/>
              <a:t> meta l-</a:t>
            </a:r>
            <a:r>
              <a:rPr lang="en-GB" sz="3600" dirty="0" err="1"/>
              <a:t>baħar</a:t>
            </a:r>
            <a:r>
              <a:rPr lang="en-GB" sz="3600" dirty="0"/>
              <a:t> </a:t>
            </a:r>
            <a:r>
              <a:rPr lang="en-GB" sz="3600" dirty="0" err="1"/>
              <a:t>ikun</a:t>
            </a:r>
            <a:r>
              <a:rPr lang="en-GB" sz="3600" dirty="0"/>
              <a:t> </a:t>
            </a:r>
            <a:r>
              <a:rPr lang="en-GB" sz="3600" dirty="0" err="1"/>
              <a:t>kalm</a:t>
            </a:r>
            <a:r>
              <a:rPr lang="en-GB" sz="3600" dirty="0"/>
              <a:t> </a:t>
            </a:r>
            <a:r>
              <a:rPr lang="en-GB" sz="3600" dirty="0" err="1"/>
              <a:t>ħafna</a:t>
            </a:r>
            <a:r>
              <a:rPr lang="en-GB" sz="3600" dirty="0"/>
              <a:t>, </a:t>
            </a:r>
            <a:r>
              <a:rPr lang="en-GB" sz="3600" dirty="0" err="1"/>
              <a:t>ser</a:t>
            </a:r>
            <a:r>
              <a:rPr lang="en-GB" sz="3600" dirty="0"/>
              <a:t> </a:t>
            </a:r>
            <a:r>
              <a:rPr lang="en-GB" sz="3600" dirty="0" err="1"/>
              <a:t>ikun</a:t>
            </a:r>
            <a:r>
              <a:rPr lang="en-GB" sz="3600" dirty="0"/>
              <a:t> </a:t>
            </a:r>
            <a:r>
              <a:rPr lang="en-GB" sz="3600" dirty="0" err="1"/>
              <a:t>hemm</a:t>
            </a:r>
            <a:r>
              <a:rPr lang="en-GB" sz="3600" dirty="0"/>
              <a:t> </a:t>
            </a:r>
            <a:r>
              <a:rPr lang="en-GB" sz="3600" dirty="0" err="1"/>
              <a:t>roqa</a:t>
            </a:r>
            <a:r>
              <a:rPr lang="en-GB" sz="3600" dirty="0"/>
              <a:t> </a:t>
            </a:r>
            <a:r>
              <a:rPr lang="en-GB" sz="3600" dirty="0" err="1"/>
              <a:t>kbira</a:t>
            </a:r>
            <a:r>
              <a:rPr lang="en-GB" sz="3600" dirty="0"/>
              <a:t> li </a:t>
            </a:r>
            <a:r>
              <a:rPr lang="en-GB" sz="3600" dirty="0" err="1"/>
              <a:t>ser</a:t>
            </a:r>
            <a:r>
              <a:rPr lang="en-GB" sz="3600" dirty="0"/>
              <a:t> </a:t>
            </a:r>
            <a:r>
              <a:rPr lang="en-GB" sz="3600" dirty="0" err="1"/>
              <a:t>jara</a:t>
            </a:r>
            <a:r>
              <a:rPr lang="en-GB" sz="3600" dirty="0"/>
              <a:t> </a:t>
            </a:r>
            <a:r>
              <a:rPr lang="en-GB" sz="3600" dirty="0" err="1"/>
              <a:t>kulħadd</a:t>
            </a:r>
            <a:r>
              <a:rPr lang="en-GB" sz="3600" dirty="0"/>
              <a:t>, </a:t>
            </a:r>
            <a:r>
              <a:rPr lang="en-GB" sz="3600" dirty="0" err="1"/>
              <a:t>tibda</a:t>
            </a:r>
            <a:r>
              <a:rPr lang="en-GB" sz="3600" dirty="0"/>
              <a:t> mill-</a:t>
            </a:r>
            <a:r>
              <a:rPr lang="en-GB" sz="3600" dirty="0" err="1"/>
              <a:t>gaġġeġ</a:t>
            </a:r>
            <a:r>
              <a:rPr lang="en-GB" sz="3600" dirty="0"/>
              <a:t> u </a:t>
            </a:r>
            <a:r>
              <a:rPr lang="en-GB" sz="3600" dirty="0" err="1"/>
              <a:t>timxi</a:t>
            </a:r>
            <a:r>
              <a:rPr lang="en-GB" sz="3600" dirty="0"/>
              <a:t> mal-</a:t>
            </a:r>
            <a:r>
              <a:rPr lang="en-GB" sz="3600" dirty="0" err="1"/>
              <a:t>kurrent</a:t>
            </a:r>
            <a:r>
              <a:rPr lang="en-GB" sz="3600"/>
              <a:t>.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8516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829"/>
            <a:ext cx="10511971" cy="412205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0" dirty="0"/>
              <a:t/>
            </a:r>
            <a:br>
              <a:rPr lang="en-GB" sz="20000" dirty="0"/>
            </a:br>
            <a:r>
              <a:rPr lang="en-GB" sz="20000" dirty="0"/>
              <a:t>GRAZZI</a:t>
            </a:r>
          </a:p>
        </p:txBody>
      </p:sp>
    </p:spTree>
    <p:extLst>
      <p:ext uri="{BB962C8B-B14F-4D97-AF65-F5344CB8AC3E}">
        <p14:creationId xmlns:p14="http://schemas.microsoft.com/office/powerpoint/2010/main" xmlns="" val="6518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3628"/>
            <a:ext cx="6850504" cy="1133362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39 </a:t>
            </a:r>
            <a:r>
              <a:rPr lang="en-GB" dirty="0" err="1"/>
              <a:t>gaġġa</a:t>
            </a:r>
            <a:r>
              <a:rPr lang="en-GB" dirty="0"/>
              <a:t> ‘Closed-Cycle’ (</a:t>
            </a:r>
            <a:r>
              <a:rPr lang="en-GB" dirty="0" err="1"/>
              <a:t>tal-awrat</a:t>
            </a:r>
            <a:r>
              <a:rPr lang="en-GB" dirty="0"/>
              <a:t>) li </a:t>
            </a:r>
            <a:r>
              <a:rPr lang="en-GB" dirty="0" err="1"/>
              <a:t>jitimaw</a:t>
            </a:r>
            <a:r>
              <a:rPr lang="en-GB" dirty="0"/>
              <a:t> </a:t>
            </a:r>
            <a:r>
              <a:rPr lang="en-GB" dirty="0" err="1"/>
              <a:t>tal-inqas</a:t>
            </a:r>
            <a:r>
              <a:rPr lang="en-GB" dirty="0"/>
              <a:t> 4 </a:t>
            </a:r>
            <a:r>
              <a:rPr lang="en-GB" dirty="0" err="1"/>
              <a:t>tunnelati</a:t>
            </a:r>
            <a:r>
              <a:rPr lang="en-GB" dirty="0"/>
              <a:t> u </a:t>
            </a:r>
            <a:r>
              <a:rPr lang="en-GB" dirty="0" err="1"/>
              <a:t>nofs</a:t>
            </a:r>
            <a:r>
              <a:rPr lang="en-GB" dirty="0"/>
              <a:t> </a:t>
            </a:r>
            <a:r>
              <a:rPr lang="en-GB" dirty="0" err="1"/>
              <a:t>ikel</a:t>
            </a:r>
            <a:r>
              <a:rPr lang="en-GB" dirty="0"/>
              <a:t> </a:t>
            </a:r>
            <a:r>
              <a:rPr lang="en-GB" dirty="0" err="1"/>
              <a:t>kuljum</a:t>
            </a:r>
            <a:r>
              <a:rPr lang="en-GB" dirty="0"/>
              <a:t> – </a:t>
            </a:r>
            <a:r>
              <a:rPr lang="en-GB" dirty="0" err="1"/>
              <a:t>dirett</a:t>
            </a:r>
            <a:r>
              <a:rPr lang="en-GB" dirty="0"/>
              <a:t> </a:t>
            </a:r>
            <a:r>
              <a:rPr lang="en-GB" dirty="0" err="1"/>
              <a:t>ġol-bajja</a:t>
            </a:r>
            <a:r>
              <a:rPr lang="en-GB" dirty="0"/>
              <a:t>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0618"/>
            <a:ext cx="6477000" cy="5339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631623"/>
            <a:ext cx="5714999" cy="3367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36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3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rchSilt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58957" y="0"/>
            <a:ext cx="9528313" cy="6387075"/>
          </a:xfrm>
        </p:spPr>
      </p:pic>
    </p:spTree>
    <p:extLst>
      <p:ext uri="{BB962C8B-B14F-4D97-AF65-F5344CB8AC3E}">
        <p14:creationId xmlns:p14="http://schemas.microsoft.com/office/powerpoint/2010/main" xmlns="" val="72796389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Tuna Farms </a:t>
            </a:r>
            <a:r>
              <a:rPr lang="en-GB" dirty="0" err="1"/>
              <a:t>qedin</a:t>
            </a:r>
            <a:r>
              <a:rPr lang="en-GB" dirty="0"/>
              <a:t> bi </a:t>
            </a:r>
            <a:r>
              <a:rPr lang="en-GB" dirty="0" err="1"/>
              <a:t>permess</a:t>
            </a:r>
            <a:r>
              <a:rPr lang="en-GB" dirty="0"/>
              <a:t> </a:t>
            </a:r>
            <a:r>
              <a:rPr lang="en-GB" dirty="0" err="1"/>
              <a:t>tempoarnju</a:t>
            </a:r>
            <a:r>
              <a:rPr lang="en-GB" dirty="0"/>
              <a:t>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23111"/>
            <a:ext cx="12365182" cy="5183801"/>
          </a:xfrm>
        </p:spPr>
      </p:pic>
    </p:spTree>
    <p:extLst>
      <p:ext uri="{BB962C8B-B14F-4D97-AF65-F5344CB8AC3E}">
        <p14:creationId xmlns:p14="http://schemas.microsoft.com/office/powerpoint/2010/main" xmlns="" val="42109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20"/>
            <a:ext cx="10515600" cy="1325563"/>
          </a:xfrm>
        </p:spPr>
        <p:txBody>
          <a:bodyPr/>
          <a:lstStyle/>
          <a:p>
            <a:r>
              <a:rPr lang="en-GB" dirty="0" err="1"/>
              <a:t>Punti</a:t>
            </a:r>
            <a:r>
              <a:rPr lang="en-GB" dirty="0"/>
              <a:t> li </a:t>
            </a:r>
            <a:r>
              <a:rPr lang="en-GB" dirty="0" err="1"/>
              <a:t>joħorġu</a:t>
            </a:r>
            <a:r>
              <a:rPr lang="en-GB" dirty="0"/>
              <a:t> mill-’Board Minutes’ </a:t>
            </a:r>
            <a:r>
              <a:rPr lang="en-GB" dirty="0" err="1"/>
              <a:t>tal</a:t>
            </a:r>
            <a:r>
              <a:rPr lang="en-GB" dirty="0"/>
              <a:t>-PA…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Number </a:t>
            </a:r>
            <a:r>
              <a:rPr lang="en-GB" dirty="0">
                <a:highlight>
                  <a:srgbClr val="FFFF00"/>
                </a:highlight>
              </a:rPr>
              <a:t>PA/05858/17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4228.  This is an application </a:t>
            </a:r>
            <a:r>
              <a:rPr lang="en-GB" dirty="0">
                <a:highlight>
                  <a:srgbClr val="FFFF00"/>
                </a:highlight>
              </a:rPr>
              <a:t>to obtain a temporary permit to relocate the tuna cages from the site at St Paul’s Bay to a site approximately 5km offshore, off </a:t>
            </a:r>
            <a:r>
              <a:rPr lang="en-GB" dirty="0" err="1">
                <a:highlight>
                  <a:srgbClr val="FFFF00"/>
                </a:highlight>
              </a:rPr>
              <a:t>Sikka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Bajda</a:t>
            </a:r>
            <a:r>
              <a:rPr lang="en-GB" dirty="0"/>
              <a:t>. 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4228…    </a:t>
            </a:r>
            <a:r>
              <a:rPr lang="en-GB" dirty="0">
                <a:highlight>
                  <a:srgbClr val="FFFF00"/>
                </a:highlight>
              </a:rPr>
              <a:t>The new site will be a temporary solution until the new north Aquaculture Zone being planned by the Department of Fisheries and Aquaculture is set up…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08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3127"/>
          <a:stretch/>
        </p:blipFill>
        <p:spPr>
          <a:xfrm>
            <a:off x="4636008" y="640082"/>
            <a:ext cx="7383604" cy="595468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5773"/>
            <a:ext cx="4691269" cy="6586331"/>
          </a:xfrm>
        </p:spPr>
        <p:txBody>
          <a:bodyPr>
            <a:normAutofit/>
          </a:bodyPr>
          <a:lstStyle/>
          <a:p>
            <a:r>
              <a:rPr lang="en-GB" dirty="0"/>
              <a:t>Il-PA </a:t>
            </a:r>
            <a:r>
              <a:rPr lang="en-GB" dirty="0" err="1"/>
              <a:t>ibbażat</a:t>
            </a:r>
            <a:r>
              <a:rPr lang="en-GB" dirty="0"/>
              <a:t> id-</a:t>
            </a:r>
            <a:r>
              <a:rPr lang="en-GB" dirty="0" err="1"/>
              <a:t>deċiżjoni</a:t>
            </a:r>
            <a:r>
              <a:rPr lang="en-GB" dirty="0"/>
              <a:t> </a:t>
            </a:r>
            <a:r>
              <a:rPr lang="en-GB" dirty="0" err="1"/>
              <a:t>tagħha</a:t>
            </a:r>
            <a:r>
              <a:rPr lang="en-GB" dirty="0"/>
              <a:t> </a:t>
            </a:r>
            <a:r>
              <a:rPr lang="en-GB" dirty="0" err="1"/>
              <a:t>fuq</a:t>
            </a:r>
            <a:r>
              <a:rPr lang="en-GB" dirty="0"/>
              <a:t> ‘benthic survey chart’ min </a:t>
            </a:r>
            <a:r>
              <a:rPr lang="en-GB" dirty="0" err="1"/>
              <a:t>kumpanija</a:t>
            </a:r>
            <a:r>
              <a:rPr lang="en-GB" dirty="0"/>
              <a:t> </a:t>
            </a:r>
            <a:r>
              <a:rPr lang="en-GB" dirty="0" err="1"/>
              <a:t>imqabda</a:t>
            </a:r>
            <a:r>
              <a:rPr lang="en-GB" dirty="0"/>
              <a:t> mill-operator.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Iż-żoni</a:t>
            </a:r>
            <a:r>
              <a:rPr lang="en-GB" dirty="0"/>
              <a:t> </a:t>
            </a:r>
            <a:r>
              <a:rPr lang="en-GB" dirty="0" err="1"/>
              <a:t>ħomor</a:t>
            </a:r>
            <a:r>
              <a:rPr lang="en-GB" dirty="0"/>
              <a:t> </a:t>
            </a:r>
            <a:r>
              <a:rPr lang="en-GB" dirty="0" err="1"/>
              <a:t>jindikaw</a:t>
            </a:r>
            <a:r>
              <a:rPr lang="en-GB" dirty="0"/>
              <a:t> </a:t>
            </a:r>
            <a:r>
              <a:rPr lang="en-GB" dirty="0" err="1"/>
              <a:t>possibilita</a:t>
            </a:r>
            <a:r>
              <a:rPr lang="en-GB" dirty="0"/>
              <a:t> ta’ </a:t>
            </a:r>
            <a:r>
              <a:rPr lang="en-GB" dirty="0" err="1"/>
              <a:t>ramel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4881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509"/>
            <a:ext cx="7114518" cy="63124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709" y="0"/>
            <a:ext cx="60682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65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-5935"/>
            <a:ext cx="11582399" cy="1046230"/>
          </a:xfrm>
        </p:spPr>
        <p:txBody>
          <a:bodyPr/>
          <a:lstStyle/>
          <a:p>
            <a:r>
              <a:rPr lang="en-GB" dirty="0" err="1"/>
              <a:t>Tibdil</a:t>
            </a:r>
            <a:r>
              <a:rPr lang="en-GB" dirty="0"/>
              <a:t> </a:t>
            </a:r>
            <a:r>
              <a:rPr lang="en-GB" dirty="0" err="1"/>
              <a:t>kosmetiku</a:t>
            </a:r>
            <a:r>
              <a:rPr lang="en-GB" dirty="0"/>
              <a:t> li </a:t>
            </a:r>
            <a:r>
              <a:rPr lang="en-GB" dirty="0" err="1"/>
              <a:t>irriżulta</a:t>
            </a:r>
            <a:r>
              <a:rPr lang="en-GB" dirty="0"/>
              <a:t> </a:t>
            </a:r>
            <a:r>
              <a:rPr lang="en-GB" dirty="0" err="1"/>
              <a:t>f’irdupjaġġ</a:t>
            </a:r>
            <a:r>
              <a:rPr lang="en-GB" dirty="0"/>
              <a:t> ta’ </a:t>
            </a:r>
            <a:r>
              <a:rPr lang="en-GB" dirty="0" err="1"/>
              <a:t>gaġġeġ</a:t>
            </a:r>
            <a:r>
              <a:rPr lang="en-GB" dirty="0"/>
              <a:t>!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53" y="887896"/>
            <a:ext cx="11452199" cy="6023111"/>
          </a:xfrm>
        </p:spPr>
      </p:pic>
    </p:spTree>
    <p:extLst>
      <p:ext uri="{BB962C8B-B14F-4D97-AF65-F5344CB8AC3E}">
        <p14:creationId xmlns:p14="http://schemas.microsoft.com/office/powerpoint/2010/main" xmlns="" val="398126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3" y="106018"/>
            <a:ext cx="11675165" cy="6751982"/>
          </a:xfrm>
        </p:spPr>
        <p:txBody>
          <a:bodyPr>
            <a:normAutofit/>
          </a:bodyPr>
          <a:lstStyle/>
          <a:p>
            <a:r>
              <a:rPr lang="en-GB" dirty="0" err="1"/>
              <a:t>Għaliex</a:t>
            </a:r>
            <a:r>
              <a:rPr lang="en-GB" dirty="0"/>
              <a:t> fi </a:t>
            </a:r>
            <a:r>
              <a:rPr lang="en-GB" dirty="0" err="1"/>
              <a:t>żona</a:t>
            </a:r>
            <a:r>
              <a:rPr lang="en-GB" dirty="0"/>
              <a:t> </a:t>
            </a:r>
            <a:r>
              <a:rPr lang="en-GB" dirty="0" err="1"/>
              <a:t>tal-Akwakultura</a:t>
            </a:r>
            <a:r>
              <a:rPr lang="en-GB" dirty="0"/>
              <a:t> tax-</a:t>
            </a:r>
            <a:r>
              <a:rPr lang="en-GB" dirty="0" err="1"/>
              <a:t>Xlokk</a:t>
            </a:r>
            <a:r>
              <a:rPr lang="en-GB" dirty="0"/>
              <a:t> </a:t>
            </a:r>
            <a:r>
              <a:rPr lang="en-GB" dirty="0" err="1"/>
              <a:t>ħarġu</a:t>
            </a:r>
            <a:r>
              <a:rPr lang="en-GB" dirty="0"/>
              <a:t> 6km ‘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barra</a:t>
            </a:r>
            <a:r>
              <a:rPr lang="en-GB" dirty="0"/>
              <a:t> mill-art u dawn </a:t>
            </a:r>
            <a:r>
              <a:rPr lang="en-GB" dirty="0" err="1"/>
              <a:t>mxew</a:t>
            </a:r>
            <a:r>
              <a:rPr lang="en-GB" dirty="0"/>
              <a:t> </a:t>
            </a:r>
            <a:r>
              <a:rPr lang="en-GB" dirty="0" err="1"/>
              <a:t>inqas</a:t>
            </a:r>
            <a:r>
              <a:rPr lang="en-GB" dirty="0"/>
              <a:t> min 5km?</a:t>
            </a:r>
          </a:p>
          <a:p>
            <a:r>
              <a:rPr lang="en-GB" dirty="0" err="1"/>
              <a:t>Għaliex</a:t>
            </a:r>
            <a:r>
              <a:rPr lang="en-GB" dirty="0"/>
              <a:t> fi </a:t>
            </a:r>
            <a:r>
              <a:rPr lang="en-GB" dirty="0" err="1"/>
              <a:t>żona</a:t>
            </a:r>
            <a:r>
              <a:rPr lang="en-GB" dirty="0"/>
              <a:t> </a:t>
            </a:r>
            <a:r>
              <a:rPr lang="en-GB" dirty="0" err="1"/>
              <a:t>tal-Akwakultura</a:t>
            </a:r>
            <a:r>
              <a:rPr lang="en-GB" dirty="0"/>
              <a:t> tax-</a:t>
            </a:r>
            <a:r>
              <a:rPr lang="en-GB" dirty="0" err="1"/>
              <a:t>Xlokk</a:t>
            </a:r>
            <a:r>
              <a:rPr lang="en-GB" dirty="0"/>
              <a:t> </a:t>
            </a:r>
            <a:r>
              <a:rPr lang="en-GB" dirty="0" err="1"/>
              <a:t>ħarġu</a:t>
            </a:r>
            <a:r>
              <a:rPr lang="en-GB" dirty="0"/>
              <a:t> </a:t>
            </a:r>
            <a:r>
              <a:rPr lang="en-GB" dirty="0" err="1"/>
              <a:t>f’baħar</a:t>
            </a:r>
            <a:r>
              <a:rPr lang="en-GB" dirty="0"/>
              <a:t> </a:t>
            </a:r>
            <a:r>
              <a:rPr lang="en-GB" dirty="0" err="1"/>
              <a:t>aktar</a:t>
            </a:r>
            <a:r>
              <a:rPr lang="en-GB" dirty="0"/>
              <a:t> fond, u dawn </a:t>
            </a:r>
            <a:r>
              <a:rPr lang="en-GB" dirty="0" err="1"/>
              <a:t>marru</a:t>
            </a:r>
            <a:r>
              <a:rPr lang="en-GB" dirty="0"/>
              <a:t> </a:t>
            </a:r>
            <a:r>
              <a:rPr lang="en-GB" dirty="0" err="1"/>
              <a:t>f’baħar</a:t>
            </a:r>
            <a:r>
              <a:rPr lang="en-GB" dirty="0"/>
              <a:t> </a:t>
            </a:r>
            <a:r>
              <a:rPr lang="en-GB" dirty="0" err="1"/>
              <a:t>aktar</a:t>
            </a:r>
            <a:r>
              <a:rPr lang="en-GB" dirty="0"/>
              <a:t> </a:t>
            </a:r>
            <a:r>
              <a:rPr lang="en-GB" dirty="0" err="1"/>
              <a:t>baxx</a:t>
            </a:r>
            <a:r>
              <a:rPr lang="en-GB" dirty="0"/>
              <a:t>? (1m = 10,000,000 </a:t>
            </a:r>
            <a:r>
              <a:rPr lang="en-GB" dirty="0" err="1"/>
              <a:t>Litru</a:t>
            </a:r>
            <a:r>
              <a:rPr lang="en-GB" dirty="0"/>
              <a:t> </a:t>
            </a:r>
            <a:r>
              <a:rPr lang="en-GB" dirty="0" err="1"/>
              <a:t>ilma</a:t>
            </a:r>
            <a:r>
              <a:rPr lang="en-GB" dirty="0"/>
              <a:t> </a:t>
            </a:r>
            <a:r>
              <a:rPr lang="en-GB" dirty="0" err="1"/>
              <a:t>taħthom</a:t>
            </a:r>
            <a:r>
              <a:rPr lang="en-GB" dirty="0"/>
              <a:t>).</a:t>
            </a:r>
          </a:p>
          <a:p>
            <a:r>
              <a:rPr lang="en-GB" dirty="0" err="1"/>
              <a:t>Għaliex</a:t>
            </a:r>
            <a:r>
              <a:rPr lang="en-GB" dirty="0"/>
              <a:t> </a:t>
            </a:r>
            <a:r>
              <a:rPr lang="en-GB" dirty="0" err="1"/>
              <a:t>il-bethnic</a:t>
            </a:r>
            <a:r>
              <a:rPr lang="en-GB" dirty="0"/>
              <a:t> survey </a:t>
            </a:r>
            <a:r>
              <a:rPr lang="en-GB" dirty="0" err="1"/>
              <a:t>qiegħda</a:t>
            </a:r>
            <a:r>
              <a:rPr lang="en-GB" dirty="0"/>
              <a:t> </a:t>
            </a:r>
            <a:r>
              <a:rPr lang="en-GB" dirty="0" err="1"/>
              <a:t>tindika</a:t>
            </a:r>
            <a:r>
              <a:rPr lang="en-GB" dirty="0"/>
              <a:t> </a:t>
            </a:r>
            <a:r>
              <a:rPr lang="en-GB" dirty="0" err="1"/>
              <a:t>fejn</a:t>
            </a:r>
            <a:r>
              <a:rPr lang="en-GB" dirty="0"/>
              <a:t> hu l-</a:t>
            </a:r>
            <a:r>
              <a:rPr lang="en-GB" dirty="0" err="1"/>
              <a:t>aħjar</a:t>
            </a:r>
            <a:r>
              <a:rPr lang="en-GB" dirty="0"/>
              <a:t>, </a:t>
            </a:r>
            <a:r>
              <a:rPr lang="en-GB" dirty="0" err="1"/>
              <a:t>imma</a:t>
            </a:r>
            <a:r>
              <a:rPr lang="en-GB" dirty="0"/>
              <a:t> dawn </a:t>
            </a:r>
            <a:r>
              <a:rPr lang="en-GB" dirty="0" err="1"/>
              <a:t>qiegħdin</a:t>
            </a:r>
            <a:r>
              <a:rPr lang="en-GB" dirty="0"/>
              <a:t> </a:t>
            </a:r>
            <a:r>
              <a:rPr lang="en-GB" dirty="0" err="1"/>
              <a:t>aktar</a:t>
            </a:r>
            <a:r>
              <a:rPr lang="en-GB" dirty="0"/>
              <a:t> </a:t>
            </a:r>
            <a:r>
              <a:rPr lang="en-GB" dirty="0" err="1"/>
              <a:t>viċin</a:t>
            </a:r>
            <a:r>
              <a:rPr lang="en-GB" dirty="0"/>
              <a:t> is-</a:t>
            </a:r>
            <a:r>
              <a:rPr lang="en-GB" dirty="0" err="1"/>
              <a:t>Sikka</a:t>
            </a:r>
            <a:r>
              <a:rPr lang="en-GB" dirty="0"/>
              <a:t> </a:t>
            </a:r>
            <a:r>
              <a:rPr lang="en-GB" dirty="0" err="1"/>
              <a:t>Bajda</a:t>
            </a:r>
            <a:r>
              <a:rPr lang="en-GB" dirty="0"/>
              <a:t>?</a:t>
            </a:r>
          </a:p>
          <a:p>
            <a:r>
              <a:rPr lang="en-GB" dirty="0" err="1"/>
              <a:t>Qiegħda</a:t>
            </a:r>
            <a:r>
              <a:rPr lang="en-GB" dirty="0"/>
              <a:t> </a:t>
            </a:r>
            <a:r>
              <a:rPr lang="en-GB" dirty="0" err="1"/>
              <a:t>ssir</a:t>
            </a:r>
            <a:r>
              <a:rPr lang="en-GB" dirty="0"/>
              <a:t> </a:t>
            </a:r>
            <a:r>
              <a:rPr lang="en-GB" dirty="0" err="1"/>
              <a:t>emfażi</a:t>
            </a:r>
            <a:r>
              <a:rPr lang="en-GB" dirty="0"/>
              <a:t> </a:t>
            </a:r>
            <a:r>
              <a:rPr lang="en-GB" dirty="0" err="1"/>
              <a:t>kbira</a:t>
            </a:r>
            <a:r>
              <a:rPr lang="en-GB" dirty="0"/>
              <a:t> </a:t>
            </a:r>
            <a:r>
              <a:rPr lang="en-GB" dirty="0" err="1"/>
              <a:t>fuq</a:t>
            </a:r>
            <a:r>
              <a:rPr lang="en-GB" dirty="0"/>
              <a:t> </a:t>
            </a:r>
            <a:r>
              <a:rPr lang="en-GB" dirty="0" err="1"/>
              <a:t>il-mearle</a:t>
            </a:r>
            <a:r>
              <a:rPr lang="en-GB" dirty="0"/>
              <a:t>, u </a:t>
            </a:r>
            <a:r>
              <a:rPr lang="en-GB" dirty="0" err="1"/>
              <a:t>hekk</a:t>
            </a:r>
            <a:r>
              <a:rPr lang="en-GB" dirty="0"/>
              <a:t> sew, </a:t>
            </a:r>
            <a:r>
              <a:rPr lang="en-GB" dirty="0" err="1"/>
              <a:t>imma</a:t>
            </a:r>
            <a:r>
              <a:rPr lang="en-GB" dirty="0"/>
              <a:t> </a:t>
            </a:r>
            <a:r>
              <a:rPr lang="en-GB" dirty="0" err="1"/>
              <a:t>qiegħdin</a:t>
            </a:r>
            <a:r>
              <a:rPr lang="en-GB" dirty="0"/>
              <a:t> </a:t>
            </a:r>
            <a:r>
              <a:rPr lang="en-GB" dirty="0" err="1"/>
              <a:t>ninjoraw</a:t>
            </a:r>
            <a:r>
              <a:rPr lang="en-GB" dirty="0"/>
              <a:t> li s-</a:t>
            </a:r>
            <a:r>
              <a:rPr lang="en-GB" dirty="0" err="1"/>
              <a:t>Sikka</a:t>
            </a:r>
            <a:r>
              <a:rPr lang="en-GB" dirty="0"/>
              <a:t> </a:t>
            </a:r>
            <a:r>
              <a:rPr lang="en-GB" dirty="0" err="1"/>
              <a:t>Bajda</a:t>
            </a:r>
            <a:r>
              <a:rPr lang="en-GB" dirty="0"/>
              <a:t> </a:t>
            </a:r>
            <a:r>
              <a:rPr lang="en-GB" dirty="0" err="1"/>
              <a:t>għanda</a:t>
            </a:r>
            <a:r>
              <a:rPr lang="en-GB" dirty="0"/>
              <a:t> </a:t>
            </a:r>
            <a:r>
              <a:rPr lang="en-GB" dirty="0" err="1"/>
              <a:t>valur</a:t>
            </a:r>
            <a:r>
              <a:rPr lang="en-GB" dirty="0"/>
              <a:t> </a:t>
            </a:r>
            <a:r>
              <a:rPr lang="en-GB" dirty="0" err="1"/>
              <a:t>ekoloġiku</a:t>
            </a:r>
            <a:r>
              <a:rPr lang="en-GB" dirty="0"/>
              <a:t> </a:t>
            </a:r>
            <a:r>
              <a:rPr lang="en-GB" dirty="0" err="1"/>
              <a:t>ħafna</a:t>
            </a:r>
            <a:r>
              <a:rPr lang="en-GB" dirty="0"/>
              <a:t> </a:t>
            </a:r>
            <a:r>
              <a:rPr lang="en-GB" dirty="0" err="1"/>
              <a:t>akbar</a:t>
            </a:r>
            <a:r>
              <a:rPr lang="en-GB" dirty="0"/>
              <a:t>. Din </a:t>
            </a:r>
            <a:r>
              <a:rPr lang="en-GB" dirty="0" err="1"/>
              <a:t>hija</a:t>
            </a:r>
            <a:r>
              <a:rPr lang="en-GB" dirty="0"/>
              <a:t> post </a:t>
            </a:r>
            <a:r>
              <a:rPr lang="en-GB" dirty="0" err="1"/>
              <a:t>fejn</a:t>
            </a:r>
            <a:r>
              <a:rPr lang="en-GB" dirty="0"/>
              <a:t> </a:t>
            </a:r>
            <a:r>
              <a:rPr lang="en-GB" dirty="0" err="1"/>
              <a:t>ibejtu</a:t>
            </a:r>
            <a:r>
              <a:rPr lang="en-GB" dirty="0"/>
              <a:t> l-</a:t>
            </a:r>
            <a:r>
              <a:rPr lang="en-GB" dirty="0" err="1"/>
              <a:t>ħut</a:t>
            </a:r>
            <a:r>
              <a:rPr lang="en-GB" dirty="0"/>
              <a:t> ta’ </a:t>
            </a:r>
            <a:r>
              <a:rPr lang="en-GB" dirty="0" err="1"/>
              <a:t>bosta</a:t>
            </a:r>
            <a:r>
              <a:rPr lang="en-GB" dirty="0"/>
              <a:t> </a:t>
            </a:r>
            <a:r>
              <a:rPr lang="en-GB" dirty="0" err="1"/>
              <a:t>speċji</a:t>
            </a:r>
            <a:r>
              <a:rPr lang="en-GB" dirty="0"/>
              <a:t> li </a:t>
            </a:r>
            <a:r>
              <a:rPr lang="en-GB" dirty="0" err="1"/>
              <a:t>jgħixu</a:t>
            </a:r>
            <a:r>
              <a:rPr lang="en-GB" dirty="0"/>
              <a:t> </a:t>
            </a:r>
            <a:r>
              <a:rPr lang="en-GB" dirty="0" err="1"/>
              <a:t>madwar</a:t>
            </a:r>
            <a:r>
              <a:rPr lang="en-GB" dirty="0"/>
              <a:t> Malta.</a:t>
            </a:r>
          </a:p>
          <a:p>
            <a:r>
              <a:rPr lang="en-GB" dirty="0" err="1"/>
              <a:t>Jekk</a:t>
            </a:r>
            <a:r>
              <a:rPr lang="en-GB" dirty="0"/>
              <a:t> </a:t>
            </a:r>
            <a:r>
              <a:rPr lang="en-GB" dirty="0" err="1"/>
              <a:t>joħorġu</a:t>
            </a:r>
            <a:r>
              <a:rPr lang="en-GB" dirty="0"/>
              <a:t> </a:t>
            </a:r>
            <a:r>
              <a:rPr lang="en-GB" dirty="0" err="1"/>
              <a:t>kilometru</a:t>
            </a:r>
            <a:r>
              <a:rPr lang="en-GB" dirty="0"/>
              <a:t> </a:t>
            </a:r>
            <a:r>
              <a:rPr lang="en-GB" dirty="0" err="1"/>
              <a:t>wieħed</a:t>
            </a:r>
            <a:r>
              <a:rPr lang="en-GB" dirty="0"/>
              <a:t> </a:t>
            </a:r>
            <a:r>
              <a:rPr lang="en-GB" dirty="0" err="1"/>
              <a:t>aktar</a:t>
            </a:r>
            <a:r>
              <a:rPr lang="en-GB" dirty="0"/>
              <a:t> </a:t>
            </a:r>
            <a:r>
              <a:rPr lang="en-GB" dirty="0" err="1"/>
              <a:t>il-barra</a:t>
            </a:r>
            <a:r>
              <a:rPr lang="en-GB" dirty="0"/>
              <a:t> l-</a:t>
            </a:r>
            <a:r>
              <a:rPr lang="en-GB" dirty="0" err="1"/>
              <a:t>baħar</a:t>
            </a:r>
            <a:r>
              <a:rPr lang="en-GB" dirty="0"/>
              <a:t> </a:t>
            </a:r>
            <a:r>
              <a:rPr lang="en-GB" dirty="0" err="1"/>
              <a:t>jaqa</a:t>
            </a:r>
            <a:r>
              <a:rPr lang="en-GB" dirty="0"/>
              <a:t>’ min 65m </a:t>
            </a:r>
            <a:r>
              <a:rPr lang="en-GB" dirty="0" err="1"/>
              <a:t>għal</a:t>
            </a:r>
            <a:r>
              <a:rPr lang="en-GB" dirty="0"/>
              <a:t> 139m. Dan, </a:t>
            </a:r>
            <a:r>
              <a:rPr lang="en-GB" dirty="0" err="1"/>
              <a:t>fl-opinjoni</a:t>
            </a:r>
            <a:r>
              <a:rPr lang="en-GB" dirty="0"/>
              <a:t> </a:t>
            </a:r>
            <a:r>
              <a:rPr lang="en-GB" dirty="0" err="1"/>
              <a:t>umli</a:t>
            </a:r>
            <a:r>
              <a:rPr lang="en-GB" dirty="0"/>
              <a:t> </a:t>
            </a:r>
            <a:r>
              <a:rPr lang="en-GB" dirty="0" err="1"/>
              <a:t>tiegħi</a:t>
            </a:r>
            <a:r>
              <a:rPr lang="en-GB" dirty="0"/>
              <a:t> </a:t>
            </a:r>
            <a:r>
              <a:rPr lang="en-GB" dirty="0" err="1"/>
              <a:t>għandu</a:t>
            </a:r>
            <a:r>
              <a:rPr lang="en-GB" dirty="0"/>
              <a:t> </a:t>
            </a:r>
            <a:r>
              <a:rPr lang="en-GB" dirty="0" err="1"/>
              <a:t>jikreja</a:t>
            </a:r>
            <a:r>
              <a:rPr lang="en-GB" dirty="0"/>
              <a:t> </a:t>
            </a:r>
            <a:r>
              <a:rPr lang="en-GB" dirty="0" err="1"/>
              <a:t>kontra</a:t>
            </a:r>
            <a:r>
              <a:rPr lang="en-GB" dirty="0"/>
              <a:t> current li </a:t>
            </a:r>
            <a:r>
              <a:rPr lang="en-GB" dirty="0" err="1"/>
              <a:t>jkompli</a:t>
            </a:r>
            <a:r>
              <a:rPr lang="en-GB" dirty="0"/>
              <a:t> </a:t>
            </a:r>
            <a:r>
              <a:rPr lang="en-GB" dirty="0" err="1"/>
              <a:t>jimbotta</a:t>
            </a:r>
            <a:r>
              <a:rPr lang="en-GB" dirty="0"/>
              <a:t> </a:t>
            </a:r>
            <a:r>
              <a:rPr lang="en-GB" dirty="0" err="1"/>
              <a:t>żlieġ</a:t>
            </a:r>
            <a:r>
              <a:rPr lang="en-GB" dirty="0"/>
              <a:t> (slime) </a:t>
            </a:r>
            <a:r>
              <a:rPr lang="en-GB" dirty="0" err="1"/>
              <a:t>il-barra</a:t>
            </a:r>
            <a:r>
              <a:rPr lang="en-GB" dirty="0"/>
              <a:t>.</a:t>
            </a:r>
          </a:p>
          <a:p>
            <a:r>
              <a:rPr lang="en-GB" sz="3200" b="1" dirty="0" err="1"/>
              <a:t>Kif</a:t>
            </a:r>
            <a:r>
              <a:rPr lang="en-GB" sz="3200" b="1" dirty="0"/>
              <a:t> f’ </a:t>
            </a:r>
            <a:r>
              <a:rPr lang="en-GB" sz="3200" b="1" dirty="0" err="1"/>
              <a:t>żona</a:t>
            </a:r>
            <a:r>
              <a:rPr lang="en-GB" sz="3200" b="1" dirty="0"/>
              <a:t> </a:t>
            </a:r>
            <a:r>
              <a:rPr lang="en-GB" sz="3200" b="1" dirty="0" err="1"/>
              <a:t>b’permess</a:t>
            </a:r>
            <a:r>
              <a:rPr lang="en-GB" sz="3200" b="1" dirty="0"/>
              <a:t> </a:t>
            </a:r>
            <a:r>
              <a:rPr lang="en-GB" sz="3200" b="1" dirty="0" err="1"/>
              <a:t>temporanju</a:t>
            </a:r>
            <a:r>
              <a:rPr lang="en-GB" sz="3200" b="1" dirty="0"/>
              <a:t>, meta l-EIA </a:t>
            </a:r>
            <a:r>
              <a:rPr lang="en-GB" sz="3200" b="1" dirty="0" err="1"/>
              <a:t>għadu</a:t>
            </a:r>
            <a:r>
              <a:rPr lang="en-GB" sz="3200" b="1" dirty="0"/>
              <a:t> fi </a:t>
            </a:r>
            <a:r>
              <a:rPr lang="en-GB" sz="3200" b="1" dirty="0" err="1"/>
              <a:t>stadju</a:t>
            </a:r>
            <a:r>
              <a:rPr lang="en-GB" sz="3200" b="1" dirty="0"/>
              <a:t> ta’ ‘Terms of Reference’, </a:t>
            </a:r>
            <a:r>
              <a:rPr lang="en-GB" sz="3200" b="1" dirty="0" err="1"/>
              <a:t>il-gaġġeġ</a:t>
            </a:r>
            <a:r>
              <a:rPr lang="en-GB" sz="3200" b="1" dirty="0"/>
              <a:t> </a:t>
            </a:r>
            <a:r>
              <a:rPr lang="en-GB" sz="3200" b="1" dirty="0" err="1"/>
              <a:t>tħallew</a:t>
            </a:r>
            <a:r>
              <a:rPr lang="en-GB" sz="3200" b="1" dirty="0"/>
              <a:t> </a:t>
            </a:r>
            <a:r>
              <a:rPr lang="en-GB" sz="3200" b="1" dirty="0" err="1"/>
              <a:t>jiżdiedu</a:t>
            </a:r>
            <a:r>
              <a:rPr lang="en-GB" sz="3200" b="1" dirty="0"/>
              <a:t> min 12 </a:t>
            </a:r>
            <a:r>
              <a:rPr lang="en-GB" sz="3200" b="1" dirty="0" err="1"/>
              <a:t>għal</a:t>
            </a:r>
            <a:r>
              <a:rPr lang="en-GB" sz="3200" b="1" dirty="0"/>
              <a:t> 26?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930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209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382</Words>
  <Application>Microsoft Office PowerPoint</Application>
  <PresentationFormat>Custom</PresentationFormat>
  <Paragraphs>31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Mark Gatt</vt:lpstr>
      <vt:lpstr> 39 gaġġa ‘Closed-Cycle’ (tal-awrat) li jitimaw tal-inqas 4 tunnelati u nofs ikel kuljum – dirett ġol-bajja…</vt:lpstr>
      <vt:lpstr>Slide 3</vt:lpstr>
      <vt:lpstr>Tuna Farms qedin bi permess tempoarnju…</vt:lpstr>
      <vt:lpstr>Punti li joħorġu mill-’Board Minutes’ tal-PA…</vt:lpstr>
      <vt:lpstr>Il-PA ibbażat id-deċiżjoni tagħha fuq ‘benthic survey chart’ min kumpanija imqabda mill-operator.  Iż-żoni ħomor jindikaw possibilita ta’ ramel.</vt:lpstr>
      <vt:lpstr>Slide 7</vt:lpstr>
      <vt:lpstr>Tibdil kosmetiku li irriżulta f’irdupjaġġ ta’ gaġġeġ!</vt:lpstr>
      <vt:lpstr>Slide 9</vt:lpstr>
      <vt:lpstr>Slide 10</vt:lpstr>
      <vt:lpstr> GRAZZI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Għaddas bi 30 sena esperjenza</dc:title>
  <dc:creator>Mark Gatt</dc:creator>
  <cp:lastModifiedBy>Anna</cp:lastModifiedBy>
  <cp:revision>40</cp:revision>
  <dcterms:created xsi:type="dcterms:W3CDTF">2018-05-02T16:26:12Z</dcterms:created>
  <dcterms:modified xsi:type="dcterms:W3CDTF">2018-05-15T06:00:49Z</dcterms:modified>
</cp:coreProperties>
</file>