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68" r:id="rId3"/>
    <p:sldId id="408" r:id="rId4"/>
    <p:sldId id="409" r:id="rId5"/>
    <p:sldId id="293" r:id="rId6"/>
    <p:sldId id="359" r:id="rId7"/>
    <p:sldId id="294" r:id="rId8"/>
    <p:sldId id="296" r:id="rId9"/>
    <p:sldId id="326" r:id="rId10"/>
    <p:sldId id="410" r:id="rId11"/>
    <p:sldId id="298" r:id="rId12"/>
    <p:sldId id="370" r:id="rId13"/>
    <p:sldId id="411" r:id="rId14"/>
    <p:sldId id="412" r:id="rId15"/>
    <p:sldId id="413" r:id="rId16"/>
    <p:sldId id="414" r:id="rId1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94674"/>
  </p:normalViewPr>
  <p:slideViewPr>
    <p:cSldViewPr snapToGrid="0">
      <p:cViewPr varScale="1">
        <p:scale>
          <a:sx n="74" d="100"/>
          <a:sy n="74" d="100"/>
        </p:scale>
        <p:origin x="1315" y="67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80"/>
    </p:cViewPr>
  </p:sorterViewPr>
  <p:notesViewPr>
    <p:cSldViewPr snapToGrid="0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A346B-9270-BC16-9FB9-B0D5FCED0B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0D82-99DE-8ABF-2F62-9A4A429F2B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AD86EEE-8380-3D41-B58C-7153D6C6517D}" type="datetimeFigureOut">
              <a:rPr lang="en-US" altLang="en-US"/>
              <a:pPr>
                <a:defRPr/>
              </a:pPr>
              <a:t>5/13/2026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AC798-A3B0-DBF9-85EE-5B3492AD27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D874-BE89-F490-DBD9-0677DDD3E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3FD7E865-7C31-534C-B722-A031456B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092954-28A1-854A-84F4-F69409CAA7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08FE7-4C4F-1B5D-6C64-E767659912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83CB171-52DD-9347-A006-23298E80028E}" type="datetimeFigureOut">
              <a:rPr lang="en-US" altLang="en-US"/>
              <a:pPr>
                <a:defRPr/>
              </a:pPr>
              <a:t>5/13/2026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E4544D-EC88-29BB-A774-1FBD6D407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en-IN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DDC8D0-047F-33A4-6A5B-DD9DD8AE2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007B-FCF5-8EFD-D183-14C0D9A782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AC71B-7E44-9B10-CD17-81F547332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9094A4C9-CF29-0F4D-BCB9-9E688A286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E000674-9F73-6E91-CFC0-A00003FDDD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10619F2-9E49-2CFA-4460-F8E885271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2B5D514-0109-9DD0-8FB2-B4AFBE190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4EC884-D515-7C4A-BFEE-CA52CC29D87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E000674-9F73-6E91-CFC0-A00003FDDD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10619F2-9E49-2CFA-4460-F8E885271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2B5D514-0109-9DD0-8FB2-B4AFBE190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4EC884-D515-7C4A-BFEE-CA52CC29D87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2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E000674-9F73-6E91-CFC0-A00003FDDD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10619F2-9E49-2CFA-4460-F8E885271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2B5D514-0109-9DD0-8FB2-B4AFBE190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4EC884-D515-7C4A-BFEE-CA52CC29D87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81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B2BF7E9-28F1-38B5-45BC-D1AA58FAF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2AA2EB6-F541-B742-D347-11733E76A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0F01D3E-D218-9DE7-632D-11E26528F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2BEE7E-8253-C447-AE42-1B6F9FB52201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B2BF7E9-28F1-38B5-45BC-D1AA58FAF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2AA2EB6-F541-B742-D347-11733E76A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0F01D3E-D218-9DE7-632D-11E26528F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2BEE7E-8253-C447-AE42-1B6F9FB52201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15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B2BF7E9-28F1-38B5-45BC-D1AA58FAF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2AA2EB6-F541-B742-D347-11733E76A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0F01D3E-D218-9DE7-632D-11E26528F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2BEE7E-8253-C447-AE42-1B6F9FB52201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1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B2BF7E9-28F1-38B5-45BC-D1AA58FAF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2AA2EB6-F541-B742-D347-11733E76A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0F01D3E-D218-9DE7-632D-11E26528F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2BEE7E-8253-C447-AE42-1B6F9FB52201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18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B2BF7E9-28F1-38B5-45BC-D1AA58FAF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2AA2EB6-F541-B742-D347-11733E76A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T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0F01D3E-D218-9DE7-632D-11E26528F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2BEE7E-8253-C447-AE42-1B6F9FB52201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0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9A139A-C86D-52F2-BB92-716C94E6EC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6034347-C415-C97F-0DE4-E387FAB9CD3C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7F81E8-4471-7722-046E-0363466F85F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01806-DB50-77FA-24EF-81EB2A126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29902-7A1A-53DE-76C6-420630AECDD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4700588"/>
            <a:ext cx="1919288" cy="1000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 title="Subtitle"/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5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C4A63F-8B66-C881-C1A7-EE1ABAF8B7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A524C968-4325-9747-1343-6B61E70074D6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360299B9-5847-BAB4-8295-282B06E6190F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01E0BA-21DA-BB6D-9BFC-EB9A67F24AA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FA8EC43-8E22-816D-FC6E-DAA0F4C62BF2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4B816C3-00F3-F0A2-297A-8DF1B2161ED3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4163FFC-7F57-89F7-2BB7-40F1D63C6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FSWS Annual Report 2017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762AD92-213D-2992-B24A-60F95CA31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73661-89FF-CF4E-A012-121C869B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8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18F784-6B0C-33B0-0743-45D53EA3D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5014FEB-C555-C661-3577-025745973BE2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7DC4CB0B-0658-E7FC-01D4-0CAA9CA07083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B74381-E6C6-19C8-3772-C006E9997C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59B64274-227E-378D-3626-F6C5F02CA803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1B8306A-025B-FA8A-ED17-B6C08FB219ED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3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A2F4BBF-E4B9-8FDC-3DE7-60EF81797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FSWS Annual Report 2017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0776A22-25AC-DF4E-2CBE-565970C74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57B9C0-103C-6A48-B75E-8CBC1F3F9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6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9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3BEA0C-C65F-3AD9-AA64-B2B951B748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E0498D4-DA95-6D70-ED36-F5FAF9C04059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67731A1C-2283-C374-CB89-A0FEA0CE318E}"/>
              </a:ext>
            </a:extLst>
          </p:cNvPr>
          <p:cNvSpPr/>
          <p:nvPr userDrawn="1"/>
        </p:nvSpPr>
        <p:spPr>
          <a:xfrm rot="19958790">
            <a:off x="-636588" y="3587750"/>
            <a:ext cx="3859213" cy="1747838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545EFF-E162-31DA-2371-5862ECC3585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650"/>
            <a:ext cx="1785938" cy="908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E8717C-0E0A-C8E6-AAB4-5D4CF604331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2CCDD09-D511-5C83-01C1-E68354E9B18A}"/>
              </a:ext>
            </a:extLst>
          </p:cNvPr>
          <p:cNvSpPr/>
          <p:nvPr userDrawn="1"/>
        </p:nvSpPr>
        <p:spPr>
          <a:xfrm>
            <a:off x="7753350" y="0"/>
            <a:ext cx="2259013" cy="742950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285C33-F34E-260F-34D7-F6B7E2035BD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7988"/>
            <a:ext cx="6596063" cy="3403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28B091-1540-81F8-44EC-EE0EFB3CAA6A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5267325"/>
            <a:ext cx="1919288" cy="1000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F08228F9-C8AD-1B6A-4517-A1FE5DF1CDAC}"/>
              </a:ext>
            </a:extLst>
          </p:cNvPr>
          <p:cNvSpPr/>
          <p:nvPr userDrawn="1"/>
        </p:nvSpPr>
        <p:spPr>
          <a:xfrm rot="19958790">
            <a:off x="-139700" y="3406775"/>
            <a:ext cx="1438275" cy="236538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00" name="Title 1" title="Title"/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/>
          <p:cNvSpPr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</p:spTree>
    <p:extLst>
      <p:ext uri="{BB962C8B-B14F-4D97-AF65-F5344CB8AC3E}">
        <p14:creationId xmlns:p14="http://schemas.microsoft.com/office/powerpoint/2010/main" val="57125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8AB320E-B332-D34F-A5B8-4659200CC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146800"/>
            <a:ext cx="16716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46662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buClr>
                <a:schemeClr val="accent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buClr>
                <a:schemeClr val="accent2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spc="3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 title="Title "/>
          <p:cNvSpPr>
            <a:spLocks noGrp="1"/>
          </p:cNvSpPr>
          <p:nvPr>
            <p:ph type="title"/>
          </p:nvPr>
        </p:nvSpPr>
        <p:spPr>
          <a:xfrm>
            <a:off x="531378" y="1059092"/>
            <a:ext cx="7342622" cy="12155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379D0AC-5AFF-7868-AC89-2C9A2C046D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2825" y="6359525"/>
            <a:ext cx="411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                                 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FSWS Annual Report 2017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6D1A67-5064-7B23-8B4D-0F7EB93D02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55363" y="6359525"/>
            <a:ext cx="741362" cy="365125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4D3F1DC-DFF2-5D4A-80F4-3C89D1198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5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EA832C4D-6FDF-054A-A2B7-E790FFAA0EDF}"/>
              </a:ext>
            </a:extLst>
          </p:cNvPr>
          <p:cNvSpPr/>
          <p:nvPr userDrawn="1"/>
        </p:nvSpPr>
        <p:spPr>
          <a:xfrm flipH="1" flipV="1">
            <a:off x="1839913" y="0"/>
            <a:ext cx="10352087" cy="5638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69BC5BE-28F9-6AC2-9C5E-5DF0A2522AC5}"/>
              </a:ext>
            </a:extLst>
          </p:cNvPr>
          <p:cNvSpPr/>
          <p:nvPr userDrawn="1"/>
        </p:nvSpPr>
        <p:spPr>
          <a:xfrm flipH="1">
            <a:off x="2978150" y="0"/>
            <a:ext cx="4121150" cy="1308100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418038-A289-B97E-8CBB-499CBA1A67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088" y="1185863"/>
            <a:ext cx="1839912" cy="1633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3" name="Content Placeholder 2" title="Bullet Points"/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Text Placeholder 4" title="Subtitle"/>
          <p:cNvSpPr>
            <a:spLocks noGrp="1"/>
          </p:cNvSpPr>
          <p:nvPr>
            <p:ph type="body" sz="quarter" idx="13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 title="Title "/>
          <p:cNvSpPr>
            <a:spLocks noGrp="1"/>
          </p:cNvSpPr>
          <p:nvPr>
            <p:ph type="title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02F9C51-B4B9-8E5F-6B1C-00E3DF4086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FSWS Annual Report 2017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E5D96A5-9545-1C33-8CBB-2EB0EE546A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B168D-F6CE-7C42-B4C4-98D6B78B3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45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EE029-F25D-FFC2-4EA2-AA494B2AA4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834221-BC3F-8A77-C7FB-7AB4E44E66F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525" y="3633788"/>
            <a:ext cx="1912938" cy="15732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0A8C0DCD-E1FE-636B-A4E3-9A9F67FC7F8B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5" name="Diagonal Stripe 4">
              <a:extLst>
                <a:ext uri="{FF2B5EF4-FFF2-40B4-BE49-F238E27FC236}">
                  <a16:creationId xmlns:a16="http://schemas.microsoft.com/office/drawing/2014/main" id="{0A6DE8A3-F609-F383-2F82-9910B841F43B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A4DEB1-1A8B-862A-4086-80A5BBAC7C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65AEA3EA-0481-29A4-34D7-CE784BEB975E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13F1CF7-1290-762F-764D-B968B71E2D6E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 title="Bullet Points"/>
          <p:cNvSpPr>
            <a:spLocks noGrp="1"/>
          </p:cNvSpPr>
          <p:nvPr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 title="Bullet Points"/>
          <p:cNvSpPr>
            <a:spLocks noGrp="1"/>
          </p:cNvSpPr>
          <p:nvPr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4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B1DC698-E21B-2F87-4788-B6820FF4FB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IN"/>
              <a:t>FSWS Annual Report 2017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6CADF03-02AC-E0B1-954C-BC301055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568D9-1365-7245-BA4A-1CA3F2DF1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6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7A5341-3387-B1CC-2A25-78BE42058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731CC8B-3766-327E-AF1A-DD10A6222FE5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68EC1CE7-6079-6A4E-6097-0F39052B4BA6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7DC019-3935-5729-C8BF-11332EA91E5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9AF0EAF-46E3-B0F6-6B29-43784697F54C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CD08C92-7060-54F3-12C7-283251B866A6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4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2" title="Chart"/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950110A-4AFC-A26E-4616-39BDB8C47AF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FSWS Annual Report 2017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B9B1558-3001-E0B6-FED1-B5506A7ACEE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4131C-ED54-AC48-854B-C07C18A18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6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D32A1C-12BF-1581-FF37-4181F25CC2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5D0B6167-0012-D118-9968-EFCB744E70E7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561263" y="0"/>
            <a:ext cx="4832350" cy="3541713"/>
            <a:chOff x="-192127" y="-2"/>
            <a:chExt cx="4831840" cy="3367272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D5086533-F49F-E40B-351F-4E9FC1360D3E}"/>
                </a:ext>
              </a:extLst>
            </p:cNvPr>
            <p:cNvSpPr/>
            <p:nvPr userDrawn="1"/>
          </p:nvSpPr>
          <p:spPr>
            <a:xfrm>
              <a:off x="-59" y="-2"/>
              <a:ext cx="4639772" cy="3367272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00E0E2-DCBD-69DF-8AFA-A15BD812E82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301" y="-2"/>
              <a:ext cx="1241294" cy="9161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431E811B-BC1C-66B3-8113-697FD30F84B0}"/>
                </a:ext>
              </a:extLst>
            </p:cNvPr>
            <p:cNvSpPr/>
            <p:nvPr userDrawn="1"/>
          </p:nvSpPr>
          <p:spPr>
            <a:xfrm rot="19421162">
              <a:off x="-192127" y="1141037"/>
              <a:ext cx="1353995" cy="214322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dirty="0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C8C39FE-7C88-DD32-B545-38EF24F7B95F}"/>
              </a:ext>
            </a:extLst>
          </p:cNvPr>
          <p:cNvSpPr/>
          <p:nvPr userDrawn="1"/>
        </p:nvSpPr>
        <p:spPr>
          <a:xfrm flipH="1">
            <a:off x="6680200" y="0"/>
            <a:ext cx="1447800" cy="639763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7" name="Text Placeholder 4" title="Subtitle"/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 title="Title "/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5" name="Table Placeholder 11" title="Table"/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EA1AFF1-BC1D-AC1C-9610-4258142211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FSWS Annual Report 2017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E2D3978-E297-B564-4B57-1006E6873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AEC05-D47C-DD43-850E-3207B914E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C9F7B-164B-D09B-1C1B-187C3B673C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9932834-8A9E-75D5-6883-BB7160850720}"/>
              </a:ext>
            </a:extLst>
          </p:cNvPr>
          <p:cNvSpPr/>
          <p:nvPr userDrawn="1"/>
        </p:nvSpPr>
        <p:spPr>
          <a:xfrm flipV="1">
            <a:off x="0" y="0"/>
            <a:ext cx="11747500" cy="6299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B90A7F-1165-43E0-20B0-65C10AFAAF0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5113"/>
            <a:ext cx="2362200" cy="1241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31" title="Image"/>
          <p:cNvSpPr>
            <a:spLocks noGrp="1"/>
          </p:cNvSpPr>
          <p:nvPr>
            <p:ph type="pic" sz="quarter" idx="13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ZA" noProof="0" dirty="0"/>
          </a:p>
        </p:txBody>
      </p:sp>
      <p:sp>
        <p:nvSpPr>
          <p:cNvPr id="9" name="Title 1" title="Title "/>
          <p:cNvSpPr>
            <a:spLocks noGrp="1"/>
          </p:cNvSpPr>
          <p:nvPr>
            <p:ph type="title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938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6F521C-5972-065C-9ACF-8E58720CFC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4" name="Shape 4157">
            <a:extLst>
              <a:ext uri="{FF2B5EF4-FFF2-40B4-BE49-F238E27FC236}">
                <a16:creationId xmlns:a16="http://schemas.microsoft.com/office/drawing/2014/main" id="{23667E51-6366-917B-27CA-32990B1B3493}"/>
              </a:ext>
            </a:extLst>
          </p:cNvPr>
          <p:cNvSpPr/>
          <p:nvPr userDrawn="1"/>
        </p:nvSpPr>
        <p:spPr>
          <a:xfrm>
            <a:off x="6459538" y="3505200"/>
            <a:ext cx="258762" cy="258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5" name="Shape 4186">
            <a:extLst>
              <a:ext uri="{FF2B5EF4-FFF2-40B4-BE49-F238E27FC236}">
                <a16:creationId xmlns:a16="http://schemas.microsoft.com/office/drawing/2014/main" id="{45BF37EB-A6C4-A976-E979-8F81B82B9196}"/>
              </a:ext>
            </a:extLst>
          </p:cNvPr>
          <p:cNvSpPr/>
          <p:nvPr userDrawn="1"/>
        </p:nvSpPr>
        <p:spPr>
          <a:xfrm>
            <a:off x="6507163" y="3897313"/>
            <a:ext cx="161925" cy="2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6" name="Shape 4379">
            <a:extLst>
              <a:ext uri="{FF2B5EF4-FFF2-40B4-BE49-F238E27FC236}">
                <a16:creationId xmlns:a16="http://schemas.microsoft.com/office/drawing/2014/main" id="{D49AB602-BB0C-7FD5-30BC-D5FC2A399A7E}"/>
              </a:ext>
            </a:extLst>
          </p:cNvPr>
          <p:cNvSpPr/>
          <p:nvPr userDrawn="1"/>
        </p:nvSpPr>
        <p:spPr>
          <a:xfrm>
            <a:off x="6459538" y="4327525"/>
            <a:ext cx="258762" cy="188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7" name="Shape 4487">
            <a:extLst>
              <a:ext uri="{FF2B5EF4-FFF2-40B4-BE49-F238E27FC236}">
                <a16:creationId xmlns:a16="http://schemas.microsoft.com/office/drawing/2014/main" id="{BDE960DA-A0F1-088B-706A-1A87290DC506}"/>
              </a:ext>
            </a:extLst>
          </p:cNvPr>
          <p:cNvSpPr/>
          <p:nvPr userDrawn="1"/>
        </p:nvSpPr>
        <p:spPr>
          <a:xfrm>
            <a:off x="6472238" y="4649788"/>
            <a:ext cx="233362" cy="23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E5F2C99-9026-4D0C-4DE6-9AFED108BE7D}"/>
              </a:ext>
            </a:extLst>
          </p:cNvPr>
          <p:cNvSpPr/>
          <p:nvPr userDrawn="1"/>
        </p:nvSpPr>
        <p:spPr>
          <a:xfrm flipV="1">
            <a:off x="0" y="0"/>
            <a:ext cx="10625138" cy="54038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42BDB2-1F6B-7A66-BCC3-5F90F233570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913" cy="30051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68C0A3-BB31-2803-1E23-23E9BD2C24D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3924300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ADD803-C822-0D05-12A4-97CF98BE0F19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463" y="4700588"/>
            <a:ext cx="1919288" cy="1000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2" name="Title 1" title="Title"/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3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A486D-E203-2150-9E7E-26C185027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863" y="6350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IN"/>
              <a:t>                                  FSWS Annual Report 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76D3-D666-328F-F818-BEE44686F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425" y="6356350"/>
            <a:ext cx="7397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i="1" smtClean="0">
                <a:solidFill>
                  <a:srgbClr val="7030A0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fld id="{602A9CC5-60E3-FA49-961C-6ED365E57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1FC740DD-3A07-46D0-7EE8-033DD12897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9113" y="404813"/>
            <a:ext cx="108346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IN" sz="4400" b="1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>
            <a:extLst>
              <a:ext uri="{FF2B5EF4-FFF2-40B4-BE49-F238E27FC236}">
                <a16:creationId xmlns:a16="http://schemas.microsoft.com/office/drawing/2014/main" id="{58F40079-3E0C-0397-E59A-4212011D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" y="1834"/>
            <a:ext cx="12185643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>
            <a:extLst>
              <a:ext uri="{FF2B5EF4-FFF2-40B4-BE49-F238E27FC236}">
                <a16:creationId xmlns:a16="http://schemas.microsoft.com/office/drawing/2014/main" id="{30F7F0FD-2D2B-E4DA-2A95-8A6FA27B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" y="4762"/>
            <a:ext cx="12180440" cy="685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7429A3BA-C5BC-401E-D291-4EABC375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" y="0"/>
            <a:ext cx="12188818" cy="6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7429A3BA-C5BC-401E-D291-4EABC375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" y="48"/>
            <a:ext cx="12188818" cy="6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1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7429A3BA-C5BC-401E-D291-4EABC375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3" y="48"/>
            <a:ext cx="12188818" cy="6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7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7429A3BA-C5BC-401E-D291-4EABC375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" y="0"/>
            <a:ext cx="12188818" cy="6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7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7429A3BA-C5BC-401E-D291-4EABC375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" y="48"/>
            <a:ext cx="12188820" cy="6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9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>
            <a:extLst>
              <a:ext uri="{FF2B5EF4-FFF2-40B4-BE49-F238E27FC236}">
                <a16:creationId xmlns:a16="http://schemas.microsoft.com/office/drawing/2014/main" id="{58F40079-3E0C-0397-E59A-4212011D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0" y="1834"/>
            <a:ext cx="12185645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>
            <a:extLst>
              <a:ext uri="{FF2B5EF4-FFF2-40B4-BE49-F238E27FC236}">
                <a16:creationId xmlns:a16="http://schemas.microsoft.com/office/drawing/2014/main" id="{58F40079-3E0C-0397-E59A-4212011D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" y="1833"/>
            <a:ext cx="12185643" cy="68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1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CC4667BD-F9FB-2782-56AC-C920C16C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4763"/>
            <a:ext cx="12180442" cy="68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>
            <a:extLst>
              <a:ext uri="{FF2B5EF4-FFF2-40B4-BE49-F238E27FC236}">
                <a16:creationId xmlns:a16="http://schemas.microsoft.com/office/drawing/2014/main" id="{A4FC73D9-3CE6-2441-E504-CF9C5C46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4763"/>
            <a:ext cx="12180442" cy="68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>
            <a:extLst>
              <a:ext uri="{FF2B5EF4-FFF2-40B4-BE49-F238E27FC236}">
                <a16:creationId xmlns:a16="http://schemas.microsoft.com/office/drawing/2014/main" id="{5116F434-A6FA-BFC6-4F7D-4D208A5F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" y="9526"/>
            <a:ext cx="12191995" cy="686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6A419937-DB40-44E5-1C2F-24626FCA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" y="9525"/>
            <a:ext cx="12177263" cy="685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>
            <a:extLst>
              <a:ext uri="{FF2B5EF4-FFF2-40B4-BE49-F238E27FC236}">
                <a16:creationId xmlns:a16="http://schemas.microsoft.com/office/drawing/2014/main" id="{D8D0547F-468D-C18E-4C9B-45A76EC8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3" y="4762"/>
            <a:ext cx="12180440" cy="685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>
            <a:extLst>
              <a:ext uri="{FF2B5EF4-FFF2-40B4-BE49-F238E27FC236}">
                <a16:creationId xmlns:a16="http://schemas.microsoft.com/office/drawing/2014/main" id="{D8D0547F-468D-C18E-4C9B-45A76EC8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" y="4763"/>
            <a:ext cx="12180440" cy="68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9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3F3F"/>
      </a:dk1>
      <a:lt1>
        <a:srgbClr val="FFFFFF"/>
      </a:lt1>
      <a:dk2>
        <a:srgbClr val="797979"/>
      </a:dk2>
      <a:lt2>
        <a:srgbClr val="FFA400"/>
      </a:lt2>
      <a:accent1>
        <a:srgbClr val="304E72"/>
      </a:accent1>
      <a:accent2>
        <a:srgbClr val="026571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03 Presentation Layout_CA -v5" id="{9FB6D787-C00C-4E5B-BB81-C03B5DD1D26F}" vid="{036B3D89-8DCD-455E-BFFC-73F75D6DA6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541A1-5C6A-4652-93EA-AF844AAA9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0</TotalTime>
  <Words>8</Words>
  <Application>Microsoft Office PowerPoint</Application>
  <PresentationFormat>Widescreen</PresentationFormat>
  <Paragraphs>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Arial Black</vt:lpstr>
      <vt:lpstr>Calibri</vt:lpstr>
      <vt:lpstr>Gill Sans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2019-03-27T10:21:53Z</dcterms:created>
  <dcterms:modified xsi:type="dcterms:W3CDTF">2026-05-13T13:58:11Z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