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6" r:id="rId5"/>
    <p:sldId id="288" r:id="rId6"/>
    <p:sldId id="260" r:id="rId7"/>
    <p:sldId id="289" r:id="rId8"/>
    <p:sldId id="291" r:id="rId9"/>
    <p:sldId id="290" r:id="rId1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A3459-2044-49EF-A798-CA879025CEBD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D49569-F09D-4994-A878-98CE23E4A115}">
      <dgm:prSet/>
      <dgm:spPr/>
      <dgm:t>
        <a:bodyPr/>
        <a:lstStyle/>
        <a:p>
          <a:r>
            <a:rPr lang="en-US" b="1" dirty="0"/>
            <a:t>1. </a:t>
          </a:r>
          <a:r>
            <a:rPr lang="en-GB" b="1" dirty="0" err="1"/>
            <a:t>Ftehim</a:t>
          </a:r>
          <a:r>
            <a:rPr lang="en-GB" b="1" dirty="0"/>
            <a:t> ta’ Cotonou (2000–2020):</a:t>
          </a:r>
          <a:endParaRPr lang="en-US" dirty="0"/>
        </a:p>
      </dgm:t>
    </dgm:pt>
    <dgm:pt modelId="{D0C3044F-BF46-49C3-AE33-22D281C5B783}" type="parTrans" cxnId="{6677A0AA-7D1D-49EE-99B6-E3AC32ECEF09}">
      <dgm:prSet/>
      <dgm:spPr/>
      <dgm:t>
        <a:bodyPr/>
        <a:lstStyle/>
        <a:p>
          <a:endParaRPr lang="en-US"/>
        </a:p>
      </dgm:t>
    </dgm:pt>
    <dgm:pt modelId="{C1A66578-34DD-401C-AFCC-30DEC51782D2}" type="sibTrans" cxnId="{6677A0AA-7D1D-49EE-99B6-E3AC32ECEF09}">
      <dgm:prSet/>
      <dgm:spPr/>
      <dgm:t>
        <a:bodyPr/>
        <a:lstStyle/>
        <a:p>
          <a:endParaRPr lang="en-US"/>
        </a:p>
      </dgm:t>
    </dgm:pt>
    <dgm:pt modelId="{9B78B2D2-F426-4449-A3B6-F07EC39E8ABC}">
      <dgm:prSet/>
      <dgm:spPr/>
      <dgm:t>
        <a:bodyPr/>
        <a:lstStyle/>
        <a:p>
          <a:r>
            <a:rPr lang="en-GB" b="1"/>
            <a:t>Iffoka fuq l-eliminazzjoni tal-faqar, il-kummerċ u l-iżvilupp.</a:t>
          </a:r>
          <a:endParaRPr lang="en-US"/>
        </a:p>
      </dgm:t>
    </dgm:pt>
    <dgm:pt modelId="{99BB4CFE-B640-451E-902D-6B757DCF2E7B}" type="parTrans" cxnId="{9C084136-673E-4569-9225-18A3EF6CFD23}">
      <dgm:prSet/>
      <dgm:spPr/>
      <dgm:t>
        <a:bodyPr/>
        <a:lstStyle/>
        <a:p>
          <a:endParaRPr lang="en-US"/>
        </a:p>
      </dgm:t>
    </dgm:pt>
    <dgm:pt modelId="{9C0AB171-C83F-4E55-91ED-36A66EDEC5EB}" type="sibTrans" cxnId="{9C084136-673E-4569-9225-18A3EF6CFD23}">
      <dgm:prSet/>
      <dgm:spPr/>
      <dgm:t>
        <a:bodyPr/>
        <a:lstStyle/>
        <a:p>
          <a:endParaRPr lang="en-US"/>
        </a:p>
      </dgm:t>
    </dgm:pt>
    <dgm:pt modelId="{CF45F4E8-1246-4E27-A7BE-E19D84926969}">
      <dgm:prSet/>
      <dgm:spPr/>
      <dgm:t>
        <a:bodyPr/>
        <a:lstStyle/>
        <a:p>
          <a:r>
            <a:rPr lang="en-GB" b="1"/>
            <a:t>Skada fl-2020 → ġie estiż sa ma ntlaħaq ftehim ġdid.</a:t>
          </a:r>
          <a:endParaRPr lang="en-US"/>
        </a:p>
      </dgm:t>
    </dgm:pt>
    <dgm:pt modelId="{9CD6AFEC-E7E7-4AE7-B86B-9F4D534CFBFC}" type="parTrans" cxnId="{5B08E555-5D49-4A6B-A825-43617F21D747}">
      <dgm:prSet/>
      <dgm:spPr/>
      <dgm:t>
        <a:bodyPr/>
        <a:lstStyle/>
        <a:p>
          <a:endParaRPr lang="en-US"/>
        </a:p>
      </dgm:t>
    </dgm:pt>
    <dgm:pt modelId="{D93A6AA8-292E-403C-B635-BE3B3ECE2529}" type="sibTrans" cxnId="{5B08E555-5D49-4A6B-A825-43617F21D747}">
      <dgm:prSet/>
      <dgm:spPr/>
      <dgm:t>
        <a:bodyPr/>
        <a:lstStyle/>
        <a:p>
          <a:endParaRPr lang="en-US"/>
        </a:p>
      </dgm:t>
    </dgm:pt>
    <dgm:pt modelId="{C22E8DF0-4723-4050-97FD-5C70296663B8}">
      <dgm:prSet/>
      <dgm:spPr/>
      <dgm:t>
        <a:bodyPr/>
        <a:lstStyle/>
        <a:p>
          <a:r>
            <a:rPr lang="en-US" b="1" dirty="0"/>
            <a:t>2, </a:t>
          </a:r>
          <a:r>
            <a:rPr lang="en-GB" b="1" dirty="0"/>
            <a:t>In-</a:t>
          </a:r>
          <a:r>
            <a:rPr lang="en-GB" b="1" dirty="0" err="1"/>
            <a:t>negozjati</a:t>
          </a:r>
          <a:r>
            <a:rPr lang="en-GB" b="1" dirty="0"/>
            <a:t> ta’ </a:t>
          </a:r>
          <a:r>
            <a:rPr lang="en-GB" b="1" dirty="0" err="1"/>
            <a:t>Wara</a:t>
          </a:r>
          <a:r>
            <a:rPr lang="en-GB" b="1" dirty="0"/>
            <a:t> Cotonou (Post-Cotonou):</a:t>
          </a:r>
          <a:endParaRPr lang="en-US" dirty="0"/>
        </a:p>
      </dgm:t>
    </dgm:pt>
    <dgm:pt modelId="{A3DBB7B7-7B36-4A13-8601-48C53BED4A14}" type="parTrans" cxnId="{105B203F-B19A-4233-BFCC-CA1883940E22}">
      <dgm:prSet/>
      <dgm:spPr/>
      <dgm:t>
        <a:bodyPr/>
        <a:lstStyle/>
        <a:p>
          <a:endParaRPr lang="en-US"/>
        </a:p>
      </dgm:t>
    </dgm:pt>
    <dgm:pt modelId="{2C6AB54F-A4C8-4C39-B4D1-A471F3266135}" type="sibTrans" cxnId="{105B203F-B19A-4233-BFCC-CA1883940E22}">
      <dgm:prSet/>
      <dgm:spPr/>
      <dgm:t>
        <a:bodyPr/>
        <a:lstStyle/>
        <a:p>
          <a:endParaRPr lang="en-US"/>
        </a:p>
      </dgm:t>
    </dgm:pt>
    <dgm:pt modelId="{AE7AF0C6-8991-49A8-83D2-A55D09E851D6}">
      <dgm:prSet/>
      <dgm:spPr/>
      <dgm:t>
        <a:bodyPr/>
        <a:lstStyle/>
        <a:p>
          <a:r>
            <a:rPr lang="en-GB" b="1"/>
            <a:t>Sfidi globali ġodda: tibdil fil-klima, migrazzjoni, pandemiji.</a:t>
          </a:r>
          <a:endParaRPr lang="en-US"/>
        </a:p>
      </dgm:t>
    </dgm:pt>
    <dgm:pt modelId="{BDA23511-7C42-422D-B63C-C327A14387D7}" type="parTrans" cxnId="{E0F5182A-E240-4216-BB02-D45B2EF84F22}">
      <dgm:prSet/>
      <dgm:spPr/>
      <dgm:t>
        <a:bodyPr/>
        <a:lstStyle/>
        <a:p>
          <a:endParaRPr lang="en-US"/>
        </a:p>
      </dgm:t>
    </dgm:pt>
    <dgm:pt modelId="{3D48AAF7-FC7C-4B81-A085-E0A59B1D1C6E}" type="sibTrans" cxnId="{E0F5182A-E240-4216-BB02-D45B2EF84F22}">
      <dgm:prSet/>
      <dgm:spPr/>
      <dgm:t>
        <a:bodyPr/>
        <a:lstStyle/>
        <a:p>
          <a:endParaRPr lang="en-US"/>
        </a:p>
      </dgm:t>
    </dgm:pt>
    <dgm:pt modelId="{2C0778D6-5701-47C9-B4C7-755D217E1481}">
      <dgm:prSet/>
      <dgm:spPr/>
      <dgm:t>
        <a:bodyPr/>
        <a:lstStyle/>
        <a:p>
          <a:r>
            <a:rPr lang="en-GB" b="1"/>
            <a:t>Il-ħtieġa għal mudell aktar bilanċjat, ibbażat fuq sħubija.</a:t>
          </a:r>
          <a:endParaRPr lang="en-US"/>
        </a:p>
      </dgm:t>
    </dgm:pt>
    <dgm:pt modelId="{A7675878-D97C-4E1F-A244-C4114E15CD59}" type="parTrans" cxnId="{61CE0275-64E2-4AF5-852B-EC769DDAC783}">
      <dgm:prSet/>
      <dgm:spPr/>
      <dgm:t>
        <a:bodyPr/>
        <a:lstStyle/>
        <a:p>
          <a:endParaRPr lang="en-US"/>
        </a:p>
      </dgm:t>
    </dgm:pt>
    <dgm:pt modelId="{39C8D70B-721B-4587-AE31-FEB274B4FE2E}" type="sibTrans" cxnId="{61CE0275-64E2-4AF5-852B-EC769DDAC783}">
      <dgm:prSet/>
      <dgm:spPr/>
      <dgm:t>
        <a:bodyPr/>
        <a:lstStyle/>
        <a:p>
          <a:endParaRPr lang="en-US"/>
        </a:p>
      </dgm:t>
    </dgm:pt>
    <dgm:pt modelId="{F0E93840-1EBC-4900-8B61-8F1112C158F8}">
      <dgm:prSet/>
      <dgm:spPr/>
      <dgm:t>
        <a:bodyPr/>
        <a:lstStyle/>
        <a:p>
          <a:r>
            <a:rPr lang="en-GB" b="1"/>
            <a:t>Allinjament mal-Għanijiet ta’ Żvilupp Sostenibbli tan</a:t>
          </a:r>
          <a:endParaRPr lang="en-US"/>
        </a:p>
      </dgm:t>
    </dgm:pt>
    <dgm:pt modelId="{357DF7D9-C37A-4875-B43F-5F70238B2220}" type="parTrans" cxnId="{81E26D66-26BE-4C57-8A35-C317BCA67A7F}">
      <dgm:prSet/>
      <dgm:spPr/>
      <dgm:t>
        <a:bodyPr/>
        <a:lstStyle/>
        <a:p>
          <a:endParaRPr lang="en-US"/>
        </a:p>
      </dgm:t>
    </dgm:pt>
    <dgm:pt modelId="{67DD785B-3544-4BFC-882F-64F3DB5CC2E6}" type="sibTrans" cxnId="{81E26D66-26BE-4C57-8A35-C317BCA67A7F}">
      <dgm:prSet/>
      <dgm:spPr/>
      <dgm:t>
        <a:bodyPr/>
        <a:lstStyle/>
        <a:p>
          <a:endParaRPr lang="en-US"/>
        </a:p>
      </dgm:t>
    </dgm:pt>
    <dgm:pt modelId="{ADA979C4-DFEC-47B7-8D2D-14314922C70A}">
      <dgm:prSet/>
      <dgm:spPr/>
      <dgm:t>
        <a:bodyPr/>
        <a:lstStyle/>
        <a:p>
          <a:r>
            <a:rPr lang="en-GB" b="1" dirty="0"/>
            <a:t>-</a:t>
          </a:r>
          <a:r>
            <a:rPr lang="en-GB" b="1" dirty="0" err="1"/>
            <a:t>Nazzjonijiet</a:t>
          </a:r>
          <a:r>
            <a:rPr lang="en-GB" b="1" dirty="0"/>
            <a:t> </a:t>
          </a:r>
          <a:r>
            <a:rPr lang="en-GB" b="1" dirty="0" err="1"/>
            <a:t>Uniti</a:t>
          </a:r>
          <a:r>
            <a:rPr lang="en-GB" b="1" dirty="0"/>
            <a:t> (SDGs) (2015).</a:t>
          </a:r>
          <a:endParaRPr lang="en-US" dirty="0"/>
        </a:p>
      </dgm:t>
    </dgm:pt>
    <dgm:pt modelId="{044527AF-9EA8-461F-A319-87B8239B0585}" type="parTrans" cxnId="{88A002B6-8767-4187-977C-BA52AA61DA56}">
      <dgm:prSet/>
      <dgm:spPr/>
      <dgm:t>
        <a:bodyPr/>
        <a:lstStyle/>
        <a:p>
          <a:endParaRPr lang="en-US"/>
        </a:p>
      </dgm:t>
    </dgm:pt>
    <dgm:pt modelId="{81B136AF-BE8D-4AA5-85A1-15A550FCF3B2}" type="sibTrans" cxnId="{88A002B6-8767-4187-977C-BA52AA61DA56}">
      <dgm:prSet/>
      <dgm:spPr/>
      <dgm:t>
        <a:bodyPr/>
        <a:lstStyle/>
        <a:p>
          <a:endParaRPr lang="en-US"/>
        </a:p>
      </dgm:t>
    </dgm:pt>
    <dgm:pt modelId="{D54CB4C9-4D5D-47DD-B4D9-31C03D3C3D38}">
      <dgm:prSet/>
      <dgm:spPr/>
      <dgm:t>
        <a:bodyPr/>
        <a:lstStyle/>
        <a:p>
          <a:r>
            <a:rPr lang="en-US" b="1"/>
            <a:t>3, </a:t>
          </a:r>
          <a:r>
            <a:rPr lang="en-GB" b="1"/>
            <a:t>Ftehim ta’ Samoa </a:t>
          </a:r>
          <a:endParaRPr lang="en-US"/>
        </a:p>
      </dgm:t>
    </dgm:pt>
    <dgm:pt modelId="{653382C8-23C4-4C1F-A561-0C2062C98792}" type="parTrans" cxnId="{6426A407-0870-4D9E-B770-1AEBBCC492E7}">
      <dgm:prSet/>
      <dgm:spPr/>
      <dgm:t>
        <a:bodyPr/>
        <a:lstStyle/>
        <a:p>
          <a:endParaRPr lang="en-US"/>
        </a:p>
      </dgm:t>
    </dgm:pt>
    <dgm:pt modelId="{4F2805B6-3FAA-413D-9F95-7D4BEF33B457}" type="sibTrans" cxnId="{6426A407-0870-4D9E-B770-1AEBBCC492E7}">
      <dgm:prSet/>
      <dgm:spPr/>
      <dgm:t>
        <a:bodyPr/>
        <a:lstStyle/>
        <a:p>
          <a:endParaRPr lang="en-US"/>
        </a:p>
      </dgm:t>
    </dgm:pt>
    <dgm:pt modelId="{537653AE-87B7-442B-A956-AEFB812ABF55}">
      <dgm:prSet/>
      <dgm:spPr/>
      <dgm:t>
        <a:bodyPr/>
        <a:lstStyle/>
        <a:p>
          <a:r>
            <a:rPr lang="en-US" b="1"/>
            <a:t>I</a:t>
          </a:r>
          <a:r>
            <a:rPr lang="en-GB" b="1"/>
            <a:t>ffirmat: 15 ta’ Novembru 2023; </a:t>
          </a:r>
          <a:endParaRPr lang="en-US"/>
        </a:p>
      </dgm:t>
    </dgm:pt>
    <dgm:pt modelId="{169D8D72-CC5C-4F76-A7D9-5EEFBAC83D06}" type="parTrans" cxnId="{D03781A3-B0F8-4273-88A4-D1B30CFC1CE0}">
      <dgm:prSet/>
      <dgm:spPr/>
      <dgm:t>
        <a:bodyPr/>
        <a:lstStyle/>
        <a:p>
          <a:endParaRPr lang="en-US"/>
        </a:p>
      </dgm:t>
    </dgm:pt>
    <dgm:pt modelId="{19D7462B-9EE4-4937-8BB8-E8547836D30C}" type="sibTrans" cxnId="{D03781A3-B0F8-4273-88A4-D1B30CFC1CE0}">
      <dgm:prSet/>
      <dgm:spPr/>
      <dgm:t>
        <a:bodyPr/>
        <a:lstStyle/>
        <a:p>
          <a:endParaRPr lang="en-US"/>
        </a:p>
      </dgm:t>
    </dgm:pt>
    <dgm:pt modelId="{D89EF3DC-6330-4096-93E1-A586D205BED2}">
      <dgm:prSet/>
      <dgm:spPr/>
      <dgm:t>
        <a:bodyPr/>
        <a:lstStyle/>
        <a:p>
          <a:r>
            <a:rPr lang="en-US" b="1"/>
            <a:t>L</a:t>
          </a:r>
          <a:r>
            <a:rPr lang="en-GB" b="1"/>
            <a:t>-applikazzjoni proviżorja bdiet f’Jannar 2024.</a:t>
          </a:r>
          <a:endParaRPr lang="en-US"/>
        </a:p>
      </dgm:t>
    </dgm:pt>
    <dgm:pt modelId="{3A0251C6-4366-407A-8727-A8C1F6B884BD}" type="parTrans" cxnId="{ED906293-7C72-42EA-85F9-BE752318D8CD}">
      <dgm:prSet/>
      <dgm:spPr/>
      <dgm:t>
        <a:bodyPr/>
        <a:lstStyle/>
        <a:p>
          <a:endParaRPr lang="en-US"/>
        </a:p>
      </dgm:t>
    </dgm:pt>
    <dgm:pt modelId="{9CAAF73A-5B75-41D4-A744-E0099AF5B672}" type="sibTrans" cxnId="{ED906293-7C72-42EA-85F9-BE752318D8CD}">
      <dgm:prSet/>
      <dgm:spPr/>
      <dgm:t>
        <a:bodyPr/>
        <a:lstStyle/>
        <a:p>
          <a:endParaRPr lang="en-US"/>
        </a:p>
      </dgm:t>
    </dgm:pt>
    <dgm:pt modelId="{98F7ABA0-8B60-4F27-BA26-EDB84CE38B74}" type="pres">
      <dgm:prSet presAssocID="{C3DA3459-2044-49EF-A798-CA879025CEBD}" presName="diagram" presStyleCnt="0">
        <dgm:presLayoutVars>
          <dgm:dir/>
          <dgm:resizeHandles val="exact"/>
        </dgm:presLayoutVars>
      </dgm:prSet>
      <dgm:spPr/>
    </dgm:pt>
    <dgm:pt modelId="{076B5D2F-46F4-483D-89C6-DB41E16A4396}" type="pres">
      <dgm:prSet presAssocID="{E2D49569-F09D-4994-A878-98CE23E4A115}" presName="node" presStyleLbl="node1" presStyleIdx="0" presStyleCnt="11">
        <dgm:presLayoutVars>
          <dgm:bulletEnabled val="1"/>
        </dgm:presLayoutVars>
      </dgm:prSet>
      <dgm:spPr/>
    </dgm:pt>
    <dgm:pt modelId="{1DD72A7D-13FD-43B8-B772-4F6C5755AD7D}" type="pres">
      <dgm:prSet presAssocID="{C1A66578-34DD-401C-AFCC-30DEC51782D2}" presName="sibTrans" presStyleCnt="0"/>
      <dgm:spPr/>
    </dgm:pt>
    <dgm:pt modelId="{A7F047FB-8C68-4532-A344-322A6916EA61}" type="pres">
      <dgm:prSet presAssocID="{9B78B2D2-F426-4449-A3B6-F07EC39E8ABC}" presName="node" presStyleLbl="node1" presStyleIdx="1" presStyleCnt="11">
        <dgm:presLayoutVars>
          <dgm:bulletEnabled val="1"/>
        </dgm:presLayoutVars>
      </dgm:prSet>
      <dgm:spPr/>
    </dgm:pt>
    <dgm:pt modelId="{9999F79B-17F1-4CDB-9541-70A19558524E}" type="pres">
      <dgm:prSet presAssocID="{9C0AB171-C83F-4E55-91ED-36A66EDEC5EB}" presName="sibTrans" presStyleCnt="0"/>
      <dgm:spPr/>
    </dgm:pt>
    <dgm:pt modelId="{E0257AC1-C5AB-4FC7-9A28-72ADE2B7D305}" type="pres">
      <dgm:prSet presAssocID="{CF45F4E8-1246-4E27-A7BE-E19D84926969}" presName="node" presStyleLbl="node1" presStyleIdx="2" presStyleCnt="11">
        <dgm:presLayoutVars>
          <dgm:bulletEnabled val="1"/>
        </dgm:presLayoutVars>
      </dgm:prSet>
      <dgm:spPr/>
    </dgm:pt>
    <dgm:pt modelId="{49E526DA-8143-4CB7-8470-04E008E46E69}" type="pres">
      <dgm:prSet presAssocID="{D93A6AA8-292E-403C-B635-BE3B3ECE2529}" presName="sibTrans" presStyleCnt="0"/>
      <dgm:spPr/>
    </dgm:pt>
    <dgm:pt modelId="{6A31472F-5E49-4B37-8A91-9BFA6547834E}" type="pres">
      <dgm:prSet presAssocID="{C22E8DF0-4723-4050-97FD-5C70296663B8}" presName="node" presStyleLbl="node1" presStyleIdx="3" presStyleCnt="11">
        <dgm:presLayoutVars>
          <dgm:bulletEnabled val="1"/>
        </dgm:presLayoutVars>
      </dgm:prSet>
      <dgm:spPr/>
    </dgm:pt>
    <dgm:pt modelId="{BCB4E201-79EC-4583-906C-66B0DD6C8AED}" type="pres">
      <dgm:prSet presAssocID="{2C6AB54F-A4C8-4C39-B4D1-A471F3266135}" presName="sibTrans" presStyleCnt="0"/>
      <dgm:spPr/>
    </dgm:pt>
    <dgm:pt modelId="{112B35D8-ECA0-45C3-BE3E-D38736D3E5CC}" type="pres">
      <dgm:prSet presAssocID="{AE7AF0C6-8991-49A8-83D2-A55D09E851D6}" presName="node" presStyleLbl="node1" presStyleIdx="4" presStyleCnt="11">
        <dgm:presLayoutVars>
          <dgm:bulletEnabled val="1"/>
        </dgm:presLayoutVars>
      </dgm:prSet>
      <dgm:spPr/>
    </dgm:pt>
    <dgm:pt modelId="{24559BEC-89CA-4E6C-9633-9D391CF4536A}" type="pres">
      <dgm:prSet presAssocID="{3D48AAF7-FC7C-4B81-A085-E0A59B1D1C6E}" presName="sibTrans" presStyleCnt="0"/>
      <dgm:spPr/>
    </dgm:pt>
    <dgm:pt modelId="{5C948A0C-5DF8-4141-BAE0-FC0199CA09AC}" type="pres">
      <dgm:prSet presAssocID="{2C0778D6-5701-47C9-B4C7-755D217E1481}" presName="node" presStyleLbl="node1" presStyleIdx="5" presStyleCnt="11">
        <dgm:presLayoutVars>
          <dgm:bulletEnabled val="1"/>
        </dgm:presLayoutVars>
      </dgm:prSet>
      <dgm:spPr/>
    </dgm:pt>
    <dgm:pt modelId="{159E685F-0B16-4590-A2B3-36357ECD9F62}" type="pres">
      <dgm:prSet presAssocID="{39C8D70B-721B-4587-AE31-FEB274B4FE2E}" presName="sibTrans" presStyleCnt="0"/>
      <dgm:spPr/>
    </dgm:pt>
    <dgm:pt modelId="{4ABFA02E-51CE-4383-9FAA-2B24536A14C7}" type="pres">
      <dgm:prSet presAssocID="{F0E93840-1EBC-4900-8B61-8F1112C158F8}" presName="node" presStyleLbl="node1" presStyleIdx="6" presStyleCnt="11">
        <dgm:presLayoutVars>
          <dgm:bulletEnabled val="1"/>
        </dgm:presLayoutVars>
      </dgm:prSet>
      <dgm:spPr/>
    </dgm:pt>
    <dgm:pt modelId="{852B09AF-C20B-47E3-89CE-81BFA366118F}" type="pres">
      <dgm:prSet presAssocID="{67DD785B-3544-4BFC-882F-64F3DB5CC2E6}" presName="sibTrans" presStyleCnt="0"/>
      <dgm:spPr/>
    </dgm:pt>
    <dgm:pt modelId="{A8F320DE-3303-40AE-A0EE-655D3B6F1BEF}" type="pres">
      <dgm:prSet presAssocID="{ADA979C4-DFEC-47B7-8D2D-14314922C70A}" presName="node" presStyleLbl="node1" presStyleIdx="7" presStyleCnt="11">
        <dgm:presLayoutVars>
          <dgm:bulletEnabled val="1"/>
        </dgm:presLayoutVars>
      </dgm:prSet>
      <dgm:spPr/>
    </dgm:pt>
    <dgm:pt modelId="{6BA5F425-94F2-4532-BA0F-8E6BC7DDCDD8}" type="pres">
      <dgm:prSet presAssocID="{81B136AF-BE8D-4AA5-85A1-15A550FCF3B2}" presName="sibTrans" presStyleCnt="0"/>
      <dgm:spPr/>
    </dgm:pt>
    <dgm:pt modelId="{DA7E8C03-DF32-4A0F-B4C8-590E6E6CB145}" type="pres">
      <dgm:prSet presAssocID="{D54CB4C9-4D5D-47DD-B4D9-31C03D3C3D38}" presName="node" presStyleLbl="node1" presStyleIdx="8" presStyleCnt="11">
        <dgm:presLayoutVars>
          <dgm:bulletEnabled val="1"/>
        </dgm:presLayoutVars>
      </dgm:prSet>
      <dgm:spPr/>
    </dgm:pt>
    <dgm:pt modelId="{CA796436-DD97-4A74-8B2A-336C4A5AC7BD}" type="pres">
      <dgm:prSet presAssocID="{4F2805B6-3FAA-413D-9F95-7D4BEF33B457}" presName="sibTrans" presStyleCnt="0"/>
      <dgm:spPr/>
    </dgm:pt>
    <dgm:pt modelId="{BA527CAB-4E2B-4D4A-BCF9-5F0616D3AE64}" type="pres">
      <dgm:prSet presAssocID="{537653AE-87B7-442B-A956-AEFB812ABF55}" presName="node" presStyleLbl="node1" presStyleIdx="9" presStyleCnt="11">
        <dgm:presLayoutVars>
          <dgm:bulletEnabled val="1"/>
        </dgm:presLayoutVars>
      </dgm:prSet>
      <dgm:spPr/>
    </dgm:pt>
    <dgm:pt modelId="{0E9C4576-41A4-4F80-8D8E-3DBF0F216614}" type="pres">
      <dgm:prSet presAssocID="{19D7462B-9EE4-4937-8BB8-E8547836D30C}" presName="sibTrans" presStyleCnt="0"/>
      <dgm:spPr/>
    </dgm:pt>
    <dgm:pt modelId="{AEC5E349-A710-44BB-ACA8-6E17C2A190D9}" type="pres">
      <dgm:prSet presAssocID="{D89EF3DC-6330-4096-93E1-A586D205BED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426A407-0870-4D9E-B770-1AEBBCC492E7}" srcId="{C3DA3459-2044-49EF-A798-CA879025CEBD}" destId="{D54CB4C9-4D5D-47DD-B4D9-31C03D3C3D38}" srcOrd="8" destOrd="0" parTransId="{653382C8-23C4-4C1F-A561-0C2062C98792}" sibTransId="{4F2805B6-3FAA-413D-9F95-7D4BEF33B457}"/>
    <dgm:cxn modelId="{A003B316-2D97-4673-919B-53DB071EB153}" type="presOf" srcId="{2C0778D6-5701-47C9-B4C7-755D217E1481}" destId="{5C948A0C-5DF8-4141-BAE0-FC0199CA09AC}" srcOrd="0" destOrd="0" presId="urn:microsoft.com/office/officeart/2005/8/layout/default"/>
    <dgm:cxn modelId="{5F85A71D-5925-4D68-8761-B66B90D592AE}" type="presOf" srcId="{AE7AF0C6-8991-49A8-83D2-A55D09E851D6}" destId="{112B35D8-ECA0-45C3-BE3E-D38736D3E5CC}" srcOrd="0" destOrd="0" presId="urn:microsoft.com/office/officeart/2005/8/layout/default"/>
    <dgm:cxn modelId="{E0F5182A-E240-4216-BB02-D45B2EF84F22}" srcId="{C3DA3459-2044-49EF-A798-CA879025CEBD}" destId="{AE7AF0C6-8991-49A8-83D2-A55D09E851D6}" srcOrd="4" destOrd="0" parTransId="{BDA23511-7C42-422D-B63C-C327A14387D7}" sibTransId="{3D48AAF7-FC7C-4B81-A085-E0A59B1D1C6E}"/>
    <dgm:cxn modelId="{9C084136-673E-4569-9225-18A3EF6CFD23}" srcId="{C3DA3459-2044-49EF-A798-CA879025CEBD}" destId="{9B78B2D2-F426-4449-A3B6-F07EC39E8ABC}" srcOrd="1" destOrd="0" parTransId="{99BB4CFE-B640-451E-902D-6B757DCF2E7B}" sibTransId="{9C0AB171-C83F-4E55-91ED-36A66EDEC5EB}"/>
    <dgm:cxn modelId="{105B203F-B19A-4233-BFCC-CA1883940E22}" srcId="{C3DA3459-2044-49EF-A798-CA879025CEBD}" destId="{C22E8DF0-4723-4050-97FD-5C70296663B8}" srcOrd="3" destOrd="0" parTransId="{A3DBB7B7-7B36-4A13-8601-48C53BED4A14}" sibTransId="{2C6AB54F-A4C8-4C39-B4D1-A471F3266135}"/>
    <dgm:cxn modelId="{97E96E5F-BC70-47F4-B3A1-B850E662DAA6}" type="presOf" srcId="{CF45F4E8-1246-4E27-A7BE-E19D84926969}" destId="{E0257AC1-C5AB-4FC7-9A28-72ADE2B7D305}" srcOrd="0" destOrd="0" presId="urn:microsoft.com/office/officeart/2005/8/layout/default"/>
    <dgm:cxn modelId="{81E26D66-26BE-4C57-8A35-C317BCA67A7F}" srcId="{C3DA3459-2044-49EF-A798-CA879025CEBD}" destId="{F0E93840-1EBC-4900-8B61-8F1112C158F8}" srcOrd="6" destOrd="0" parTransId="{357DF7D9-C37A-4875-B43F-5F70238B2220}" sibTransId="{67DD785B-3544-4BFC-882F-64F3DB5CC2E6}"/>
    <dgm:cxn modelId="{06B2C16D-E0C4-4028-A465-1CEBED362709}" type="presOf" srcId="{D89EF3DC-6330-4096-93E1-A586D205BED2}" destId="{AEC5E349-A710-44BB-ACA8-6E17C2A190D9}" srcOrd="0" destOrd="0" presId="urn:microsoft.com/office/officeart/2005/8/layout/default"/>
    <dgm:cxn modelId="{F6A35C73-49BA-47A2-B275-8208D3970834}" type="presOf" srcId="{9B78B2D2-F426-4449-A3B6-F07EC39E8ABC}" destId="{A7F047FB-8C68-4532-A344-322A6916EA61}" srcOrd="0" destOrd="0" presId="urn:microsoft.com/office/officeart/2005/8/layout/default"/>
    <dgm:cxn modelId="{61CE0275-64E2-4AF5-852B-EC769DDAC783}" srcId="{C3DA3459-2044-49EF-A798-CA879025CEBD}" destId="{2C0778D6-5701-47C9-B4C7-755D217E1481}" srcOrd="5" destOrd="0" parTransId="{A7675878-D97C-4E1F-A244-C4114E15CD59}" sibTransId="{39C8D70B-721B-4587-AE31-FEB274B4FE2E}"/>
    <dgm:cxn modelId="{5B08E555-5D49-4A6B-A825-43617F21D747}" srcId="{C3DA3459-2044-49EF-A798-CA879025CEBD}" destId="{CF45F4E8-1246-4E27-A7BE-E19D84926969}" srcOrd="2" destOrd="0" parTransId="{9CD6AFEC-E7E7-4AE7-B86B-9F4D534CFBFC}" sibTransId="{D93A6AA8-292E-403C-B635-BE3B3ECE2529}"/>
    <dgm:cxn modelId="{7B7BB678-8DEE-42C2-8B4F-B5F16AD113A7}" type="presOf" srcId="{537653AE-87B7-442B-A956-AEFB812ABF55}" destId="{BA527CAB-4E2B-4D4A-BCF9-5F0616D3AE64}" srcOrd="0" destOrd="0" presId="urn:microsoft.com/office/officeart/2005/8/layout/default"/>
    <dgm:cxn modelId="{ED906293-7C72-42EA-85F9-BE752318D8CD}" srcId="{C3DA3459-2044-49EF-A798-CA879025CEBD}" destId="{D89EF3DC-6330-4096-93E1-A586D205BED2}" srcOrd="10" destOrd="0" parTransId="{3A0251C6-4366-407A-8727-A8C1F6B884BD}" sibTransId="{9CAAF73A-5B75-41D4-A744-E0099AF5B672}"/>
    <dgm:cxn modelId="{D03781A3-B0F8-4273-88A4-D1B30CFC1CE0}" srcId="{C3DA3459-2044-49EF-A798-CA879025CEBD}" destId="{537653AE-87B7-442B-A956-AEFB812ABF55}" srcOrd="9" destOrd="0" parTransId="{169D8D72-CC5C-4F76-A7D9-5EEFBAC83D06}" sibTransId="{19D7462B-9EE4-4937-8BB8-E8547836D30C}"/>
    <dgm:cxn modelId="{6677A0AA-7D1D-49EE-99B6-E3AC32ECEF09}" srcId="{C3DA3459-2044-49EF-A798-CA879025CEBD}" destId="{E2D49569-F09D-4994-A878-98CE23E4A115}" srcOrd="0" destOrd="0" parTransId="{D0C3044F-BF46-49C3-AE33-22D281C5B783}" sibTransId="{C1A66578-34DD-401C-AFCC-30DEC51782D2}"/>
    <dgm:cxn modelId="{94AB92AE-4198-45E2-B2BF-136C2B0B3C7E}" type="presOf" srcId="{ADA979C4-DFEC-47B7-8D2D-14314922C70A}" destId="{A8F320DE-3303-40AE-A0EE-655D3B6F1BEF}" srcOrd="0" destOrd="0" presId="urn:microsoft.com/office/officeart/2005/8/layout/default"/>
    <dgm:cxn modelId="{341362B2-94CC-4F8E-9BCC-359F14C334EB}" type="presOf" srcId="{C3DA3459-2044-49EF-A798-CA879025CEBD}" destId="{98F7ABA0-8B60-4F27-BA26-EDB84CE38B74}" srcOrd="0" destOrd="0" presId="urn:microsoft.com/office/officeart/2005/8/layout/default"/>
    <dgm:cxn modelId="{88A002B6-8767-4187-977C-BA52AA61DA56}" srcId="{C3DA3459-2044-49EF-A798-CA879025CEBD}" destId="{ADA979C4-DFEC-47B7-8D2D-14314922C70A}" srcOrd="7" destOrd="0" parTransId="{044527AF-9EA8-461F-A319-87B8239B0585}" sibTransId="{81B136AF-BE8D-4AA5-85A1-15A550FCF3B2}"/>
    <dgm:cxn modelId="{CF74C5BC-225C-45D2-9DAC-FF9B0FD23F0E}" type="presOf" srcId="{C22E8DF0-4723-4050-97FD-5C70296663B8}" destId="{6A31472F-5E49-4B37-8A91-9BFA6547834E}" srcOrd="0" destOrd="0" presId="urn:microsoft.com/office/officeart/2005/8/layout/default"/>
    <dgm:cxn modelId="{DAFA79C5-6344-451B-968B-ECB74D239AA9}" type="presOf" srcId="{D54CB4C9-4D5D-47DD-B4D9-31C03D3C3D38}" destId="{DA7E8C03-DF32-4A0F-B4C8-590E6E6CB145}" srcOrd="0" destOrd="0" presId="urn:microsoft.com/office/officeart/2005/8/layout/default"/>
    <dgm:cxn modelId="{8B4F33F5-C9E8-4B4C-B886-6F2BE45F1969}" type="presOf" srcId="{F0E93840-1EBC-4900-8B61-8F1112C158F8}" destId="{4ABFA02E-51CE-4383-9FAA-2B24536A14C7}" srcOrd="0" destOrd="0" presId="urn:microsoft.com/office/officeart/2005/8/layout/default"/>
    <dgm:cxn modelId="{228D51F9-65E8-4E4A-BA39-A2AB3D875909}" type="presOf" srcId="{E2D49569-F09D-4994-A878-98CE23E4A115}" destId="{076B5D2F-46F4-483D-89C6-DB41E16A4396}" srcOrd="0" destOrd="0" presId="urn:microsoft.com/office/officeart/2005/8/layout/default"/>
    <dgm:cxn modelId="{7690D2F7-B3B9-4AE1-91BB-82C0FE789DD8}" type="presParOf" srcId="{98F7ABA0-8B60-4F27-BA26-EDB84CE38B74}" destId="{076B5D2F-46F4-483D-89C6-DB41E16A4396}" srcOrd="0" destOrd="0" presId="urn:microsoft.com/office/officeart/2005/8/layout/default"/>
    <dgm:cxn modelId="{B3C313D8-D95F-465E-82F4-92E0737A956C}" type="presParOf" srcId="{98F7ABA0-8B60-4F27-BA26-EDB84CE38B74}" destId="{1DD72A7D-13FD-43B8-B772-4F6C5755AD7D}" srcOrd="1" destOrd="0" presId="urn:microsoft.com/office/officeart/2005/8/layout/default"/>
    <dgm:cxn modelId="{D86788F3-DAB9-48CD-AEF1-10E37C7110D4}" type="presParOf" srcId="{98F7ABA0-8B60-4F27-BA26-EDB84CE38B74}" destId="{A7F047FB-8C68-4532-A344-322A6916EA61}" srcOrd="2" destOrd="0" presId="urn:microsoft.com/office/officeart/2005/8/layout/default"/>
    <dgm:cxn modelId="{9629D3E8-8EA8-48F4-810A-2CD1F5259EA5}" type="presParOf" srcId="{98F7ABA0-8B60-4F27-BA26-EDB84CE38B74}" destId="{9999F79B-17F1-4CDB-9541-70A19558524E}" srcOrd="3" destOrd="0" presId="urn:microsoft.com/office/officeart/2005/8/layout/default"/>
    <dgm:cxn modelId="{F52AEB82-8711-42E1-BC07-5A217DE3EB8D}" type="presParOf" srcId="{98F7ABA0-8B60-4F27-BA26-EDB84CE38B74}" destId="{E0257AC1-C5AB-4FC7-9A28-72ADE2B7D305}" srcOrd="4" destOrd="0" presId="urn:microsoft.com/office/officeart/2005/8/layout/default"/>
    <dgm:cxn modelId="{10D35A2B-B7E3-4E71-942E-02F9CC05BDA5}" type="presParOf" srcId="{98F7ABA0-8B60-4F27-BA26-EDB84CE38B74}" destId="{49E526DA-8143-4CB7-8470-04E008E46E69}" srcOrd="5" destOrd="0" presId="urn:microsoft.com/office/officeart/2005/8/layout/default"/>
    <dgm:cxn modelId="{3E829374-758D-495C-BF95-DF37502F6CF3}" type="presParOf" srcId="{98F7ABA0-8B60-4F27-BA26-EDB84CE38B74}" destId="{6A31472F-5E49-4B37-8A91-9BFA6547834E}" srcOrd="6" destOrd="0" presId="urn:microsoft.com/office/officeart/2005/8/layout/default"/>
    <dgm:cxn modelId="{ED81FD54-095E-4A73-BD3A-D30A20B169EC}" type="presParOf" srcId="{98F7ABA0-8B60-4F27-BA26-EDB84CE38B74}" destId="{BCB4E201-79EC-4583-906C-66B0DD6C8AED}" srcOrd="7" destOrd="0" presId="urn:microsoft.com/office/officeart/2005/8/layout/default"/>
    <dgm:cxn modelId="{50FF38DD-7A51-4168-A411-F53719DAAEE2}" type="presParOf" srcId="{98F7ABA0-8B60-4F27-BA26-EDB84CE38B74}" destId="{112B35D8-ECA0-45C3-BE3E-D38736D3E5CC}" srcOrd="8" destOrd="0" presId="urn:microsoft.com/office/officeart/2005/8/layout/default"/>
    <dgm:cxn modelId="{5200211A-2F95-4CB0-A78D-F5460DD92BB7}" type="presParOf" srcId="{98F7ABA0-8B60-4F27-BA26-EDB84CE38B74}" destId="{24559BEC-89CA-4E6C-9633-9D391CF4536A}" srcOrd="9" destOrd="0" presId="urn:microsoft.com/office/officeart/2005/8/layout/default"/>
    <dgm:cxn modelId="{F6F88A10-A925-4166-B926-585D596B332D}" type="presParOf" srcId="{98F7ABA0-8B60-4F27-BA26-EDB84CE38B74}" destId="{5C948A0C-5DF8-4141-BAE0-FC0199CA09AC}" srcOrd="10" destOrd="0" presId="urn:microsoft.com/office/officeart/2005/8/layout/default"/>
    <dgm:cxn modelId="{9934C293-DC63-488E-A45E-3AA5E7B948C4}" type="presParOf" srcId="{98F7ABA0-8B60-4F27-BA26-EDB84CE38B74}" destId="{159E685F-0B16-4590-A2B3-36357ECD9F62}" srcOrd="11" destOrd="0" presId="urn:microsoft.com/office/officeart/2005/8/layout/default"/>
    <dgm:cxn modelId="{3E9E2DE7-81C4-4A54-B120-89E58CDB046E}" type="presParOf" srcId="{98F7ABA0-8B60-4F27-BA26-EDB84CE38B74}" destId="{4ABFA02E-51CE-4383-9FAA-2B24536A14C7}" srcOrd="12" destOrd="0" presId="urn:microsoft.com/office/officeart/2005/8/layout/default"/>
    <dgm:cxn modelId="{12B9DF40-F7D4-439E-A7C9-5C77BFB055E9}" type="presParOf" srcId="{98F7ABA0-8B60-4F27-BA26-EDB84CE38B74}" destId="{852B09AF-C20B-47E3-89CE-81BFA366118F}" srcOrd="13" destOrd="0" presId="urn:microsoft.com/office/officeart/2005/8/layout/default"/>
    <dgm:cxn modelId="{8A506BE2-EA25-4A15-ACFF-A813804993D9}" type="presParOf" srcId="{98F7ABA0-8B60-4F27-BA26-EDB84CE38B74}" destId="{A8F320DE-3303-40AE-A0EE-655D3B6F1BEF}" srcOrd="14" destOrd="0" presId="urn:microsoft.com/office/officeart/2005/8/layout/default"/>
    <dgm:cxn modelId="{15FB11BF-0032-4E84-AFBE-790ACE1961EB}" type="presParOf" srcId="{98F7ABA0-8B60-4F27-BA26-EDB84CE38B74}" destId="{6BA5F425-94F2-4532-BA0F-8E6BC7DDCDD8}" srcOrd="15" destOrd="0" presId="urn:microsoft.com/office/officeart/2005/8/layout/default"/>
    <dgm:cxn modelId="{FFF171DA-E015-4533-936B-C1A32307C8FD}" type="presParOf" srcId="{98F7ABA0-8B60-4F27-BA26-EDB84CE38B74}" destId="{DA7E8C03-DF32-4A0F-B4C8-590E6E6CB145}" srcOrd="16" destOrd="0" presId="urn:microsoft.com/office/officeart/2005/8/layout/default"/>
    <dgm:cxn modelId="{B0F00EDA-7C9F-4720-B70F-D20201C45CFA}" type="presParOf" srcId="{98F7ABA0-8B60-4F27-BA26-EDB84CE38B74}" destId="{CA796436-DD97-4A74-8B2A-336C4A5AC7BD}" srcOrd="17" destOrd="0" presId="urn:microsoft.com/office/officeart/2005/8/layout/default"/>
    <dgm:cxn modelId="{1AA5728F-5E54-499E-9332-DD2FC2E8BDA2}" type="presParOf" srcId="{98F7ABA0-8B60-4F27-BA26-EDB84CE38B74}" destId="{BA527CAB-4E2B-4D4A-BCF9-5F0616D3AE64}" srcOrd="18" destOrd="0" presId="urn:microsoft.com/office/officeart/2005/8/layout/default"/>
    <dgm:cxn modelId="{32A387F5-BB1C-406B-B143-87636FA5DD41}" type="presParOf" srcId="{98F7ABA0-8B60-4F27-BA26-EDB84CE38B74}" destId="{0E9C4576-41A4-4F80-8D8E-3DBF0F216614}" srcOrd="19" destOrd="0" presId="urn:microsoft.com/office/officeart/2005/8/layout/default"/>
    <dgm:cxn modelId="{F569ACDB-B013-499C-9A8C-A7B5695439B1}" type="presParOf" srcId="{98F7ABA0-8B60-4F27-BA26-EDB84CE38B74}" destId="{AEC5E349-A710-44BB-ACA8-6E17C2A190D9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69C4E-E917-4528-9265-29FAA987778D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72F5BF1-0731-4E30-9A47-D5585EC98DD1}">
      <dgm:prSet/>
      <dgm:spPr/>
      <dgm:t>
        <a:bodyPr/>
        <a:lstStyle/>
        <a:p>
          <a:r>
            <a:rPr lang="en-US" b="1" i="0" baseline="0" dirty="0" err="1"/>
            <a:t>Tappoġġa</a:t>
          </a:r>
          <a:r>
            <a:rPr lang="en-US" b="1" i="0" baseline="0" dirty="0"/>
            <a:t> l-</a:t>
          </a:r>
          <a:r>
            <a:rPr lang="en-US" b="1" i="0" baseline="0" dirty="0" err="1"/>
            <a:t>politika</a:t>
          </a:r>
          <a:r>
            <a:rPr lang="en-US" b="1" i="0" baseline="0" dirty="0"/>
            <a:t> </a:t>
          </a:r>
          <a:r>
            <a:rPr lang="en-US" b="1" i="0" baseline="0" dirty="0" err="1"/>
            <a:t>esterna</a:t>
          </a:r>
          <a:r>
            <a:rPr lang="en-US" b="1" i="0" baseline="0" dirty="0"/>
            <a:t> </a:t>
          </a:r>
          <a:r>
            <a:rPr lang="en-US" b="1" i="0" baseline="0" dirty="0" err="1"/>
            <a:t>tal</a:t>
          </a:r>
          <a:r>
            <a:rPr lang="en-US" b="1" i="0" baseline="0" dirty="0"/>
            <a:t>-UE.</a:t>
          </a:r>
          <a:endParaRPr lang="en-US" dirty="0"/>
        </a:p>
      </dgm:t>
    </dgm:pt>
    <dgm:pt modelId="{3CC1F56B-7201-4CC1-9A10-0F257EEC7A65}" type="parTrans" cxnId="{8949BCFC-7BB2-4D46-B300-6290FA9096EF}">
      <dgm:prSet/>
      <dgm:spPr/>
      <dgm:t>
        <a:bodyPr/>
        <a:lstStyle/>
        <a:p>
          <a:endParaRPr lang="en-US"/>
        </a:p>
      </dgm:t>
    </dgm:pt>
    <dgm:pt modelId="{E7F2DBAC-8E7A-472B-99E6-0841F7079029}" type="sibTrans" cxnId="{8949BCFC-7BB2-4D46-B300-6290FA9096EF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DCA5AD5E-04A3-4A43-B84A-2975CD91BD5B}">
      <dgm:prSet/>
      <dgm:spPr/>
      <dgm:t>
        <a:bodyPr/>
        <a:lstStyle/>
        <a:p>
          <a:r>
            <a:rPr lang="en-US" b="1" i="0" baseline="0"/>
            <a:t>Tsaħħaħ ir-relazzjonijiet diplomatiċi u kummerċjali ma’ pajjiżi Afrikani tal-Karibew u tal-Paċifiku.</a:t>
          </a:r>
          <a:endParaRPr lang="en-US"/>
        </a:p>
      </dgm:t>
    </dgm:pt>
    <dgm:pt modelId="{CBC57A7E-1C4E-434F-9D84-DB2DC3698EBB}" type="parTrans" cxnId="{5C610666-1658-49E3-A3A3-772ADD39A865}">
      <dgm:prSet/>
      <dgm:spPr/>
      <dgm:t>
        <a:bodyPr/>
        <a:lstStyle/>
        <a:p>
          <a:endParaRPr lang="en-US"/>
        </a:p>
      </dgm:t>
    </dgm:pt>
    <dgm:pt modelId="{B5E9A99E-DAA6-49FD-B42E-4A1C7BB8C31B}" type="sibTrans" cxnId="{5C610666-1658-49E3-A3A3-772ADD39A86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0CACF3A-672F-415C-8084-584CB699666C}">
      <dgm:prSet/>
      <dgm:spPr/>
      <dgm:t>
        <a:bodyPr/>
        <a:lstStyle/>
        <a:p>
          <a:r>
            <a:rPr lang="en-US" b="1" i="0" baseline="0"/>
            <a:t>Tgħin fil-ġestjoni ta’ sfidi komuni bħall-migrazzjoni, it-tibdil fil-klima u s-sigurtà.</a:t>
          </a:r>
          <a:endParaRPr lang="en-US"/>
        </a:p>
      </dgm:t>
    </dgm:pt>
    <dgm:pt modelId="{C3F9AA87-EA5A-483D-9AD5-BAFCA23CF5C8}" type="parTrans" cxnId="{F6ECF2EE-8657-4BB8-9BD7-B957E4A017FA}">
      <dgm:prSet/>
      <dgm:spPr/>
      <dgm:t>
        <a:bodyPr/>
        <a:lstStyle/>
        <a:p>
          <a:endParaRPr lang="en-US"/>
        </a:p>
      </dgm:t>
    </dgm:pt>
    <dgm:pt modelId="{570ADDD7-CA95-4C64-886F-B5706FB6473F}" type="sibTrans" cxnId="{F6ECF2EE-8657-4BB8-9BD7-B957E4A017FA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A725269-8B1A-4528-96B5-446DCBA2C6F2}">
      <dgm:prSet/>
      <dgm:spPr/>
      <dgm:t>
        <a:bodyPr/>
        <a:lstStyle/>
        <a:p>
          <a:r>
            <a:rPr lang="en-US" b="1" i="0" baseline="0"/>
            <a:t>Tikseb aċċess għal fondi u proġetti ta’ kooperazzjoni għall-iżvilupp.</a:t>
          </a:r>
          <a:endParaRPr lang="en-US"/>
        </a:p>
      </dgm:t>
    </dgm:pt>
    <dgm:pt modelId="{2DB5D1B1-557E-43F1-A7F5-5DCAB758DA84}" type="parTrans" cxnId="{CFA72AAD-FF5C-4CDC-84B1-1691CC795590}">
      <dgm:prSet/>
      <dgm:spPr/>
      <dgm:t>
        <a:bodyPr/>
        <a:lstStyle/>
        <a:p>
          <a:endParaRPr lang="en-US"/>
        </a:p>
      </dgm:t>
    </dgm:pt>
    <dgm:pt modelId="{FF6445A7-D891-40B4-A65B-A80B44B23986}" type="sibTrans" cxnId="{CFA72AAD-FF5C-4CDC-84B1-1691CC795590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5B577877-9806-41BA-AEDE-960DAA57C78C}" type="pres">
      <dgm:prSet presAssocID="{A6369C4E-E917-4528-9265-29FAA987778D}" presName="Name0" presStyleCnt="0">
        <dgm:presLayoutVars>
          <dgm:animLvl val="lvl"/>
          <dgm:resizeHandles val="exact"/>
        </dgm:presLayoutVars>
      </dgm:prSet>
      <dgm:spPr/>
    </dgm:pt>
    <dgm:pt modelId="{860EEEFC-9554-4B1E-8F97-653D9FB46CFE}" type="pres">
      <dgm:prSet presAssocID="{F72F5BF1-0731-4E30-9A47-D5585EC98DD1}" presName="compositeNode" presStyleCnt="0">
        <dgm:presLayoutVars>
          <dgm:bulletEnabled val="1"/>
        </dgm:presLayoutVars>
      </dgm:prSet>
      <dgm:spPr/>
    </dgm:pt>
    <dgm:pt modelId="{4FCCA1A5-39F2-4587-853D-95FD14387610}" type="pres">
      <dgm:prSet presAssocID="{F72F5BF1-0731-4E30-9A47-D5585EC98DD1}" presName="bgRect" presStyleLbl="alignNode1" presStyleIdx="0" presStyleCnt="4"/>
      <dgm:spPr/>
    </dgm:pt>
    <dgm:pt modelId="{EF7D8D1E-DCD2-474A-8760-584C048AE585}" type="pres">
      <dgm:prSet presAssocID="{E7F2DBAC-8E7A-472B-99E6-0841F7079029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C83F58FE-EB8C-4772-B5BE-C8168EA884E9}" type="pres">
      <dgm:prSet presAssocID="{F72F5BF1-0731-4E30-9A47-D5585EC98DD1}" presName="nodeRect" presStyleLbl="alignNode1" presStyleIdx="0" presStyleCnt="4">
        <dgm:presLayoutVars>
          <dgm:bulletEnabled val="1"/>
        </dgm:presLayoutVars>
      </dgm:prSet>
      <dgm:spPr/>
    </dgm:pt>
    <dgm:pt modelId="{13899DBB-6D91-4A6A-960A-E85B5D99C87F}" type="pres">
      <dgm:prSet presAssocID="{E7F2DBAC-8E7A-472B-99E6-0841F7079029}" presName="sibTrans" presStyleCnt="0"/>
      <dgm:spPr/>
    </dgm:pt>
    <dgm:pt modelId="{684B87C3-0C03-484E-BCEB-5780AEB61891}" type="pres">
      <dgm:prSet presAssocID="{DCA5AD5E-04A3-4A43-B84A-2975CD91BD5B}" presName="compositeNode" presStyleCnt="0">
        <dgm:presLayoutVars>
          <dgm:bulletEnabled val="1"/>
        </dgm:presLayoutVars>
      </dgm:prSet>
      <dgm:spPr/>
    </dgm:pt>
    <dgm:pt modelId="{D1DEA045-9A9C-48BB-B935-56C949777767}" type="pres">
      <dgm:prSet presAssocID="{DCA5AD5E-04A3-4A43-B84A-2975CD91BD5B}" presName="bgRect" presStyleLbl="alignNode1" presStyleIdx="1" presStyleCnt="4"/>
      <dgm:spPr/>
    </dgm:pt>
    <dgm:pt modelId="{09D87D41-DDAB-49E8-B8A0-0FC4839DA0CB}" type="pres">
      <dgm:prSet presAssocID="{B5E9A99E-DAA6-49FD-B42E-4A1C7BB8C31B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956845F5-2E66-4A72-AB73-61CD4F412F69}" type="pres">
      <dgm:prSet presAssocID="{DCA5AD5E-04A3-4A43-B84A-2975CD91BD5B}" presName="nodeRect" presStyleLbl="alignNode1" presStyleIdx="1" presStyleCnt="4">
        <dgm:presLayoutVars>
          <dgm:bulletEnabled val="1"/>
        </dgm:presLayoutVars>
      </dgm:prSet>
      <dgm:spPr/>
    </dgm:pt>
    <dgm:pt modelId="{D57CB81C-577D-4B7E-9B5C-79973E3F0158}" type="pres">
      <dgm:prSet presAssocID="{B5E9A99E-DAA6-49FD-B42E-4A1C7BB8C31B}" presName="sibTrans" presStyleCnt="0"/>
      <dgm:spPr/>
    </dgm:pt>
    <dgm:pt modelId="{6B8DFC76-031A-45FD-9F16-B143544CFA67}" type="pres">
      <dgm:prSet presAssocID="{00CACF3A-672F-415C-8084-584CB699666C}" presName="compositeNode" presStyleCnt="0">
        <dgm:presLayoutVars>
          <dgm:bulletEnabled val="1"/>
        </dgm:presLayoutVars>
      </dgm:prSet>
      <dgm:spPr/>
    </dgm:pt>
    <dgm:pt modelId="{31A7801F-99A4-4EED-83D1-CED17E3061EE}" type="pres">
      <dgm:prSet presAssocID="{00CACF3A-672F-415C-8084-584CB699666C}" presName="bgRect" presStyleLbl="alignNode1" presStyleIdx="2" presStyleCnt="4"/>
      <dgm:spPr/>
    </dgm:pt>
    <dgm:pt modelId="{BD83D628-DEF8-4A62-B3F9-308831CC3F5F}" type="pres">
      <dgm:prSet presAssocID="{570ADDD7-CA95-4C64-886F-B5706FB6473F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421741F-FDE7-4FA8-8738-AB44E31F4BB0}" type="pres">
      <dgm:prSet presAssocID="{00CACF3A-672F-415C-8084-584CB699666C}" presName="nodeRect" presStyleLbl="alignNode1" presStyleIdx="2" presStyleCnt="4">
        <dgm:presLayoutVars>
          <dgm:bulletEnabled val="1"/>
        </dgm:presLayoutVars>
      </dgm:prSet>
      <dgm:spPr/>
    </dgm:pt>
    <dgm:pt modelId="{9B6DD53B-F82C-45A0-AD65-17E7A5B58C96}" type="pres">
      <dgm:prSet presAssocID="{570ADDD7-CA95-4C64-886F-B5706FB6473F}" presName="sibTrans" presStyleCnt="0"/>
      <dgm:spPr/>
    </dgm:pt>
    <dgm:pt modelId="{3C7A100E-2C82-4AB3-9FCA-A734D023BC13}" type="pres">
      <dgm:prSet presAssocID="{EA725269-8B1A-4528-96B5-446DCBA2C6F2}" presName="compositeNode" presStyleCnt="0">
        <dgm:presLayoutVars>
          <dgm:bulletEnabled val="1"/>
        </dgm:presLayoutVars>
      </dgm:prSet>
      <dgm:spPr/>
    </dgm:pt>
    <dgm:pt modelId="{3E09E8BD-E348-4FC7-B401-415A2C37C219}" type="pres">
      <dgm:prSet presAssocID="{EA725269-8B1A-4528-96B5-446DCBA2C6F2}" presName="bgRect" presStyleLbl="alignNode1" presStyleIdx="3" presStyleCnt="4"/>
      <dgm:spPr/>
    </dgm:pt>
    <dgm:pt modelId="{61C2BB52-7776-4706-BE84-1695BC028FD9}" type="pres">
      <dgm:prSet presAssocID="{FF6445A7-D891-40B4-A65B-A80B44B23986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92238072-6FDF-463B-9542-1EFBA06F6545}" type="pres">
      <dgm:prSet presAssocID="{EA725269-8B1A-4528-96B5-446DCBA2C6F2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C4185718-315C-4ED4-8031-0BD65A22B38D}" type="presOf" srcId="{B5E9A99E-DAA6-49FD-B42E-4A1C7BB8C31B}" destId="{09D87D41-DDAB-49E8-B8A0-0FC4839DA0CB}" srcOrd="0" destOrd="0" presId="urn:microsoft.com/office/officeart/2016/7/layout/LinearBlockProcessNumbered"/>
    <dgm:cxn modelId="{A6A1551E-D9B3-42B7-903E-B8C4F4D15760}" type="presOf" srcId="{A6369C4E-E917-4528-9265-29FAA987778D}" destId="{5B577877-9806-41BA-AEDE-960DAA57C78C}" srcOrd="0" destOrd="0" presId="urn:microsoft.com/office/officeart/2016/7/layout/LinearBlockProcessNumbered"/>
    <dgm:cxn modelId="{6DBDBB24-05FA-44EB-895E-BBB0CB50BE83}" type="presOf" srcId="{570ADDD7-CA95-4C64-886F-B5706FB6473F}" destId="{BD83D628-DEF8-4A62-B3F9-308831CC3F5F}" srcOrd="0" destOrd="0" presId="urn:microsoft.com/office/officeart/2016/7/layout/LinearBlockProcessNumbered"/>
    <dgm:cxn modelId="{FC48212F-3421-4A2E-BE3C-61562F7F3522}" type="presOf" srcId="{DCA5AD5E-04A3-4A43-B84A-2975CD91BD5B}" destId="{956845F5-2E66-4A72-AB73-61CD4F412F69}" srcOrd="1" destOrd="0" presId="urn:microsoft.com/office/officeart/2016/7/layout/LinearBlockProcessNumbered"/>
    <dgm:cxn modelId="{15069F65-A570-49EB-ACEB-EDAADD54E34B}" type="presOf" srcId="{F72F5BF1-0731-4E30-9A47-D5585EC98DD1}" destId="{C83F58FE-EB8C-4772-B5BE-C8168EA884E9}" srcOrd="1" destOrd="0" presId="urn:microsoft.com/office/officeart/2016/7/layout/LinearBlockProcessNumbered"/>
    <dgm:cxn modelId="{5C610666-1658-49E3-A3A3-772ADD39A865}" srcId="{A6369C4E-E917-4528-9265-29FAA987778D}" destId="{DCA5AD5E-04A3-4A43-B84A-2975CD91BD5B}" srcOrd="1" destOrd="0" parTransId="{CBC57A7E-1C4E-434F-9D84-DB2DC3698EBB}" sibTransId="{B5E9A99E-DAA6-49FD-B42E-4A1C7BB8C31B}"/>
    <dgm:cxn modelId="{C2B99A81-E33D-4995-932C-7A47124D18F1}" type="presOf" srcId="{EA725269-8B1A-4528-96B5-446DCBA2C6F2}" destId="{92238072-6FDF-463B-9542-1EFBA06F6545}" srcOrd="1" destOrd="0" presId="urn:microsoft.com/office/officeart/2016/7/layout/LinearBlockProcessNumbered"/>
    <dgm:cxn modelId="{EEDA4F88-CCBB-4708-A91D-740672932116}" type="presOf" srcId="{EA725269-8B1A-4528-96B5-446DCBA2C6F2}" destId="{3E09E8BD-E348-4FC7-B401-415A2C37C219}" srcOrd="0" destOrd="0" presId="urn:microsoft.com/office/officeart/2016/7/layout/LinearBlockProcessNumbered"/>
    <dgm:cxn modelId="{F7CFAA89-400B-4D28-B15D-7CBDAC22B92E}" type="presOf" srcId="{FF6445A7-D891-40B4-A65B-A80B44B23986}" destId="{61C2BB52-7776-4706-BE84-1695BC028FD9}" srcOrd="0" destOrd="0" presId="urn:microsoft.com/office/officeart/2016/7/layout/LinearBlockProcessNumbered"/>
    <dgm:cxn modelId="{6FDFC993-CDF1-458D-A925-A464E79FFB35}" type="presOf" srcId="{00CACF3A-672F-415C-8084-584CB699666C}" destId="{3421741F-FDE7-4FA8-8738-AB44E31F4BB0}" srcOrd="1" destOrd="0" presId="urn:microsoft.com/office/officeart/2016/7/layout/LinearBlockProcessNumbered"/>
    <dgm:cxn modelId="{42EC7F9E-6E5E-4050-BDC9-135EE5419D5F}" type="presOf" srcId="{E7F2DBAC-8E7A-472B-99E6-0841F7079029}" destId="{EF7D8D1E-DCD2-474A-8760-584C048AE585}" srcOrd="0" destOrd="0" presId="urn:microsoft.com/office/officeart/2016/7/layout/LinearBlockProcessNumbered"/>
    <dgm:cxn modelId="{CFA72AAD-FF5C-4CDC-84B1-1691CC795590}" srcId="{A6369C4E-E917-4528-9265-29FAA987778D}" destId="{EA725269-8B1A-4528-96B5-446DCBA2C6F2}" srcOrd="3" destOrd="0" parTransId="{2DB5D1B1-557E-43F1-A7F5-5DCAB758DA84}" sibTransId="{FF6445A7-D891-40B4-A65B-A80B44B23986}"/>
    <dgm:cxn modelId="{7AAB9ACF-1356-46E7-A49F-CD61A159F92C}" type="presOf" srcId="{F72F5BF1-0731-4E30-9A47-D5585EC98DD1}" destId="{4FCCA1A5-39F2-4587-853D-95FD14387610}" srcOrd="0" destOrd="0" presId="urn:microsoft.com/office/officeart/2016/7/layout/LinearBlockProcessNumbered"/>
    <dgm:cxn modelId="{0D5378D0-F637-43BE-B74F-3B0B9E2E6675}" type="presOf" srcId="{00CACF3A-672F-415C-8084-584CB699666C}" destId="{31A7801F-99A4-4EED-83D1-CED17E3061EE}" srcOrd="0" destOrd="0" presId="urn:microsoft.com/office/officeart/2016/7/layout/LinearBlockProcessNumbered"/>
    <dgm:cxn modelId="{527639DC-283F-47E6-A548-3E3DC94AC337}" type="presOf" srcId="{DCA5AD5E-04A3-4A43-B84A-2975CD91BD5B}" destId="{D1DEA045-9A9C-48BB-B935-56C949777767}" srcOrd="0" destOrd="0" presId="urn:microsoft.com/office/officeart/2016/7/layout/LinearBlockProcessNumbered"/>
    <dgm:cxn modelId="{F6ECF2EE-8657-4BB8-9BD7-B957E4A017FA}" srcId="{A6369C4E-E917-4528-9265-29FAA987778D}" destId="{00CACF3A-672F-415C-8084-584CB699666C}" srcOrd="2" destOrd="0" parTransId="{C3F9AA87-EA5A-483D-9AD5-BAFCA23CF5C8}" sibTransId="{570ADDD7-CA95-4C64-886F-B5706FB6473F}"/>
    <dgm:cxn modelId="{8949BCFC-7BB2-4D46-B300-6290FA9096EF}" srcId="{A6369C4E-E917-4528-9265-29FAA987778D}" destId="{F72F5BF1-0731-4E30-9A47-D5585EC98DD1}" srcOrd="0" destOrd="0" parTransId="{3CC1F56B-7201-4CC1-9A10-0F257EEC7A65}" sibTransId="{E7F2DBAC-8E7A-472B-99E6-0841F7079029}"/>
    <dgm:cxn modelId="{836FA324-4141-48D4-A4D1-1821A502C077}" type="presParOf" srcId="{5B577877-9806-41BA-AEDE-960DAA57C78C}" destId="{860EEEFC-9554-4B1E-8F97-653D9FB46CFE}" srcOrd="0" destOrd="0" presId="urn:microsoft.com/office/officeart/2016/7/layout/LinearBlockProcessNumbered"/>
    <dgm:cxn modelId="{800949E7-2358-41E8-936D-564FE90B59FE}" type="presParOf" srcId="{860EEEFC-9554-4B1E-8F97-653D9FB46CFE}" destId="{4FCCA1A5-39F2-4587-853D-95FD14387610}" srcOrd="0" destOrd="0" presId="urn:microsoft.com/office/officeart/2016/7/layout/LinearBlockProcessNumbered"/>
    <dgm:cxn modelId="{3CE8E1B7-D041-49C2-9EED-BF59FDBBC577}" type="presParOf" srcId="{860EEEFC-9554-4B1E-8F97-653D9FB46CFE}" destId="{EF7D8D1E-DCD2-474A-8760-584C048AE585}" srcOrd="1" destOrd="0" presId="urn:microsoft.com/office/officeart/2016/7/layout/LinearBlockProcessNumbered"/>
    <dgm:cxn modelId="{9F9005E0-2029-403A-B1C4-01E3414DE6F2}" type="presParOf" srcId="{860EEEFC-9554-4B1E-8F97-653D9FB46CFE}" destId="{C83F58FE-EB8C-4772-B5BE-C8168EA884E9}" srcOrd="2" destOrd="0" presId="urn:microsoft.com/office/officeart/2016/7/layout/LinearBlockProcessNumbered"/>
    <dgm:cxn modelId="{DB474CC2-F0C5-40AD-B98A-A3ACE2501374}" type="presParOf" srcId="{5B577877-9806-41BA-AEDE-960DAA57C78C}" destId="{13899DBB-6D91-4A6A-960A-E85B5D99C87F}" srcOrd="1" destOrd="0" presId="urn:microsoft.com/office/officeart/2016/7/layout/LinearBlockProcessNumbered"/>
    <dgm:cxn modelId="{9ED4882B-CC47-4307-B1B5-C09223502F06}" type="presParOf" srcId="{5B577877-9806-41BA-AEDE-960DAA57C78C}" destId="{684B87C3-0C03-484E-BCEB-5780AEB61891}" srcOrd="2" destOrd="0" presId="urn:microsoft.com/office/officeart/2016/7/layout/LinearBlockProcessNumbered"/>
    <dgm:cxn modelId="{85ECCA27-3CFE-46A7-AE7C-2B21EB1F3EB6}" type="presParOf" srcId="{684B87C3-0C03-484E-BCEB-5780AEB61891}" destId="{D1DEA045-9A9C-48BB-B935-56C949777767}" srcOrd="0" destOrd="0" presId="urn:microsoft.com/office/officeart/2016/7/layout/LinearBlockProcessNumbered"/>
    <dgm:cxn modelId="{FC850E30-54AE-46B6-8D01-3717193580C7}" type="presParOf" srcId="{684B87C3-0C03-484E-BCEB-5780AEB61891}" destId="{09D87D41-DDAB-49E8-B8A0-0FC4839DA0CB}" srcOrd="1" destOrd="0" presId="urn:microsoft.com/office/officeart/2016/7/layout/LinearBlockProcessNumbered"/>
    <dgm:cxn modelId="{578CCE35-6022-4713-BDC7-274D0A5240CF}" type="presParOf" srcId="{684B87C3-0C03-484E-BCEB-5780AEB61891}" destId="{956845F5-2E66-4A72-AB73-61CD4F412F69}" srcOrd="2" destOrd="0" presId="urn:microsoft.com/office/officeart/2016/7/layout/LinearBlockProcessNumbered"/>
    <dgm:cxn modelId="{15499071-FD58-483A-975E-95FACDB72448}" type="presParOf" srcId="{5B577877-9806-41BA-AEDE-960DAA57C78C}" destId="{D57CB81C-577D-4B7E-9B5C-79973E3F0158}" srcOrd="3" destOrd="0" presId="urn:microsoft.com/office/officeart/2016/7/layout/LinearBlockProcessNumbered"/>
    <dgm:cxn modelId="{5C134C75-AEDB-41D7-852B-E20D9A91D215}" type="presParOf" srcId="{5B577877-9806-41BA-AEDE-960DAA57C78C}" destId="{6B8DFC76-031A-45FD-9F16-B143544CFA67}" srcOrd="4" destOrd="0" presId="urn:microsoft.com/office/officeart/2016/7/layout/LinearBlockProcessNumbered"/>
    <dgm:cxn modelId="{B79939C7-4F75-4526-8B7D-8477A53741C2}" type="presParOf" srcId="{6B8DFC76-031A-45FD-9F16-B143544CFA67}" destId="{31A7801F-99A4-4EED-83D1-CED17E3061EE}" srcOrd="0" destOrd="0" presId="urn:microsoft.com/office/officeart/2016/7/layout/LinearBlockProcessNumbered"/>
    <dgm:cxn modelId="{14661958-AF62-4760-ACA0-1BE653D29B2E}" type="presParOf" srcId="{6B8DFC76-031A-45FD-9F16-B143544CFA67}" destId="{BD83D628-DEF8-4A62-B3F9-308831CC3F5F}" srcOrd="1" destOrd="0" presId="urn:microsoft.com/office/officeart/2016/7/layout/LinearBlockProcessNumbered"/>
    <dgm:cxn modelId="{C0756371-E970-480C-B549-76F745FA377B}" type="presParOf" srcId="{6B8DFC76-031A-45FD-9F16-B143544CFA67}" destId="{3421741F-FDE7-4FA8-8738-AB44E31F4BB0}" srcOrd="2" destOrd="0" presId="urn:microsoft.com/office/officeart/2016/7/layout/LinearBlockProcessNumbered"/>
    <dgm:cxn modelId="{D0080295-786E-4816-B5B1-DEABE48FEF47}" type="presParOf" srcId="{5B577877-9806-41BA-AEDE-960DAA57C78C}" destId="{9B6DD53B-F82C-45A0-AD65-17E7A5B58C96}" srcOrd="5" destOrd="0" presId="urn:microsoft.com/office/officeart/2016/7/layout/LinearBlockProcessNumbered"/>
    <dgm:cxn modelId="{C7F9BF91-ED92-40BB-A033-9834EA39E483}" type="presParOf" srcId="{5B577877-9806-41BA-AEDE-960DAA57C78C}" destId="{3C7A100E-2C82-4AB3-9FCA-A734D023BC13}" srcOrd="6" destOrd="0" presId="urn:microsoft.com/office/officeart/2016/7/layout/LinearBlockProcessNumbered"/>
    <dgm:cxn modelId="{B23F8D5A-B90B-4AC1-9376-3721CE873748}" type="presParOf" srcId="{3C7A100E-2C82-4AB3-9FCA-A734D023BC13}" destId="{3E09E8BD-E348-4FC7-B401-415A2C37C219}" srcOrd="0" destOrd="0" presId="urn:microsoft.com/office/officeart/2016/7/layout/LinearBlockProcessNumbered"/>
    <dgm:cxn modelId="{63DC760F-9C94-42F3-BA7F-1E714BE3ED18}" type="presParOf" srcId="{3C7A100E-2C82-4AB3-9FCA-A734D023BC13}" destId="{61C2BB52-7776-4706-BE84-1695BC028FD9}" srcOrd="1" destOrd="0" presId="urn:microsoft.com/office/officeart/2016/7/layout/LinearBlockProcessNumbered"/>
    <dgm:cxn modelId="{D2CF62FE-1D24-4BF1-83D9-E9F40AA98037}" type="presParOf" srcId="{3C7A100E-2C82-4AB3-9FCA-A734D023BC13}" destId="{92238072-6FDF-463B-9542-1EFBA06F654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B5D2F-46F4-483D-89C6-DB41E16A4396}">
      <dsp:nvSpPr>
        <dsp:cNvPr id="0" name=""/>
        <dsp:cNvSpPr/>
      </dsp:nvSpPr>
      <dsp:spPr>
        <a:xfrm>
          <a:off x="280776" y="412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1. </a:t>
          </a:r>
          <a:r>
            <a:rPr lang="en-GB" sz="1700" b="1" kern="1200" dirty="0" err="1"/>
            <a:t>Ftehim</a:t>
          </a:r>
          <a:r>
            <a:rPr lang="en-GB" sz="1700" b="1" kern="1200" dirty="0"/>
            <a:t> ta’ Cotonou (2000–2020):</a:t>
          </a:r>
          <a:endParaRPr lang="en-US" sz="1700" kern="1200" dirty="0"/>
        </a:p>
      </dsp:txBody>
      <dsp:txXfrm>
        <a:off x="280776" y="412"/>
        <a:ext cx="1842754" cy="1105652"/>
      </dsp:txXfrm>
    </dsp:sp>
    <dsp:sp modelId="{A7F047FB-8C68-4532-A344-322A6916EA61}">
      <dsp:nvSpPr>
        <dsp:cNvPr id="0" name=""/>
        <dsp:cNvSpPr/>
      </dsp:nvSpPr>
      <dsp:spPr>
        <a:xfrm>
          <a:off x="2307805" y="412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Iffoka fuq l-eliminazzjoni tal-faqar, il-kummerċ u l-iżvilupp.</a:t>
          </a:r>
          <a:endParaRPr lang="en-US" sz="1700" kern="1200"/>
        </a:p>
      </dsp:txBody>
      <dsp:txXfrm>
        <a:off x="2307805" y="412"/>
        <a:ext cx="1842754" cy="1105652"/>
      </dsp:txXfrm>
    </dsp:sp>
    <dsp:sp modelId="{E0257AC1-C5AB-4FC7-9A28-72ADE2B7D305}">
      <dsp:nvSpPr>
        <dsp:cNvPr id="0" name=""/>
        <dsp:cNvSpPr/>
      </dsp:nvSpPr>
      <dsp:spPr>
        <a:xfrm>
          <a:off x="4334835" y="412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Skada fl-2020 → ġie estiż sa ma ntlaħaq ftehim ġdid.</a:t>
          </a:r>
          <a:endParaRPr lang="en-US" sz="1700" kern="1200"/>
        </a:p>
      </dsp:txBody>
      <dsp:txXfrm>
        <a:off x="4334835" y="412"/>
        <a:ext cx="1842754" cy="1105652"/>
      </dsp:txXfrm>
    </dsp:sp>
    <dsp:sp modelId="{6A31472F-5E49-4B37-8A91-9BFA6547834E}">
      <dsp:nvSpPr>
        <dsp:cNvPr id="0" name=""/>
        <dsp:cNvSpPr/>
      </dsp:nvSpPr>
      <dsp:spPr>
        <a:xfrm>
          <a:off x="6361865" y="412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2, </a:t>
          </a:r>
          <a:r>
            <a:rPr lang="en-GB" sz="1700" b="1" kern="1200" dirty="0"/>
            <a:t>In-</a:t>
          </a:r>
          <a:r>
            <a:rPr lang="en-GB" sz="1700" b="1" kern="1200" dirty="0" err="1"/>
            <a:t>negozjati</a:t>
          </a:r>
          <a:r>
            <a:rPr lang="en-GB" sz="1700" b="1" kern="1200" dirty="0"/>
            <a:t> ta’ </a:t>
          </a:r>
          <a:r>
            <a:rPr lang="en-GB" sz="1700" b="1" kern="1200" dirty="0" err="1"/>
            <a:t>Wara</a:t>
          </a:r>
          <a:r>
            <a:rPr lang="en-GB" sz="1700" b="1" kern="1200" dirty="0"/>
            <a:t> Cotonou (Post-Cotonou):</a:t>
          </a:r>
          <a:endParaRPr lang="en-US" sz="1700" kern="1200" dirty="0"/>
        </a:p>
      </dsp:txBody>
      <dsp:txXfrm>
        <a:off x="6361865" y="412"/>
        <a:ext cx="1842754" cy="1105652"/>
      </dsp:txXfrm>
    </dsp:sp>
    <dsp:sp modelId="{112B35D8-ECA0-45C3-BE3E-D38736D3E5CC}">
      <dsp:nvSpPr>
        <dsp:cNvPr id="0" name=""/>
        <dsp:cNvSpPr/>
      </dsp:nvSpPr>
      <dsp:spPr>
        <a:xfrm>
          <a:off x="8388894" y="412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Sfidi globali ġodda: tibdil fil-klima, migrazzjoni, pandemiji.</a:t>
          </a:r>
          <a:endParaRPr lang="en-US" sz="1700" kern="1200"/>
        </a:p>
      </dsp:txBody>
      <dsp:txXfrm>
        <a:off x="8388894" y="412"/>
        <a:ext cx="1842754" cy="1105652"/>
      </dsp:txXfrm>
    </dsp:sp>
    <dsp:sp modelId="{5C948A0C-5DF8-4141-BAE0-FC0199CA09AC}">
      <dsp:nvSpPr>
        <dsp:cNvPr id="0" name=""/>
        <dsp:cNvSpPr/>
      </dsp:nvSpPr>
      <dsp:spPr>
        <a:xfrm>
          <a:off x="280776" y="1290340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Il-ħtieġa għal mudell aktar bilanċjat, ibbażat fuq sħubija.</a:t>
          </a:r>
          <a:endParaRPr lang="en-US" sz="1700" kern="1200"/>
        </a:p>
      </dsp:txBody>
      <dsp:txXfrm>
        <a:off x="280776" y="1290340"/>
        <a:ext cx="1842754" cy="1105652"/>
      </dsp:txXfrm>
    </dsp:sp>
    <dsp:sp modelId="{4ABFA02E-51CE-4383-9FAA-2B24536A14C7}">
      <dsp:nvSpPr>
        <dsp:cNvPr id="0" name=""/>
        <dsp:cNvSpPr/>
      </dsp:nvSpPr>
      <dsp:spPr>
        <a:xfrm>
          <a:off x="2307805" y="1290340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Allinjament mal-Għanijiet ta’ Żvilupp Sostenibbli tan</a:t>
          </a:r>
          <a:endParaRPr lang="en-US" sz="1700" kern="1200"/>
        </a:p>
      </dsp:txBody>
      <dsp:txXfrm>
        <a:off x="2307805" y="1290340"/>
        <a:ext cx="1842754" cy="1105652"/>
      </dsp:txXfrm>
    </dsp:sp>
    <dsp:sp modelId="{A8F320DE-3303-40AE-A0EE-655D3B6F1BEF}">
      <dsp:nvSpPr>
        <dsp:cNvPr id="0" name=""/>
        <dsp:cNvSpPr/>
      </dsp:nvSpPr>
      <dsp:spPr>
        <a:xfrm>
          <a:off x="4334835" y="1290340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-</a:t>
          </a:r>
          <a:r>
            <a:rPr lang="en-GB" sz="1700" b="1" kern="1200" dirty="0" err="1"/>
            <a:t>Nazzjonijiet</a:t>
          </a:r>
          <a:r>
            <a:rPr lang="en-GB" sz="1700" b="1" kern="1200" dirty="0"/>
            <a:t> </a:t>
          </a:r>
          <a:r>
            <a:rPr lang="en-GB" sz="1700" b="1" kern="1200" dirty="0" err="1"/>
            <a:t>Uniti</a:t>
          </a:r>
          <a:r>
            <a:rPr lang="en-GB" sz="1700" b="1" kern="1200" dirty="0"/>
            <a:t> (SDGs) (2015).</a:t>
          </a:r>
          <a:endParaRPr lang="en-US" sz="1700" kern="1200" dirty="0"/>
        </a:p>
      </dsp:txBody>
      <dsp:txXfrm>
        <a:off x="4334835" y="1290340"/>
        <a:ext cx="1842754" cy="1105652"/>
      </dsp:txXfrm>
    </dsp:sp>
    <dsp:sp modelId="{DA7E8C03-DF32-4A0F-B4C8-590E6E6CB145}">
      <dsp:nvSpPr>
        <dsp:cNvPr id="0" name=""/>
        <dsp:cNvSpPr/>
      </dsp:nvSpPr>
      <dsp:spPr>
        <a:xfrm>
          <a:off x="6361865" y="1290340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3, </a:t>
          </a:r>
          <a:r>
            <a:rPr lang="en-GB" sz="1700" b="1" kern="1200"/>
            <a:t>Ftehim ta’ Samoa </a:t>
          </a:r>
          <a:endParaRPr lang="en-US" sz="1700" kern="1200"/>
        </a:p>
      </dsp:txBody>
      <dsp:txXfrm>
        <a:off x="6361865" y="1290340"/>
        <a:ext cx="1842754" cy="1105652"/>
      </dsp:txXfrm>
    </dsp:sp>
    <dsp:sp modelId="{BA527CAB-4E2B-4D4A-BCF9-5F0616D3AE64}">
      <dsp:nvSpPr>
        <dsp:cNvPr id="0" name=""/>
        <dsp:cNvSpPr/>
      </dsp:nvSpPr>
      <dsp:spPr>
        <a:xfrm>
          <a:off x="8388894" y="1290340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I</a:t>
          </a:r>
          <a:r>
            <a:rPr lang="en-GB" sz="1700" b="1" kern="1200"/>
            <a:t>ffirmat: 15 ta’ Novembru 2023; </a:t>
          </a:r>
          <a:endParaRPr lang="en-US" sz="1700" kern="1200"/>
        </a:p>
      </dsp:txBody>
      <dsp:txXfrm>
        <a:off x="8388894" y="1290340"/>
        <a:ext cx="1842754" cy="1105652"/>
      </dsp:txXfrm>
    </dsp:sp>
    <dsp:sp modelId="{AEC5E349-A710-44BB-ACA8-6E17C2A190D9}">
      <dsp:nvSpPr>
        <dsp:cNvPr id="0" name=""/>
        <dsp:cNvSpPr/>
      </dsp:nvSpPr>
      <dsp:spPr>
        <a:xfrm>
          <a:off x="4334835" y="2580268"/>
          <a:ext cx="1842754" cy="110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</a:t>
          </a:r>
          <a:r>
            <a:rPr lang="en-GB" sz="1700" b="1" kern="1200"/>
            <a:t>-applikazzjoni proviżorja bdiet f’Jannar 2024.</a:t>
          </a:r>
          <a:endParaRPr lang="en-US" sz="1700" kern="1200"/>
        </a:p>
      </dsp:txBody>
      <dsp:txXfrm>
        <a:off x="4334835" y="2580268"/>
        <a:ext cx="1842754" cy="1105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CA1A5-39F2-4587-853D-95FD14387610}">
      <dsp:nvSpPr>
        <dsp:cNvPr id="0" name=""/>
        <dsp:cNvSpPr/>
      </dsp:nvSpPr>
      <dsp:spPr>
        <a:xfrm>
          <a:off x="205" y="314482"/>
          <a:ext cx="2479997" cy="29759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 err="1"/>
            <a:t>Tappoġġa</a:t>
          </a:r>
          <a:r>
            <a:rPr lang="en-US" sz="1600" b="1" i="0" kern="1200" baseline="0" dirty="0"/>
            <a:t> l-</a:t>
          </a:r>
          <a:r>
            <a:rPr lang="en-US" sz="1600" b="1" i="0" kern="1200" baseline="0" dirty="0" err="1"/>
            <a:t>politika</a:t>
          </a:r>
          <a:r>
            <a:rPr lang="en-US" sz="1600" b="1" i="0" kern="1200" baseline="0" dirty="0"/>
            <a:t> </a:t>
          </a:r>
          <a:r>
            <a:rPr lang="en-US" sz="1600" b="1" i="0" kern="1200" baseline="0" dirty="0" err="1"/>
            <a:t>esterna</a:t>
          </a:r>
          <a:r>
            <a:rPr lang="en-US" sz="1600" b="1" i="0" kern="1200" baseline="0" dirty="0"/>
            <a:t> </a:t>
          </a:r>
          <a:r>
            <a:rPr lang="en-US" sz="1600" b="1" i="0" kern="1200" baseline="0" dirty="0" err="1"/>
            <a:t>tal</a:t>
          </a:r>
          <a:r>
            <a:rPr lang="en-US" sz="1600" b="1" i="0" kern="1200" baseline="0" dirty="0"/>
            <a:t>-UE.</a:t>
          </a:r>
          <a:endParaRPr lang="en-US" sz="1600" kern="1200" dirty="0"/>
        </a:p>
      </dsp:txBody>
      <dsp:txXfrm>
        <a:off x="205" y="1504881"/>
        <a:ext cx="2479997" cy="1785598"/>
      </dsp:txXfrm>
    </dsp:sp>
    <dsp:sp modelId="{EF7D8D1E-DCD2-474A-8760-584C048AE585}">
      <dsp:nvSpPr>
        <dsp:cNvPr id="0" name=""/>
        <dsp:cNvSpPr/>
      </dsp:nvSpPr>
      <dsp:spPr>
        <a:xfrm>
          <a:off x="205" y="314482"/>
          <a:ext cx="2479997" cy="119039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05" y="314482"/>
        <a:ext cx="2479997" cy="1190398"/>
      </dsp:txXfrm>
    </dsp:sp>
    <dsp:sp modelId="{D1DEA045-9A9C-48BB-B935-56C949777767}">
      <dsp:nvSpPr>
        <dsp:cNvPr id="0" name=""/>
        <dsp:cNvSpPr/>
      </dsp:nvSpPr>
      <dsp:spPr>
        <a:xfrm>
          <a:off x="2678602" y="314482"/>
          <a:ext cx="2479997" cy="29759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Tsaħħaħ ir-relazzjonijiet diplomatiċi u kummerċjali ma’ pajjiżi Afrikani tal-Karibew u tal-Paċifiku.</a:t>
          </a:r>
          <a:endParaRPr lang="en-US" sz="1600" kern="1200"/>
        </a:p>
      </dsp:txBody>
      <dsp:txXfrm>
        <a:off x="2678602" y="1504881"/>
        <a:ext cx="2479997" cy="1785598"/>
      </dsp:txXfrm>
    </dsp:sp>
    <dsp:sp modelId="{09D87D41-DDAB-49E8-B8A0-0FC4839DA0CB}">
      <dsp:nvSpPr>
        <dsp:cNvPr id="0" name=""/>
        <dsp:cNvSpPr/>
      </dsp:nvSpPr>
      <dsp:spPr>
        <a:xfrm>
          <a:off x="2678602" y="314482"/>
          <a:ext cx="2479997" cy="119039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678602" y="314482"/>
        <a:ext cx="2479997" cy="1190398"/>
      </dsp:txXfrm>
    </dsp:sp>
    <dsp:sp modelId="{31A7801F-99A4-4EED-83D1-CED17E3061EE}">
      <dsp:nvSpPr>
        <dsp:cNvPr id="0" name=""/>
        <dsp:cNvSpPr/>
      </dsp:nvSpPr>
      <dsp:spPr>
        <a:xfrm>
          <a:off x="5356999" y="314482"/>
          <a:ext cx="2479997" cy="29759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Tgħin fil-ġestjoni ta’ sfidi komuni bħall-migrazzjoni, it-tibdil fil-klima u s-sigurtà.</a:t>
          </a:r>
          <a:endParaRPr lang="en-US" sz="1600" kern="1200"/>
        </a:p>
      </dsp:txBody>
      <dsp:txXfrm>
        <a:off x="5356999" y="1504881"/>
        <a:ext cx="2479997" cy="1785598"/>
      </dsp:txXfrm>
    </dsp:sp>
    <dsp:sp modelId="{BD83D628-DEF8-4A62-B3F9-308831CC3F5F}">
      <dsp:nvSpPr>
        <dsp:cNvPr id="0" name=""/>
        <dsp:cNvSpPr/>
      </dsp:nvSpPr>
      <dsp:spPr>
        <a:xfrm>
          <a:off x="5356999" y="314482"/>
          <a:ext cx="2479997" cy="119039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356999" y="314482"/>
        <a:ext cx="2479997" cy="1190398"/>
      </dsp:txXfrm>
    </dsp:sp>
    <dsp:sp modelId="{3E09E8BD-E348-4FC7-B401-415A2C37C219}">
      <dsp:nvSpPr>
        <dsp:cNvPr id="0" name=""/>
        <dsp:cNvSpPr/>
      </dsp:nvSpPr>
      <dsp:spPr>
        <a:xfrm>
          <a:off x="8035397" y="314482"/>
          <a:ext cx="2479997" cy="29759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Tikseb aċċess għal fondi u proġetti ta’ kooperazzjoni għall-iżvilupp.</a:t>
          </a:r>
          <a:endParaRPr lang="en-US" sz="1600" kern="1200"/>
        </a:p>
      </dsp:txBody>
      <dsp:txXfrm>
        <a:off x="8035397" y="1504881"/>
        <a:ext cx="2479997" cy="1785598"/>
      </dsp:txXfrm>
    </dsp:sp>
    <dsp:sp modelId="{61C2BB52-7776-4706-BE84-1695BC028FD9}">
      <dsp:nvSpPr>
        <dsp:cNvPr id="0" name=""/>
        <dsp:cNvSpPr/>
      </dsp:nvSpPr>
      <dsp:spPr>
        <a:xfrm>
          <a:off x="8035397" y="314482"/>
          <a:ext cx="2479997" cy="119039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</a:p>
      </dsp:txBody>
      <dsp:txXfrm>
        <a:off x="8035397" y="314482"/>
        <a:ext cx="2479997" cy="11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508412-C702-48D6-A485-9E3F48E9270C}" type="datetime1">
              <a:rPr lang="en-GB" smtClean="0"/>
              <a:t>29/04/2025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06A15-2481-4E66-917C-551C926382B7}" type="datetime1">
              <a:rPr lang="en-GB" smtClean="0"/>
              <a:pPr/>
              <a:t>29/04/2025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13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70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16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5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C0A23-6967-4A67-AE2F-92D04DDF4891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9E9821-77E5-4D4A-848A-7DE07E7D6463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B90E9-CEA5-4F91-B14B-ED7C72F643DF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0298BE-3648-4D6C-B9A4-B00856595700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11" descr="Competitors’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2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17" name="Picture Placeholder 11" descr="Competitors’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1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18" name="Picture Placeholder 11" descr="Competitors’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3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0" name="Picture Placeholder 11" descr="Competitors’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4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1" name="Picture Placeholder 11" descr="Competitors’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5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2" name="Picture Placeholder 11" descr="Competitors’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6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4B4F49-92DA-40A2-8350-3533265B49EC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7A146-CB6B-4DF1-95E9-09E9378ABF2A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3050F-93FC-4B70-9063-66124832755B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46AEAD-3DEB-4BB8-86B7-29BF6B24523F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3CB914-C5A3-480F-AC6D-52BB3E11D2B7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FD4D8-A432-4EC9-B90A-A467D8770C45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AEF7F1-EA6C-45CA-A313-CBD5ED13B3B0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69A3C-404C-42A0-9277-77E13BBF3448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n-GB" noProof="0" dirty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CE0BE2-91A0-4D12-BAB2-7D48DE5F2326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Allan </a:t>
            </a:r>
            <a:r>
              <a:rPr lang="en-GB" noProof="0" dirty="0" err="1"/>
              <a:t>Mattsson</a:t>
            </a:r>
            <a:endParaRPr lang="en-GB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Phone number: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2085550183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Email address: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E7625-35D1-45C7-BA15-98B74631BF8B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B0E51-7711-412D-9683-BF86B29B554A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9F1232-9583-471E-AACE-18D4EE3C62C5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F6EF56-B2D0-4A70-935A-C9910209EE6E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 dirty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CC7986-8467-4919-8B29-1A8D47B98740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D5134B-D1A0-48D1-AB9A-2AC6AA5FAE33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50059-8D6D-4372-BF03-586B82C77D45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CEDBC-8098-44A7-A208-6CC91A55276C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7CEF9-2948-4B16-A184-024EFACBC141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005E78-8FE0-4B52-85F8-2D2415906031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2EBA6-BA14-45E7-A7E9-62B7B97449CC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0D8F2-8D2A-4C9E-B365-5226BD243E7E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F281D-F8AC-4FE4-B771-C2CD6270501C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Master text</a:t>
            </a:r>
            <a:br>
              <a:rPr lang="en-GB" noProof="0" dirty="0"/>
            </a:br>
            <a:r>
              <a:rPr lang="en-GB" noProof="0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Master text</a:t>
            </a:r>
            <a:br>
              <a:rPr lang="en-GB" noProof="0" dirty="0"/>
            </a:br>
            <a:r>
              <a:rPr lang="en-GB" noProof="0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Master text</a:t>
            </a:r>
            <a:br>
              <a:rPr lang="en-GB" noProof="0" dirty="0"/>
            </a:br>
            <a:r>
              <a:rPr lang="en-GB" noProof="0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99B59-7A51-4563-9360-5E0E86E5BE2E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FD3D95-CB70-49B0-94B7-C4E3CF11EAC0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7279CD-4069-4C07-B978-495F1D3265F8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3ED31D-5229-49F0-A180-A633892A28E4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1EBC2-F3B7-4B52-A76D-39B81DAD2AB9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512DC-4E54-4112-9CB3-585DF25B02A6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B94B20DF-A541-4651-AF97-FC925C1459D5}" type="datetime1">
              <a:rPr lang="en-GB" noProof="0" smtClean="0"/>
              <a:t>29/04/2025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5FFF-A011-6F6A-FE04-792599EE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013" y="5998474"/>
            <a:ext cx="2743200" cy="143149"/>
          </a:xfrm>
        </p:spPr>
        <p:txBody>
          <a:bodyPr anchor="t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CD5134B-D1A0-48D1-AB9A-2AC6AA5FAE33}" type="datetime1">
              <a:rPr lang="en-GB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29/04/2025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00DC7-852D-B00A-E85C-74B5662E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7413" y="6168551"/>
            <a:ext cx="4114800" cy="190327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2CA25-F307-F800-58DE-97BBB608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n-GB" noProof="0" smtClean="0"/>
              <a:pPr rtl="0">
                <a:spcAft>
                  <a:spcPts val="600"/>
                </a:spcAft>
              </a:pPr>
              <a:t>1</a:t>
            </a:fld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5492D8-40EA-CD94-0DDC-77E4DA47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811588"/>
          </a:xfrm>
        </p:spPr>
        <p:txBody>
          <a:bodyPr anchor="b">
            <a:normAutofit/>
          </a:bodyPr>
          <a:lstStyle/>
          <a:p>
            <a:r>
              <a:rPr lang="en-GB" sz="3600" dirty="0"/>
              <a:t>Il-</a:t>
            </a:r>
            <a:r>
              <a:rPr lang="en-GB" sz="3600" dirty="0" err="1"/>
              <a:t>Ftehim</a:t>
            </a:r>
            <a:r>
              <a:rPr lang="en-GB" sz="3600" dirty="0"/>
              <a:t> ta’ Samoa</a:t>
            </a:r>
            <a:r>
              <a:rPr lang="en-US" sz="5400" dirty="0"/>
              <a:t> 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5170B98-2438-04F3-DC15-9367E9A8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5B4511-D4AD-27CF-324D-1CC176CB45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047" r="-1" b="40808"/>
          <a:stretch/>
        </p:blipFill>
        <p:spPr>
          <a:xfrm>
            <a:off x="5180012" y="457200"/>
            <a:ext cx="6172200" cy="540385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F3A36-F65B-9849-BDD9-E439C9348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457200"/>
            <a:ext cx="6175783" cy="54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1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5492D8-40EA-CD94-0DDC-77E4DA47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anchor="b">
            <a:normAutofit fontScale="90000"/>
          </a:bodyPr>
          <a:lstStyle/>
          <a:p>
            <a:r>
              <a:rPr lang="en-GB" sz="3100" dirty="0"/>
              <a:t>Il-</a:t>
            </a:r>
            <a:r>
              <a:rPr lang="en-GB" sz="3100" dirty="0" err="1"/>
              <a:t>Ftehim</a:t>
            </a:r>
            <a:r>
              <a:rPr lang="en-GB" sz="3100" dirty="0"/>
              <a:t> ta’ Samoa</a:t>
            </a:r>
            <a:br>
              <a:rPr lang="en-US" sz="2000" dirty="0"/>
            </a:b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5FFF-A011-6F6A-FE04-792599EE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013" y="5998474"/>
            <a:ext cx="2743200" cy="143149"/>
          </a:xfrm>
        </p:spPr>
        <p:txBody>
          <a:bodyPr anchor="t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ACD5134B-D1A0-48D1-AB9A-2AC6AA5FAE33}" type="datetime1">
              <a:rPr lang="en-GB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29/04/2025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00DC7-852D-B00A-E85C-74B5662E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7413" y="6168551"/>
            <a:ext cx="4114800" cy="190327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2CA25-F307-F800-58DE-97BBB608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n-GB" noProof="0" smtClean="0"/>
              <a:pPr rtl="0">
                <a:spcAft>
                  <a:spcPts val="600"/>
                </a:spcAft>
              </a:pPr>
              <a:t>2</a:t>
            </a:fld>
            <a:endParaRPr lang="en-GB" noProof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801A3F5-4DD4-E191-D709-73A53D55D0F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14216" y="1447407"/>
            <a:ext cx="10515600" cy="552848"/>
          </a:xfrm>
        </p:spPr>
        <p:txBody>
          <a:bodyPr>
            <a:normAutofit/>
          </a:bodyPr>
          <a:lstStyle/>
          <a:p>
            <a:r>
              <a:rPr lang="en-US" sz="2500" dirty="0" err="1">
                <a:latin typeface="+mj-lt"/>
              </a:rPr>
              <a:t>Sitt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oqsma</a:t>
            </a:r>
            <a:r>
              <a:rPr lang="en-US" sz="2500" dirty="0">
                <a:latin typeface="+mj-lt"/>
              </a:rPr>
              <a:t> ta’ </a:t>
            </a:r>
            <a:r>
              <a:rPr lang="en-US" sz="2500" dirty="0" err="1">
                <a:latin typeface="+mj-lt"/>
              </a:rPr>
              <a:t>prijorita</a:t>
            </a:r>
            <a:r>
              <a:rPr lang="en-US" dirty="0"/>
              <a:t>’ 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589A4084-7557-7D97-F6FD-C4E8E2833D28}"/>
              </a:ext>
            </a:extLst>
          </p:cNvPr>
          <p:cNvSpPr>
            <a:spLocks noGrp="1"/>
          </p:cNvSpPr>
          <p:nvPr>
            <p:ph type="body" idx="60"/>
          </p:nvPr>
        </p:nvSpPr>
        <p:spPr>
          <a:xfrm>
            <a:off x="2534173" y="3053492"/>
            <a:ext cx="1908000" cy="591259"/>
          </a:xfrm>
        </p:spPr>
        <p:txBody>
          <a:bodyPr anchor="b">
            <a:normAutofit/>
          </a:bodyPr>
          <a:lstStyle/>
          <a:p>
            <a:r>
              <a:rPr lang="en-US" sz="2000"/>
              <a:t>Il-pa</a:t>
            </a:r>
            <a:r>
              <a:rPr lang="mt-MT" sz="2000" err="1"/>
              <a:t>ċi</a:t>
            </a:r>
            <a:r>
              <a:rPr lang="mt-MT" sz="2000"/>
              <a:t> u s-sigurtà</a:t>
            </a:r>
            <a:endParaRPr lang="en-US" sz="200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62E2FAEB-51EE-6DE5-1FCF-68752D22606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3F3A36-F65B-9849-BDD9-E439C934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241" b="-10"/>
          <a:stretch/>
        </p:blipFill>
        <p:spPr>
          <a:xfrm>
            <a:off x="1207008" y="2841244"/>
            <a:ext cx="1179576" cy="117957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4E8953F4-E880-D486-176B-A3E3B1FD2AF6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6072016" y="3053492"/>
            <a:ext cx="1908000" cy="591259"/>
          </a:xfrm>
        </p:spPr>
        <p:txBody>
          <a:bodyPr anchor="b">
            <a:normAutofit/>
          </a:bodyPr>
          <a:lstStyle/>
          <a:p>
            <a:r>
              <a:rPr lang="mt-MT"/>
              <a:t>L-iżvilupp</a:t>
            </a:r>
            <a:endParaRPr lang="en-US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AA10DC64-A383-30CC-E91C-8C1DB3DC3549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0A2A1-6814-447A-5607-5F73F7A50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65" r="-5" b="35933"/>
          <a:stretch/>
        </p:blipFill>
        <p:spPr>
          <a:xfrm>
            <a:off x="4787919" y="2880158"/>
            <a:ext cx="1179576" cy="117957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C10C0B0A-7A32-FE91-F91E-F84792DA3ED2}"/>
              </a:ext>
            </a:extLst>
          </p:cNvPr>
          <p:cNvSpPr>
            <a:spLocks noGrp="1"/>
          </p:cNvSpPr>
          <p:nvPr>
            <p:ph type="body" idx="74"/>
          </p:nvPr>
        </p:nvSpPr>
        <p:spPr>
          <a:xfrm>
            <a:off x="9516223" y="3053492"/>
            <a:ext cx="1908000" cy="591259"/>
          </a:xfrm>
        </p:spPr>
        <p:txBody>
          <a:bodyPr anchor="b">
            <a:normAutofit/>
          </a:bodyPr>
          <a:lstStyle/>
          <a:p>
            <a:r>
              <a:rPr lang="mt-MT" sz="2000"/>
              <a:t>It-tibdil fil-klima </a:t>
            </a:r>
            <a:endParaRPr lang="en-US" sz="2000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0605F116-F8A9-832E-8500-E5C2A2C1C0D3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E5A1D84-70CA-476B-6227-2FB4660F077E}"/>
              </a:ext>
            </a:extLst>
          </p:cNvPr>
          <p:cNvPicPr>
            <a:picLocks noGrp="1" noChangeAspect="1"/>
          </p:cNvPicPr>
          <p:nvPr>
            <p:ph type="pic" sz="quarter" idx="76"/>
          </p:nvPr>
        </p:nvPicPr>
        <p:blipFill>
          <a:blip r:embed="rId4"/>
          <a:srcRect t="67" b="67"/>
          <a:stretch>
            <a:fillRect/>
          </a:stretch>
        </p:blipFill>
        <p:spPr>
          <a:xfrm>
            <a:off x="8188325" y="2841625"/>
            <a:ext cx="1181100" cy="1179513"/>
          </a:xfrm>
          <a:prstGeom prst="rect">
            <a:avLst/>
          </a:prstGeom>
        </p:spPr>
      </p:pic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253B4CC7-C03C-D687-4E3F-8699AFC8AC11}"/>
              </a:ext>
            </a:extLst>
          </p:cNvPr>
          <p:cNvSpPr>
            <a:spLocks noGrp="1"/>
          </p:cNvSpPr>
          <p:nvPr>
            <p:ph type="body" idx="77"/>
          </p:nvPr>
        </p:nvSpPr>
        <p:spPr>
          <a:xfrm>
            <a:off x="2534173" y="4675444"/>
            <a:ext cx="1908000" cy="612438"/>
          </a:xfrm>
        </p:spPr>
        <p:txBody>
          <a:bodyPr anchor="b">
            <a:normAutofit/>
          </a:bodyPr>
          <a:lstStyle/>
          <a:p>
            <a:r>
              <a:rPr lang="mt-MT"/>
              <a:t>Il-migrazzjoni u l-mobbiltà'</a:t>
            </a:r>
            <a:endParaRPr lang="en-US" dirty="0"/>
          </a:p>
        </p:txBody>
      </p:sp>
      <p:sp>
        <p:nvSpPr>
          <p:cNvPr id="69" name="Text Placeholder 16">
            <a:extLst>
              <a:ext uri="{FF2B5EF4-FFF2-40B4-BE49-F238E27FC236}">
                <a16:creationId xmlns:a16="http://schemas.microsoft.com/office/drawing/2014/main" id="{0D40815F-345C-6FEE-CAFB-EF33B49D4F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1971939-F101-8047-1C51-A27E74062C15}"/>
              </a:ext>
            </a:extLst>
          </p:cNvPr>
          <p:cNvPicPr>
            <a:picLocks noGrp="1" noChangeAspect="1"/>
          </p:cNvPicPr>
          <p:nvPr>
            <p:ph type="pic" sz="quarter" idx="79"/>
          </p:nvPr>
        </p:nvPicPr>
        <p:blipFill>
          <a:blip r:embed="rId4"/>
          <a:srcRect/>
          <a:stretch>
            <a:fillRect/>
          </a:stretch>
        </p:blipFill>
        <p:spPr>
          <a:xfrm>
            <a:off x="1206500" y="4484688"/>
            <a:ext cx="1179513" cy="1179512"/>
          </a:xfrm>
          <a:prstGeom prst="rect">
            <a:avLst/>
          </a:prstGeom>
        </p:spPr>
      </p:pic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42AFB660-97F9-64E0-587C-54A29F221761}"/>
              </a:ext>
            </a:extLst>
          </p:cNvPr>
          <p:cNvSpPr>
            <a:spLocks noGrp="1"/>
          </p:cNvSpPr>
          <p:nvPr>
            <p:ph type="body" idx="80"/>
          </p:nvPr>
        </p:nvSpPr>
        <p:spPr>
          <a:xfrm>
            <a:off x="6072016" y="4675444"/>
            <a:ext cx="1908000" cy="612438"/>
          </a:xfrm>
        </p:spPr>
        <p:txBody>
          <a:bodyPr anchor="b">
            <a:normAutofit fontScale="40000" lnSpcReduction="20000"/>
          </a:bodyPr>
          <a:lstStyle/>
          <a:p>
            <a:r>
              <a:rPr lang="mt-MT" sz="5100" dirty="0"/>
              <a:t>It-tkabbir ekonomiku</a:t>
            </a:r>
            <a:r>
              <a:rPr lang="mt-MT" sz="1400" dirty="0"/>
              <a:t>					</a:t>
            </a:r>
            <a:endParaRPr lang="en-US" sz="1400" dirty="0"/>
          </a:p>
        </p:txBody>
      </p:sp>
      <p:sp>
        <p:nvSpPr>
          <p:cNvPr id="73" name="Text Placeholder 19">
            <a:extLst>
              <a:ext uri="{FF2B5EF4-FFF2-40B4-BE49-F238E27FC236}">
                <a16:creationId xmlns:a16="http://schemas.microsoft.com/office/drawing/2014/main" id="{3C030B29-A1FF-F61C-EF7B-0D3342911902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B227184-A95C-BEF9-928B-B6EBBFBFDB95}"/>
              </a:ext>
            </a:extLst>
          </p:cNvPr>
          <p:cNvPicPr>
            <a:picLocks noGrp="1" noChangeAspect="1"/>
          </p:cNvPicPr>
          <p:nvPr>
            <p:ph type="pic" sz="quarter" idx="82"/>
          </p:nvPr>
        </p:nvPicPr>
        <p:blipFill>
          <a:blip r:embed="rId4"/>
          <a:srcRect/>
          <a:stretch>
            <a:fillRect/>
          </a:stretch>
        </p:blipFill>
        <p:spPr>
          <a:xfrm>
            <a:off x="4745038" y="4484688"/>
            <a:ext cx="1179512" cy="1179512"/>
          </a:xfrm>
          <a:prstGeom prst="rect">
            <a:avLst/>
          </a:prstGeom>
        </p:spPr>
      </p:pic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CC717BC-6D0B-4786-2F5F-7D5949A70FDC}"/>
              </a:ext>
            </a:extLst>
          </p:cNvPr>
          <p:cNvSpPr>
            <a:spLocks noGrp="1"/>
          </p:cNvSpPr>
          <p:nvPr>
            <p:ph type="body" idx="83"/>
          </p:nvPr>
        </p:nvSpPr>
        <p:spPr>
          <a:xfrm>
            <a:off x="9516223" y="4675444"/>
            <a:ext cx="1908000" cy="612438"/>
          </a:xfrm>
        </p:spPr>
        <p:txBody>
          <a:bodyPr anchor="b">
            <a:normAutofit fontScale="25000" lnSpcReduction="20000"/>
          </a:bodyPr>
          <a:lstStyle/>
          <a:p>
            <a:r>
              <a:rPr lang="en-US" sz="8000" dirty="0"/>
              <a:t>Id-</a:t>
            </a:r>
            <a:r>
              <a:rPr lang="en-US" sz="8000" dirty="0" err="1"/>
              <a:t>drittijiet</a:t>
            </a:r>
            <a:r>
              <a:rPr lang="en-US" sz="8000" dirty="0"/>
              <a:t> </a:t>
            </a:r>
            <a:r>
              <a:rPr lang="en-US" sz="8000" dirty="0" err="1"/>
              <a:t>tal-bniedem</a:t>
            </a:r>
            <a:r>
              <a:rPr lang="en-US" sz="8000" dirty="0"/>
              <a:t> u d-</a:t>
            </a:r>
            <a:r>
              <a:rPr lang="en-US" sz="8000" dirty="0" err="1"/>
              <a:t>demokrazija</a:t>
            </a:r>
            <a:r>
              <a:rPr lang="en-US" sz="8000" dirty="0"/>
              <a:t> 	</a:t>
            </a:r>
            <a:r>
              <a:rPr lang="en-US" sz="1000" dirty="0"/>
              <a:t>				</a:t>
            </a:r>
          </a:p>
        </p:txBody>
      </p:sp>
      <p:sp>
        <p:nvSpPr>
          <p:cNvPr id="77" name="Text Placeholder 22">
            <a:extLst>
              <a:ext uri="{FF2B5EF4-FFF2-40B4-BE49-F238E27FC236}">
                <a16:creationId xmlns:a16="http://schemas.microsoft.com/office/drawing/2014/main" id="{4EDE429D-778C-2445-5CD1-5B26B1EB4AED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E36C5F2-2C57-AF9A-2D27-2B4780840103}"/>
              </a:ext>
            </a:extLst>
          </p:cNvPr>
          <p:cNvPicPr>
            <a:picLocks noGrp="1" noChangeAspect="1"/>
          </p:cNvPicPr>
          <p:nvPr>
            <p:ph type="pic" sz="quarter" idx="85"/>
          </p:nvPr>
        </p:nvPicPr>
        <p:blipFill>
          <a:blip r:embed="rId4"/>
          <a:srcRect t="67" b="67"/>
          <a:stretch>
            <a:fillRect/>
          </a:stretch>
        </p:blipFill>
        <p:spPr>
          <a:xfrm>
            <a:off x="8188325" y="4484688"/>
            <a:ext cx="1181100" cy="1179512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9A4988B-EB65-58AF-3F74-2556C30892B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0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rtlCol="0" anchor="b">
            <a:normAutofit/>
          </a:bodyPr>
          <a:lstStyle/>
          <a:p>
            <a:r>
              <a:rPr lang="en-GB" sz="2000"/>
              <a:t>Mill-</a:t>
            </a:r>
            <a:r>
              <a:rPr lang="en-GB" sz="2000" err="1"/>
              <a:t>Ftehim</a:t>
            </a:r>
            <a:r>
              <a:rPr lang="en-GB" sz="2000"/>
              <a:t> ta’ Cotonou </a:t>
            </a:r>
            <a:br>
              <a:rPr lang="mt-MT" sz="2000"/>
            </a:br>
            <a:r>
              <a:rPr lang="en-GB" sz="2000" err="1"/>
              <a:t>sal-Ftehim</a:t>
            </a:r>
            <a:r>
              <a:rPr lang="en-GB" sz="2000"/>
              <a:t> ta’ Samoa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013" y="5998474"/>
            <a:ext cx="2743200" cy="143149"/>
          </a:xfrm>
        </p:spPr>
        <p:txBody>
          <a:bodyPr rtlCol="0" anchor="t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6161BE1-137D-4B1D-91B7-34526E1508B6}" type="datetime1">
              <a:rPr lang="en-GB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7413" y="6168551"/>
            <a:ext cx="4114800" cy="190327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ADD A FOOTER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n-GB" smtClean="0"/>
              <a:pPr rtl="0"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A5C6FDA1-A174-11EF-7847-E23EA9822B4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7954B4D-FAD7-7FCB-C8C5-1519776C423E}"/>
              </a:ext>
            </a:extLst>
          </p:cNvPr>
          <p:cNvGraphicFramePr>
            <a:graphicFrameLocks noGrp="1"/>
          </p:cNvGraphicFramePr>
          <p:nvPr>
            <p:ph sz="quarter" idx="53"/>
            <p:extLst>
              <p:ext uri="{D42A27DB-BD31-4B8C-83A1-F6EECF244321}">
                <p14:modId xmlns:p14="http://schemas.microsoft.com/office/powerpoint/2010/main" val="3496577409"/>
              </p:ext>
            </p:extLst>
          </p:nvPr>
        </p:nvGraphicFramePr>
        <p:xfrm>
          <a:off x="839787" y="1943100"/>
          <a:ext cx="10512425" cy="368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rtlCol="0" anchor="b">
            <a:normAutofit/>
          </a:bodyPr>
          <a:lstStyle/>
          <a:p>
            <a:r>
              <a:rPr lang="mt-MT" dirty="0"/>
              <a:t>L</a:t>
            </a:r>
            <a:r>
              <a:rPr lang="en-GB" dirty="0"/>
              <a:t>-</a:t>
            </a:r>
            <a:r>
              <a:rPr lang="en-GB" dirty="0" err="1"/>
              <a:t>Interess</a:t>
            </a:r>
            <a:r>
              <a:rPr lang="en-GB" dirty="0"/>
              <a:t> ta’ Malta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013" y="5998474"/>
            <a:ext cx="2743200" cy="143149"/>
          </a:xfrm>
        </p:spPr>
        <p:txBody>
          <a:bodyPr rtlCol="0" anchor="t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6161BE1-137D-4B1D-91B7-34526E1508B6}" type="datetime1">
              <a:rPr lang="en-GB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7413" y="6168551"/>
            <a:ext cx="4114800" cy="190327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ADD A FOOTER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n-GB" smtClean="0"/>
              <a:pPr rtl="0"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/>
          <a:p>
            <a:r>
              <a:rPr lang="en-GB" b="1" dirty="0" err="1"/>
              <a:t>Interess</a:t>
            </a:r>
            <a:r>
              <a:rPr lang="en-GB" b="1" dirty="0"/>
              <a:t> </a:t>
            </a:r>
            <a:r>
              <a:rPr lang="en-GB" b="1" dirty="0" err="1"/>
              <a:t>Partikolari</a:t>
            </a:r>
            <a:r>
              <a:rPr lang="en-GB" b="1" dirty="0"/>
              <a:t> </a:t>
            </a:r>
            <a:r>
              <a:rPr lang="en-GB" b="1" dirty="0" err="1"/>
              <a:t>għal</a:t>
            </a:r>
            <a:r>
              <a:rPr lang="en-GB" b="1" dirty="0"/>
              <a:t> Malta: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Kooperazzjoni</a:t>
            </a:r>
            <a:r>
              <a:rPr lang="en-GB" dirty="0"/>
              <a:t> </a:t>
            </a:r>
            <a:r>
              <a:rPr lang="en-GB" dirty="0" err="1"/>
              <a:t>dwar</a:t>
            </a:r>
            <a:r>
              <a:rPr lang="en-GB" dirty="0"/>
              <a:t> il-</a:t>
            </a:r>
            <a:r>
              <a:rPr lang="en-GB" dirty="0" err="1"/>
              <a:t>migrazzjoni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Appoġġ</a:t>
            </a:r>
            <a:r>
              <a:rPr lang="en-GB" dirty="0"/>
              <a:t> </a:t>
            </a:r>
            <a:r>
              <a:rPr lang="en-GB" dirty="0" err="1"/>
              <a:t>għall-migrazzjoni</a:t>
            </a:r>
            <a:r>
              <a:rPr lang="en-GB" dirty="0"/>
              <a:t> </a:t>
            </a:r>
            <a:r>
              <a:rPr lang="en-GB" dirty="0" err="1"/>
              <a:t>regolari</a:t>
            </a:r>
            <a:r>
              <a:rPr lang="en-GB" dirty="0"/>
              <a:t> u r-</a:t>
            </a:r>
            <a:r>
              <a:rPr lang="en-GB" dirty="0" err="1"/>
              <a:t>ritorn</a:t>
            </a:r>
            <a:r>
              <a:rPr lang="en-GB" dirty="0"/>
              <a:t> ta’ </a:t>
            </a:r>
            <a:r>
              <a:rPr lang="en-GB" dirty="0" err="1"/>
              <a:t>immigranti</a:t>
            </a:r>
            <a:r>
              <a:rPr lang="en-GB" dirty="0"/>
              <a:t> </a:t>
            </a:r>
            <a:r>
              <a:rPr lang="en-GB" dirty="0" err="1"/>
              <a:t>irregolari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Ispirazzjoni</a:t>
            </a:r>
            <a:r>
              <a:rPr lang="en-GB" dirty="0"/>
              <a:t> mill-</a:t>
            </a:r>
            <a:r>
              <a:rPr lang="en-GB" dirty="0" err="1"/>
              <a:t>Azzjoni</a:t>
            </a:r>
            <a:r>
              <a:rPr lang="en-GB" dirty="0"/>
              <a:t> Valletta Summit 2015.</a:t>
            </a: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63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9121"/>
            <a:ext cx="10512425" cy="1066229"/>
          </a:xfrm>
        </p:spPr>
        <p:txBody>
          <a:bodyPr rtlCol="0" anchor="b">
            <a:normAutofit fontScale="90000"/>
          </a:bodyPr>
          <a:lstStyle/>
          <a:p>
            <a:br>
              <a:rPr lang="mt-MT" b="1" dirty="0"/>
            </a:br>
            <a:r>
              <a:rPr lang="en-GB" b="1" dirty="0"/>
              <a:t>Il-</a:t>
            </a:r>
            <a:r>
              <a:rPr lang="en-GB" b="1" dirty="0" err="1"/>
              <a:t>Migrazzjoni</a:t>
            </a:r>
            <a:r>
              <a:rPr lang="en-GB" b="1" dirty="0"/>
              <a:t> u l-</a:t>
            </a:r>
            <a:r>
              <a:rPr lang="en-GB" b="1" dirty="0" err="1"/>
              <a:t>Mobilità</a:t>
            </a:r>
            <a:br>
              <a:rPr lang="en-GB" b="1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013" y="5998474"/>
            <a:ext cx="2743200" cy="143149"/>
          </a:xfrm>
        </p:spPr>
        <p:txBody>
          <a:bodyPr rtlCol="0" anchor="t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6161BE1-137D-4B1D-91B7-34526E1508B6}" type="datetime1">
              <a:rPr lang="en-GB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7413" y="6168551"/>
            <a:ext cx="4114800" cy="190327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ADD A FOOTER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n-GB" smtClean="0"/>
              <a:pPr rtl="0"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B93F006-316F-08B1-0C44-831F35B2D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119727"/>
            <a:ext cx="9974654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Il-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migrazzjoni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u l-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mobilità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huma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kwistjonijiet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ewlenin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fil-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Ftehim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ta’ Samoa,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b’enfasi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akbar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minn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qatt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qabel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.</a:t>
            </a:r>
            <a:endParaRPr kumimoji="0" lang="mt-MT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L-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approċċ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huwa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bbilanċjat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komprensiv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u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koerenti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.</a:t>
            </a:r>
            <a:endParaRPr kumimoji="0" lang="mt-MT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Jindirizza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:</a:t>
            </a:r>
            <a:endParaRPr kumimoji="0" lang="mt-MT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Migrazzjoni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legali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u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mobilità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.</a:t>
            </a:r>
            <a:endParaRPr kumimoji="0" lang="mt-MT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Id-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dijaspora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u r-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rimessi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.</a:t>
            </a:r>
            <a:endParaRPr kumimoji="0" lang="mt-MT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Il-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ġlieda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kontra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l-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migrazzjoni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irregolari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, it-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traffikar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tal-bnedmin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u l-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faċilitazzjoni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ta’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immigrazzjoni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illegali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.</a:t>
            </a:r>
            <a:endParaRPr kumimoji="0" lang="mt-MT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altLang="en-US" sz="17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mt-MT" altLang="en-US" sz="1700" b="1" i="0" u="none" strike="noStrike" cap="none" normalizeH="0" baseline="0" dirty="0">
                <a:ln>
                  <a:noFill/>
                </a:ln>
                <a:effectLst/>
              </a:rPr>
              <a:t>-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L-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azzjonijiet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isiru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f’konformità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mad-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dritt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internazzjonali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inkluż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id-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drittijiet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1700" b="1" i="0" u="none" strike="noStrike" cap="none" normalizeH="0" baseline="0" dirty="0" err="1">
                <a:ln>
                  <a:noFill/>
                </a:ln>
                <a:effectLst/>
              </a:rPr>
              <a:t>tal-bniedem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5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rtlCol="0" anchor="b">
            <a:normAutofit/>
          </a:bodyPr>
          <a:lstStyle/>
          <a:p>
            <a:r>
              <a:rPr lang="en-GB" sz="3300"/>
              <a:t>Għaliex Malta għandha tirratifika l-Ftehim ta’ Samoa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013" y="5998474"/>
            <a:ext cx="2743200" cy="143149"/>
          </a:xfrm>
        </p:spPr>
        <p:txBody>
          <a:bodyPr rtlCol="0" anchor="t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6161BE1-137D-4B1D-91B7-34526E1508B6}" type="datetime1">
              <a:rPr lang="en-GB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7413" y="6168551"/>
            <a:ext cx="4114800" cy="190327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 rtlCol="0" anchor="b">
            <a:normAutofit/>
          </a:bodyPr>
          <a:lstStyle/>
          <a:p>
            <a:pPr rtl="0">
              <a:spcAft>
                <a:spcPts val="600"/>
              </a:spcAft>
            </a:pPr>
            <a:fld id="{4950F5D8-22E1-4015-8661-E5B1FD28C2DE}" type="slidenum">
              <a:rPr lang="en-GB" smtClean="0"/>
              <a:pPr rtl="0">
                <a:spcAft>
                  <a:spcPts val="600"/>
                </a:spcAft>
              </a:pPr>
              <a:t>6</a:t>
            </a:fld>
            <a:endParaRPr lang="en-GB"/>
          </a:p>
        </p:txBody>
      </p:sp>
      <p:graphicFrame>
        <p:nvGraphicFramePr>
          <p:cNvPr id="9" name="Rectangle 1">
            <a:extLst>
              <a:ext uri="{FF2B5EF4-FFF2-40B4-BE49-F238E27FC236}">
                <a16:creationId xmlns:a16="http://schemas.microsoft.com/office/drawing/2014/main" id="{F6F32CD5-2E85-D3DE-217C-0044BA703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613580"/>
              </p:ext>
            </p:extLst>
          </p:nvPr>
        </p:nvGraphicFramePr>
        <p:xfrm>
          <a:off x="838200" y="2064470"/>
          <a:ext cx="10515600" cy="360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698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604_TF33968143" id="{8DC784E7-05DF-45BD-84D8-E1E66AEC0D7A}" vid="{ACDD0EDF-4589-4FB8-B084-B2A7E0159C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{7D6160A8-E2E4-427E-BBDA-B7D84A6E874A}tf33968143_win32</Template>
  <TotalTime>81</TotalTime>
  <Words>334</Words>
  <Application>Microsoft Office PowerPoint</Application>
  <PresentationFormat>Widescreen</PresentationFormat>
  <Paragraphs>73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Calibri</vt:lpstr>
      <vt:lpstr>Franklin Gothic Book</vt:lpstr>
      <vt:lpstr>Wingdings</vt:lpstr>
      <vt:lpstr>Office Theme</vt:lpstr>
      <vt:lpstr>Il-Ftehim ta’ Samoa  </vt:lpstr>
      <vt:lpstr>Il-Ftehim ta’ Samoa </vt:lpstr>
      <vt:lpstr>Mill-Ftehim ta’ Cotonou  sal-Ftehim ta’ Samoa</vt:lpstr>
      <vt:lpstr>L-Interess ta’ Malta</vt:lpstr>
      <vt:lpstr> Il-Migrazzjoni u l-Mobilità </vt:lpstr>
      <vt:lpstr>Għaliex Malta għandha tirratifika l-Ftehim ta’ Samoa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Depasquale Maria at MFT</dc:creator>
  <cp:lastModifiedBy>Azzopardi Sandro at MFT</cp:lastModifiedBy>
  <cp:revision>2</cp:revision>
  <dcterms:created xsi:type="dcterms:W3CDTF">2025-04-28T10:39:07Z</dcterms:created>
  <dcterms:modified xsi:type="dcterms:W3CDTF">2025-04-29T14:04:14Z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