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4039" r:id="rId7"/>
  </p:sldMasterIdLst>
  <p:notesMasterIdLst>
    <p:notesMasterId r:id="rId37"/>
  </p:notesMasterIdLst>
  <p:handoutMasterIdLst>
    <p:handoutMasterId r:id="rId38"/>
  </p:handoutMasterIdLst>
  <p:sldIdLst>
    <p:sldId id="365" r:id="rId8"/>
    <p:sldId id="398" r:id="rId9"/>
    <p:sldId id="347" r:id="rId10"/>
    <p:sldId id="418" r:id="rId11"/>
    <p:sldId id="448" r:id="rId12"/>
    <p:sldId id="399" r:id="rId13"/>
    <p:sldId id="477" r:id="rId14"/>
    <p:sldId id="412" r:id="rId15"/>
    <p:sldId id="415" r:id="rId16"/>
    <p:sldId id="479" r:id="rId17"/>
    <p:sldId id="450" r:id="rId18"/>
    <p:sldId id="483" r:id="rId19"/>
    <p:sldId id="484" r:id="rId20"/>
    <p:sldId id="485" r:id="rId21"/>
    <p:sldId id="486" r:id="rId22"/>
    <p:sldId id="478" r:id="rId23"/>
    <p:sldId id="439" r:id="rId24"/>
    <p:sldId id="487" r:id="rId25"/>
    <p:sldId id="488" r:id="rId26"/>
    <p:sldId id="489" r:id="rId27"/>
    <p:sldId id="490" r:id="rId28"/>
    <p:sldId id="495" r:id="rId29"/>
    <p:sldId id="491" r:id="rId30"/>
    <p:sldId id="492" r:id="rId31"/>
    <p:sldId id="496" r:id="rId32"/>
    <p:sldId id="494" r:id="rId33"/>
    <p:sldId id="493" r:id="rId34"/>
    <p:sldId id="392" r:id="rId35"/>
    <p:sldId id="421" r:id="rId36"/>
  </p:sldIdLst>
  <p:sldSz cx="9144000" cy="6858000" type="screen4x3"/>
  <p:notesSz cx="6670675" cy="9777413"/>
  <p:custDataLst>
    <p:tags r:id="rId39"/>
  </p:custDataLst>
  <p:defaultTex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p:defaultTextStyle>
  <p:extLst>
    <p:ext uri="{EFAFB233-063F-42B5-8137-9DF3F51BA10A}">
      <p15:sldGuideLst xmlns:p15="http://schemas.microsoft.com/office/powerpoint/2012/main">
        <p15:guide id="1" orient="horz" pos="1616">
          <p15:clr>
            <a:srgbClr val="A4A3A4"/>
          </p15:clr>
        </p15:guide>
        <p15:guide id="2" orient="horz" pos="2387">
          <p15:clr>
            <a:srgbClr val="A4A3A4"/>
          </p15:clr>
        </p15:guide>
        <p15:guide id="3" orient="horz" pos="2296">
          <p15:clr>
            <a:srgbClr val="A4A3A4"/>
          </p15:clr>
        </p15:guide>
        <p15:guide id="4" orient="horz" pos="3974">
          <p15:clr>
            <a:srgbClr val="A4A3A4"/>
          </p15:clr>
        </p15:guide>
        <p15:guide id="5" orient="horz" pos="527">
          <p15:clr>
            <a:srgbClr val="A4A3A4"/>
          </p15:clr>
        </p15:guide>
        <p15:guide id="6" orient="horz" pos="300">
          <p15:clr>
            <a:srgbClr val="A4A3A4"/>
          </p15:clr>
        </p15:guide>
        <p15:guide id="7" orient="horz" pos="4201">
          <p15:clr>
            <a:srgbClr val="A4A3A4"/>
          </p15:clr>
        </p15:guide>
        <p15:guide id="8" orient="horz" pos="890">
          <p15:clr>
            <a:srgbClr val="A4A3A4"/>
          </p15:clr>
        </p15:guide>
        <p15:guide id="9" pos="5465">
          <p15:clr>
            <a:srgbClr val="A4A3A4"/>
          </p15:clr>
        </p15:guide>
        <p15:guide id="10" pos="368">
          <p15:clr>
            <a:srgbClr val="A4A3A4"/>
          </p15:clr>
        </p15:guide>
        <p15:guide id="11" pos="2947">
          <p15:clr>
            <a:srgbClr val="A4A3A4"/>
          </p15:clr>
        </p15:guide>
        <p15:guide id="12" pos="2876">
          <p15:clr>
            <a:srgbClr val="A4A3A4"/>
          </p15:clr>
        </p15:guide>
      </p15:sldGuideLst>
    </p:ext>
    <p:ext uri="{2D200454-40CA-4A62-9FC3-DE9A4176ACB9}">
      <p15:notesGuideLst xmlns:p15="http://schemas.microsoft.com/office/powerpoint/2012/main">
        <p15:guide id="1" orient="horz" pos="3080" userDrawn="1">
          <p15:clr>
            <a:srgbClr val="A4A3A4"/>
          </p15:clr>
        </p15:guide>
        <p15:guide id="2" pos="210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5557B0-7901-2697-232C-4B5C08214D20}" name="Sylvain Lehnhard" initials="SL" userId="S::sylvain.lehnhard@eca.europa.eu::bcbfa5ae-8756-4056-bd3d-578fc62140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RK ROGERSON" initials="MR" lastIdx="9" clrIdx="0"/>
  <p:cmAuthor id="1" name="Timo Lehtinen" initials="TL" lastIdx="1" clrIdx="1">
    <p:extLst>
      <p:ext uri="{19B8F6BF-5375-455C-9EA6-DF929625EA0E}">
        <p15:presenceInfo xmlns:p15="http://schemas.microsoft.com/office/powerpoint/2012/main" userId="S-1-5-21-1004336348-117609710-725345543-4548" providerId="AD"/>
      </p:ext>
    </p:extLst>
  </p:cmAuthor>
  <p:cmAuthor id="2" name="Ioanna Blioni" initials="IB" lastIdx="18" clrIdx="2">
    <p:extLst>
      <p:ext uri="{19B8F6BF-5375-455C-9EA6-DF929625EA0E}">
        <p15:presenceInfo xmlns:p15="http://schemas.microsoft.com/office/powerpoint/2012/main" userId="Ioanna Blioni" providerId="None"/>
      </p:ext>
    </p:extLst>
  </p:cmAuthor>
  <p:cmAuthor id="3" name="COPEC" initials="COPEC" lastIdx="1" clrIdx="3">
    <p:extLst>
      <p:ext uri="{19B8F6BF-5375-455C-9EA6-DF929625EA0E}">
        <p15:presenceInfo xmlns:p15="http://schemas.microsoft.com/office/powerpoint/2012/main" userId="COPEC" providerId="None"/>
      </p:ext>
    </p:extLst>
  </p:cmAuthor>
  <p:cmAuthor id="4" name="Svetoslav Hristov" initials="SH" lastIdx="45" clrIdx="4">
    <p:extLst>
      <p:ext uri="{19B8F6BF-5375-455C-9EA6-DF929625EA0E}">
        <p15:presenceInfo xmlns:p15="http://schemas.microsoft.com/office/powerpoint/2012/main" userId="S-1-5-21-1004336348-117609710-725345543-5398" providerId="AD"/>
      </p:ext>
    </p:extLst>
  </p:cmAuthor>
  <p:cmAuthor id="5" name="Sylvain Lehnhard" initials="SL" lastIdx="4" clrIdx="5">
    <p:extLst>
      <p:ext uri="{19B8F6BF-5375-455C-9EA6-DF929625EA0E}">
        <p15:presenceInfo xmlns:p15="http://schemas.microsoft.com/office/powerpoint/2012/main" userId="S-1-5-21-1004336348-117609710-725345543-54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D34"/>
    <a:srgbClr val="58595B"/>
    <a:srgbClr val="B5B900"/>
    <a:srgbClr val="7F7F7F"/>
    <a:srgbClr val="F8F8F8"/>
    <a:srgbClr val="FBFBFB"/>
    <a:srgbClr val="242852"/>
    <a:srgbClr val="EDE9DF"/>
    <a:srgbClr val="A8B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2" autoAdjust="0"/>
    <p:restoredTop sz="96395" autoAdjust="0"/>
  </p:normalViewPr>
  <p:slideViewPr>
    <p:cSldViewPr showGuides="1">
      <p:cViewPr varScale="1">
        <p:scale>
          <a:sx n="78" d="100"/>
          <a:sy n="78" d="100"/>
        </p:scale>
        <p:origin x="1762" y="72"/>
      </p:cViewPr>
      <p:guideLst>
        <p:guide orient="horz" pos="1616"/>
        <p:guide orient="horz" pos="2387"/>
        <p:guide orient="horz" pos="2296"/>
        <p:guide orient="horz" pos="3974"/>
        <p:guide orient="horz" pos="527"/>
        <p:guide orient="horz" pos="300"/>
        <p:guide orient="horz" pos="4201"/>
        <p:guide orient="horz" pos="890"/>
        <p:guide pos="5465"/>
        <p:guide pos="368"/>
        <p:guide pos="2947"/>
        <p:guide pos="2876"/>
      </p:guideLst>
    </p:cSldViewPr>
  </p:slideViewPr>
  <p:outlineViewPr>
    <p:cViewPr>
      <p:scale>
        <a:sx n="33" d="100"/>
        <a:sy n="33" d="100"/>
      </p:scale>
      <p:origin x="0" y="-14982"/>
    </p:cViewPr>
  </p:outlineViewPr>
  <p:notesTextViewPr>
    <p:cViewPr>
      <p:scale>
        <a:sx n="1" d="1"/>
        <a:sy n="1" d="1"/>
      </p:scale>
      <p:origin x="0" y="0"/>
    </p:cViewPr>
  </p:notesTextViewPr>
  <p:sorterViewPr>
    <p:cViewPr>
      <p:scale>
        <a:sx n="150" d="100"/>
        <a:sy n="150" d="100"/>
      </p:scale>
      <p:origin x="0" y="-8580"/>
    </p:cViewPr>
  </p:sorterViewPr>
  <p:notesViewPr>
    <p:cSldViewPr showGuides="1">
      <p:cViewPr varScale="1">
        <p:scale>
          <a:sx n="78" d="100"/>
          <a:sy n="78" d="100"/>
        </p:scale>
        <p:origin x="3156" y="108"/>
      </p:cViewPr>
      <p:guideLst>
        <p:guide orient="horz" pos="3080"/>
        <p:guide pos="210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891353" cy="488872"/>
          </a:xfrm>
          <a:prstGeom prst="rect">
            <a:avLst/>
          </a:prstGeom>
        </p:spPr>
        <p:txBody>
          <a:bodyPr vert="horz" lIns="90859" tIns="45428" rIns="90859" bIns="45428" rtlCol="0"/>
          <a:lstStyle>
            <a:lvl1pPr algn="l">
              <a:defRPr sz="1100"/>
            </a:lvl1pPr>
          </a:lstStyle>
          <a:p>
            <a:pPr>
              <a:defRPr/>
            </a:pPr>
            <a:endParaRPr lang="en-GB"/>
          </a:p>
        </p:txBody>
      </p:sp>
      <p:sp>
        <p:nvSpPr>
          <p:cNvPr id="3" name="Date Placeholder 2"/>
          <p:cNvSpPr>
            <a:spLocks noGrp="1"/>
          </p:cNvSpPr>
          <p:nvPr>
            <p:ph type="dt" sz="quarter" idx="1"/>
          </p:nvPr>
        </p:nvSpPr>
        <p:spPr>
          <a:xfrm>
            <a:off x="3777771" y="3"/>
            <a:ext cx="2891353" cy="488872"/>
          </a:xfrm>
          <a:prstGeom prst="rect">
            <a:avLst/>
          </a:prstGeom>
        </p:spPr>
        <p:txBody>
          <a:bodyPr vert="horz" lIns="90859" tIns="45428" rIns="90859" bIns="45428" rtlCol="0"/>
          <a:lstStyle>
            <a:lvl1pPr algn="r">
              <a:defRPr sz="1100"/>
            </a:lvl1pPr>
          </a:lstStyle>
          <a:p>
            <a:pPr>
              <a:defRPr/>
            </a:pPr>
            <a:fld id="{95B2559B-C338-4C48-8A07-644A07145727}" type="datetimeFigureOut">
              <a:rPr lang="en-GB"/>
              <a:pPr>
                <a:defRPr/>
              </a:pPr>
              <a:t>17/12/2025</a:t>
            </a:fld>
            <a:endParaRPr lang="en-GB"/>
          </a:p>
        </p:txBody>
      </p:sp>
      <p:sp>
        <p:nvSpPr>
          <p:cNvPr id="4" name="Footer Placeholder 3"/>
          <p:cNvSpPr>
            <a:spLocks noGrp="1"/>
          </p:cNvSpPr>
          <p:nvPr>
            <p:ph type="ftr" sz="quarter" idx="2"/>
          </p:nvPr>
        </p:nvSpPr>
        <p:spPr>
          <a:xfrm>
            <a:off x="4" y="9286973"/>
            <a:ext cx="2891353" cy="488872"/>
          </a:xfrm>
          <a:prstGeom prst="rect">
            <a:avLst/>
          </a:prstGeom>
        </p:spPr>
        <p:txBody>
          <a:bodyPr vert="horz" lIns="90859" tIns="45428" rIns="90859" bIns="45428" rtlCol="0" anchor="b"/>
          <a:lstStyle>
            <a:lvl1pPr algn="l">
              <a:defRPr sz="1100"/>
            </a:lvl1pPr>
          </a:lstStyle>
          <a:p>
            <a:pPr>
              <a:defRPr/>
            </a:pPr>
            <a:endParaRPr lang="en-GB"/>
          </a:p>
        </p:txBody>
      </p:sp>
      <p:sp>
        <p:nvSpPr>
          <p:cNvPr id="5" name="Slide Number Placeholder 4"/>
          <p:cNvSpPr>
            <a:spLocks noGrp="1"/>
          </p:cNvSpPr>
          <p:nvPr>
            <p:ph type="sldNum" sz="quarter" idx="3"/>
          </p:nvPr>
        </p:nvSpPr>
        <p:spPr>
          <a:xfrm>
            <a:off x="3777771" y="9286973"/>
            <a:ext cx="2891353" cy="488872"/>
          </a:xfrm>
          <a:prstGeom prst="rect">
            <a:avLst/>
          </a:prstGeom>
        </p:spPr>
        <p:txBody>
          <a:bodyPr vert="horz" lIns="90859" tIns="45428" rIns="90859" bIns="45428" rtlCol="0" anchor="b"/>
          <a:lstStyle>
            <a:lvl1pPr algn="r">
              <a:defRPr sz="1100"/>
            </a:lvl1pPr>
          </a:lstStyle>
          <a:p>
            <a:pPr>
              <a:defRPr/>
            </a:pPr>
            <a:fld id="{0A72D4E2-566B-4811-9DEC-9049334EF75D}" type="slidenum">
              <a:rPr lang="en-GB"/>
              <a:pPr>
                <a:defRPr/>
              </a:pPr>
              <a:t>‹#›</a:t>
            </a:fld>
            <a:endParaRPr lang="en-GB"/>
          </a:p>
        </p:txBody>
      </p:sp>
    </p:spTree>
    <p:extLst>
      <p:ext uri="{BB962C8B-B14F-4D97-AF65-F5344CB8AC3E}">
        <p14:creationId xmlns:p14="http://schemas.microsoft.com/office/powerpoint/2010/main" val="364005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891353" cy="488872"/>
          </a:xfrm>
          <a:prstGeom prst="rect">
            <a:avLst/>
          </a:prstGeom>
        </p:spPr>
        <p:txBody>
          <a:bodyPr vert="horz" lIns="90859" tIns="45428" rIns="90859" bIns="45428" rtlCol="0"/>
          <a:lstStyle>
            <a:lvl1pPr algn="l" fontAlgn="auto">
              <a:spcBef>
                <a:spcPts val="0"/>
              </a:spcBef>
              <a:spcAft>
                <a:spcPts val="0"/>
              </a:spcAft>
              <a:defRPr sz="1100">
                <a:latin typeface="+mn-lt"/>
                <a:cs typeface="+mn-cs"/>
              </a:defRPr>
            </a:lvl1pPr>
          </a:lstStyle>
          <a:p>
            <a:pPr>
              <a:defRPr/>
            </a:pPr>
            <a:endParaRPr lang="en-GB"/>
          </a:p>
        </p:txBody>
      </p:sp>
      <p:sp>
        <p:nvSpPr>
          <p:cNvPr id="3" name="Date Placeholder 2"/>
          <p:cNvSpPr>
            <a:spLocks noGrp="1"/>
          </p:cNvSpPr>
          <p:nvPr>
            <p:ph type="dt" idx="1"/>
          </p:nvPr>
        </p:nvSpPr>
        <p:spPr>
          <a:xfrm>
            <a:off x="3777771" y="3"/>
            <a:ext cx="2891353" cy="488872"/>
          </a:xfrm>
          <a:prstGeom prst="rect">
            <a:avLst/>
          </a:prstGeom>
        </p:spPr>
        <p:txBody>
          <a:bodyPr vert="horz" lIns="90859" tIns="45428" rIns="90859" bIns="45428" rtlCol="0"/>
          <a:lstStyle>
            <a:lvl1pPr algn="r" fontAlgn="auto">
              <a:spcBef>
                <a:spcPts val="0"/>
              </a:spcBef>
              <a:spcAft>
                <a:spcPts val="0"/>
              </a:spcAft>
              <a:defRPr sz="1100">
                <a:latin typeface="+mn-lt"/>
                <a:cs typeface="+mn-cs"/>
              </a:defRPr>
            </a:lvl1pPr>
          </a:lstStyle>
          <a:p>
            <a:pPr>
              <a:defRPr/>
            </a:pPr>
            <a:fld id="{A0FA42B9-B6E0-4D49-AF9B-69D5EC832698}" type="datetimeFigureOut">
              <a:rPr lang="en-GB"/>
              <a:pPr>
                <a:defRPr/>
              </a:pPr>
              <a:t>17/12/2025</a:t>
            </a:fld>
            <a:endParaRPr lang="en-GB"/>
          </a:p>
        </p:txBody>
      </p:sp>
      <p:sp>
        <p:nvSpPr>
          <p:cNvPr id="4" name="Slide Image Placeholder 3"/>
          <p:cNvSpPr>
            <a:spLocks noGrp="1" noRot="1" noChangeAspect="1"/>
          </p:cNvSpPr>
          <p:nvPr>
            <p:ph type="sldImg" idx="2"/>
          </p:nvPr>
        </p:nvSpPr>
        <p:spPr>
          <a:xfrm>
            <a:off x="887413" y="730250"/>
            <a:ext cx="4895850" cy="3671888"/>
          </a:xfrm>
          <a:prstGeom prst="rect">
            <a:avLst/>
          </a:prstGeom>
          <a:noFill/>
          <a:ln w="12700">
            <a:solidFill>
              <a:prstClr val="black"/>
            </a:solidFill>
          </a:ln>
        </p:spPr>
        <p:txBody>
          <a:bodyPr vert="horz" lIns="90859" tIns="45428" rIns="90859" bIns="45428" rtlCol="0" anchor="ctr"/>
          <a:lstStyle/>
          <a:p>
            <a:pPr lvl="0"/>
            <a:endParaRPr lang="en-GB" noProof="0"/>
          </a:p>
        </p:txBody>
      </p:sp>
      <p:sp>
        <p:nvSpPr>
          <p:cNvPr id="5" name="Notes Placeholder 4"/>
          <p:cNvSpPr>
            <a:spLocks noGrp="1"/>
          </p:cNvSpPr>
          <p:nvPr>
            <p:ph type="body" sz="quarter" idx="3"/>
          </p:nvPr>
        </p:nvSpPr>
        <p:spPr>
          <a:xfrm>
            <a:off x="666762" y="4643486"/>
            <a:ext cx="5337163" cy="4401409"/>
          </a:xfrm>
          <a:prstGeom prst="rect">
            <a:avLst/>
          </a:prstGeom>
        </p:spPr>
        <p:txBody>
          <a:bodyPr vert="horz" lIns="90859" tIns="45428" rIns="90859" bIns="4542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4" y="9286973"/>
            <a:ext cx="2891353" cy="488872"/>
          </a:xfrm>
          <a:prstGeom prst="rect">
            <a:avLst/>
          </a:prstGeom>
        </p:spPr>
        <p:txBody>
          <a:bodyPr vert="horz" lIns="90859" tIns="45428" rIns="90859" bIns="45428" rtlCol="0" anchor="b"/>
          <a:lstStyle>
            <a:lvl1pPr algn="l" fontAlgn="auto">
              <a:spcBef>
                <a:spcPts val="0"/>
              </a:spcBef>
              <a:spcAft>
                <a:spcPts val="0"/>
              </a:spcAft>
              <a:defRPr sz="11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777771" y="9286973"/>
            <a:ext cx="2891353" cy="488872"/>
          </a:xfrm>
          <a:prstGeom prst="rect">
            <a:avLst/>
          </a:prstGeom>
        </p:spPr>
        <p:txBody>
          <a:bodyPr vert="horz" lIns="90859" tIns="45428" rIns="90859" bIns="45428" rtlCol="0" anchor="b"/>
          <a:lstStyle>
            <a:lvl1pPr algn="r" fontAlgn="auto">
              <a:spcBef>
                <a:spcPts val="0"/>
              </a:spcBef>
              <a:spcAft>
                <a:spcPts val="0"/>
              </a:spcAft>
              <a:defRPr sz="1100">
                <a:latin typeface="+mn-lt"/>
                <a:cs typeface="+mn-cs"/>
              </a:defRPr>
            </a:lvl1pPr>
          </a:lstStyle>
          <a:p>
            <a:pPr>
              <a:defRPr/>
            </a:pPr>
            <a:fld id="{E1007F52-C664-463C-A924-6A144E9B8602}" type="slidenum">
              <a:rPr lang="en-GB" smtClean="0"/>
              <a:pPr>
                <a:defRPr/>
              </a:pPr>
              <a:t>‹#›</a:t>
            </a:fld>
            <a:endParaRPr lang="en-GB" dirty="0"/>
          </a:p>
        </p:txBody>
      </p:sp>
    </p:spTree>
    <p:extLst>
      <p:ext uri="{BB962C8B-B14F-4D97-AF65-F5344CB8AC3E}">
        <p14:creationId xmlns:p14="http://schemas.microsoft.com/office/powerpoint/2010/main" val="175027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a:t>
            </a:fld>
            <a:endParaRPr lang="en-GB" dirty="0"/>
          </a:p>
        </p:txBody>
      </p:sp>
    </p:spTree>
    <p:extLst>
      <p:ext uri="{BB962C8B-B14F-4D97-AF65-F5344CB8AC3E}">
        <p14:creationId xmlns:p14="http://schemas.microsoft.com/office/powerpoint/2010/main" val="330667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20</a:t>
            </a:fld>
            <a:endParaRPr lang="en-GB" dirty="0"/>
          </a:p>
        </p:txBody>
      </p:sp>
    </p:spTree>
    <p:extLst>
      <p:ext uri="{BB962C8B-B14F-4D97-AF65-F5344CB8AC3E}">
        <p14:creationId xmlns:p14="http://schemas.microsoft.com/office/powerpoint/2010/main" val="90976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21</a:t>
            </a:fld>
            <a:endParaRPr lang="en-GB" dirty="0"/>
          </a:p>
        </p:txBody>
      </p:sp>
    </p:spTree>
    <p:extLst>
      <p:ext uri="{BB962C8B-B14F-4D97-AF65-F5344CB8AC3E}">
        <p14:creationId xmlns:p14="http://schemas.microsoft.com/office/powerpoint/2010/main" val="2872577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23</a:t>
            </a:fld>
            <a:endParaRPr lang="en-GB" dirty="0"/>
          </a:p>
        </p:txBody>
      </p:sp>
    </p:spTree>
    <p:extLst>
      <p:ext uri="{BB962C8B-B14F-4D97-AF65-F5344CB8AC3E}">
        <p14:creationId xmlns:p14="http://schemas.microsoft.com/office/powerpoint/2010/main" val="3875769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24</a:t>
            </a:fld>
            <a:endParaRPr lang="en-GB" dirty="0"/>
          </a:p>
        </p:txBody>
      </p:sp>
    </p:spTree>
    <p:extLst>
      <p:ext uri="{BB962C8B-B14F-4D97-AF65-F5344CB8AC3E}">
        <p14:creationId xmlns:p14="http://schemas.microsoft.com/office/powerpoint/2010/main" val="228984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26</a:t>
            </a:fld>
            <a:endParaRPr lang="en-GB" dirty="0"/>
          </a:p>
        </p:txBody>
      </p:sp>
    </p:spTree>
    <p:extLst>
      <p:ext uri="{BB962C8B-B14F-4D97-AF65-F5344CB8AC3E}">
        <p14:creationId xmlns:p14="http://schemas.microsoft.com/office/powerpoint/2010/main" val="349802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27</a:t>
            </a:fld>
            <a:endParaRPr lang="en-GB" dirty="0"/>
          </a:p>
        </p:txBody>
      </p:sp>
    </p:spTree>
    <p:extLst>
      <p:ext uri="{BB962C8B-B14F-4D97-AF65-F5344CB8AC3E}">
        <p14:creationId xmlns:p14="http://schemas.microsoft.com/office/powerpoint/2010/main" val="8142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7</a:t>
            </a:fld>
            <a:endParaRPr lang="en-GB" dirty="0"/>
          </a:p>
        </p:txBody>
      </p:sp>
    </p:spTree>
    <p:extLst>
      <p:ext uri="{BB962C8B-B14F-4D97-AF65-F5344CB8AC3E}">
        <p14:creationId xmlns:p14="http://schemas.microsoft.com/office/powerpoint/2010/main" val="87824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10</a:t>
            </a:fld>
            <a:endParaRPr lang="en-GB" dirty="0"/>
          </a:p>
        </p:txBody>
      </p:sp>
    </p:spTree>
    <p:extLst>
      <p:ext uri="{BB962C8B-B14F-4D97-AF65-F5344CB8AC3E}">
        <p14:creationId xmlns:p14="http://schemas.microsoft.com/office/powerpoint/2010/main" val="255392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11</a:t>
            </a:fld>
            <a:endParaRPr lang="en-GB" dirty="0"/>
          </a:p>
        </p:txBody>
      </p:sp>
    </p:spTree>
    <p:extLst>
      <p:ext uri="{BB962C8B-B14F-4D97-AF65-F5344CB8AC3E}">
        <p14:creationId xmlns:p14="http://schemas.microsoft.com/office/powerpoint/2010/main" val="234089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12</a:t>
            </a:fld>
            <a:endParaRPr lang="en-GB" dirty="0"/>
          </a:p>
        </p:txBody>
      </p:sp>
    </p:spTree>
    <p:extLst>
      <p:ext uri="{BB962C8B-B14F-4D97-AF65-F5344CB8AC3E}">
        <p14:creationId xmlns:p14="http://schemas.microsoft.com/office/powerpoint/2010/main" val="1483911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13</a:t>
            </a:fld>
            <a:endParaRPr lang="en-GB" dirty="0"/>
          </a:p>
        </p:txBody>
      </p:sp>
    </p:spTree>
    <p:extLst>
      <p:ext uri="{BB962C8B-B14F-4D97-AF65-F5344CB8AC3E}">
        <p14:creationId xmlns:p14="http://schemas.microsoft.com/office/powerpoint/2010/main" val="363625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16</a:t>
            </a:fld>
            <a:endParaRPr lang="en-GB" dirty="0"/>
          </a:p>
        </p:txBody>
      </p:sp>
    </p:spTree>
    <p:extLst>
      <p:ext uri="{BB962C8B-B14F-4D97-AF65-F5344CB8AC3E}">
        <p14:creationId xmlns:p14="http://schemas.microsoft.com/office/powerpoint/2010/main" val="38486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18</a:t>
            </a:fld>
            <a:endParaRPr lang="en-GB" dirty="0"/>
          </a:p>
        </p:txBody>
      </p:sp>
    </p:spTree>
    <p:extLst>
      <p:ext uri="{BB962C8B-B14F-4D97-AF65-F5344CB8AC3E}">
        <p14:creationId xmlns:p14="http://schemas.microsoft.com/office/powerpoint/2010/main" val="201521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19</a:t>
            </a:fld>
            <a:endParaRPr lang="en-GB" dirty="0"/>
          </a:p>
        </p:txBody>
      </p:sp>
    </p:spTree>
    <p:extLst>
      <p:ext uri="{BB962C8B-B14F-4D97-AF65-F5344CB8AC3E}">
        <p14:creationId xmlns:p14="http://schemas.microsoft.com/office/powerpoint/2010/main" val="726900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3388" y="2055813"/>
            <a:ext cx="193198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6000" y="2052000"/>
            <a:ext cx="5220000" cy="864000"/>
          </a:xfrm>
        </p:spPr>
        <p:txBody>
          <a:bodyPr/>
          <a:lstStyle>
            <a:lvl1pPr>
              <a:defRPr sz="48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76000" y="2952000"/>
            <a:ext cx="5220000" cy="936000"/>
          </a:xfrm>
        </p:spPr>
        <p:txBody>
          <a:bodyPr>
            <a:normAutofit/>
          </a:bodyPr>
          <a:lstStyle>
            <a:lvl1pPr marL="0" indent="0" algn="l">
              <a:spcBef>
                <a:spcPts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3"/>
          </p:nvPr>
        </p:nvSpPr>
        <p:spPr>
          <a:xfrm>
            <a:off x="576000" y="648000"/>
            <a:ext cx="5220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
        <p:nvSpPr>
          <p:cNvPr id="7" name="Date Placeholder 3"/>
          <p:cNvSpPr>
            <a:spLocks noGrp="1"/>
          </p:cNvSpPr>
          <p:nvPr>
            <p:ph type="dt" sz="half" idx="14"/>
          </p:nvPr>
        </p:nvSpPr>
        <p:spPr/>
        <p:txBody>
          <a:bodyPr/>
          <a:lstStyle>
            <a:lvl1pPr>
              <a:defRPr/>
            </a:lvl1pPr>
          </a:lstStyle>
          <a:p>
            <a:pPr>
              <a:defRPr/>
            </a:pPr>
            <a:fld id="{E7F9B6CB-5509-4A79-BD49-534C1A01638B}" type="datetime1">
              <a:rPr lang="en-GB"/>
              <a:pPr>
                <a:defRPr/>
              </a:pPr>
              <a:t>17/12/2025</a:t>
            </a:fld>
            <a:endParaRPr lang="en-GB"/>
          </a:p>
        </p:txBody>
      </p:sp>
      <p:sp>
        <p:nvSpPr>
          <p:cNvPr id="8" name="Footer Placeholder 4"/>
          <p:cNvSpPr>
            <a:spLocks noGrp="1"/>
          </p:cNvSpPr>
          <p:nvPr>
            <p:ph type="ftr" sz="quarter" idx="15"/>
          </p:nvPr>
        </p:nvSpPr>
        <p:spPr/>
        <p:txBody>
          <a:bodyPr/>
          <a:lstStyle>
            <a:lvl1pPr>
              <a:defRPr/>
            </a:lvl1pPr>
          </a:lstStyle>
          <a:p>
            <a:pPr>
              <a:defRPr/>
            </a:pPr>
            <a:endParaRPr lang="en-GB"/>
          </a:p>
        </p:txBody>
      </p:sp>
      <p:sp>
        <p:nvSpPr>
          <p:cNvPr id="9" name="Slide Number Placeholder 5"/>
          <p:cNvSpPr>
            <a:spLocks noGrp="1"/>
          </p:cNvSpPr>
          <p:nvPr>
            <p:ph type="sldNum" sz="quarter" idx="16"/>
          </p:nvPr>
        </p:nvSpPr>
        <p:spPr>
          <a:xfrm>
            <a:off x="6840538" y="6423025"/>
            <a:ext cx="1800225" cy="252413"/>
          </a:xfrm>
          <a:prstGeom prst="rect">
            <a:avLst/>
          </a:prstGeom>
        </p:spPr>
        <p:txBody>
          <a:bodyPr/>
          <a:lstStyle>
            <a:lvl1pPr>
              <a:defRPr>
                <a:solidFill>
                  <a:schemeClr val="bg1"/>
                </a:solidFill>
              </a:defRPr>
            </a:lvl1pPr>
          </a:lstStyle>
          <a:p>
            <a:pPr>
              <a:defRPr/>
            </a:pPr>
            <a:r>
              <a:rPr lang="en-GB" dirty="0"/>
              <a:t>Page </a:t>
            </a:r>
            <a:fld id="{F80309B9-2322-4042-AD0A-9D9A8AE7B41D}" type="slidenum">
              <a:rPr lang="en-GB"/>
              <a:pPr>
                <a:defRPr/>
              </a:pPr>
              <a:t>‹#›</a:t>
            </a:fld>
            <a:endParaRPr lang="en-GB" dirty="0"/>
          </a:p>
        </p:txBody>
      </p:sp>
    </p:spTree>
    <p:extLst>
      <p:ext uri="{BB962C8B-B14F-4D97-AF65-F5344CB8AC3E}">
        <p14:creationId xmlns:p14="http://schemas.microsoft.com/office/powerpoint/2010/main" val="287390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679950" y="1609725"/>
            <a:ext cx="38163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576263" y="1609725"/>
            <a:ext cx="381635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2970"/>
            <a:ext cx="8064000" cy="432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1368000"/>
            <a:ext cx="3960000" cy="288000"/>
          </a:xfrm>
        </p:spPr>
        <p:txBody>
          <a:bodyP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76000" y="1719312"/>
            <a:ext cx="3960000" cy="4536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80000" y="1368000"/>
            <a:ext cx="3960000" cy="288000"/>
          </a:xfrm>
        </p:spPr>
        <p:txBody>
          <a:bodyP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80000" y="1719312"/>
            <a:ext cx="3960000" cy="4536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6"/>
          <p:cNvSpPr>
            <a:spLocks noGrp="1"/>
          </p:cNvSpPr>
          <p:nvPr>
            <p:ph type="dt" sz="half" idx="10"/>
          </p:nvPr>
        </p:nvSpPr>
        <p:spPr/>
        <p:txBody>
          <a:bodyPr/>
          <a:lstStyle>
            <a:lvl1pPr>
              <a:defRPr/>
            </a:lvl1pPr>
          </a:lstStyle>
          <a:p>
            <a:pPr>
              <a:defRPr/>
            </a:pPr>
            <a:fld id="{9293E20F-0CC3-400C-997D-DF2D5B6CE9A6}" type="datetime1">
              <a:rPr lang="en-GB"/>
              <a:pPr>
                <a:defRPr/>
              </a:pPr>
              <a:t>17/12/2025</a:t>
            </a:fld>
            <a:endParaRPr lang="en-GB"/>
          </a:p>
        </p:txBody>
      </p:sp>
      <p:sp>
        <p:nvSpPr>
          <p:cNvPr id="10" name="Footer Placeholder 7"/>
          <p:cNvSpPr>
            <a:spLocks noGrp="1"/>
          </p:cNvSpPr>
          <p:nvPr>
            <p:ph type="ftr" sz="quarter" idx="11"/>
          </p:nvPr>
        </p:nvSpPr>
        <p:spPr/>
        <p:txBody>
          <a:bodyPr/>
          <a:lstStyle>
            <a:lvl1pPr>
              <a:defRPr/>
            </a:lvl1pPr>
          </a:lstStyle>
          <a:p>
            <a:pPr>
              <a:defRPr/>
            </a:pPr>
            <a:endParaRPr lang="en-GB"/>
          </a:p>
        </p:txBody>
      </p:sp>
      <p:sp>
        <p:nvSpPr>
          <p:cNvPr id="11" name="Slide Number Placeholder 8"/>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03E4BDF9-1497-4ADD-8399-52B0AD1D0968}" type="slidenum">
              <a:rPr lang="en-GB"/>
              <a:pPr>
                <a:defRPr/>
              </a:pPr>
              <a:t>‹#›</a:t>
            </a:fld>
            <a:endParaRPr lang="en-GB"/>
          </a:p>
        </p:txBody>
      </p:sp>
    </p:spTree>
    <p:extLst>
      <p:ext uri="{BB962C8B-B14F-4D97-AF65-F5344CB8AC3E}">
        <p14:creationId xmlns:p14="http://schemas.microsoft.com/office/powerpoint/2010/main" val="73074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80000" y="1368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3"/>
          </p:nvPr>
        </p:nvSpPr>
        <p:spPr>
          <a:xfrm>
            <a:off x="576000" y="3834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14"/>
          </p:nvPr>
        </p:nvSpPr>
        <p:spPr>
          <a:xfrm>
            <a:off x="4680000" y="3834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5"/>
          </p:nvPr>
        </p:nvSpPr>
        <p:spPr/>
        <p:txBody>
          <a:bodyPr/>
          <a:lstStyle>
            <a:lvl1pPr>
              <a:defRPr/>
            </a:lvl1pPr>
          </a:lstStyle>
          <a:p>
            <a:pPr>
              <a:defRPr/>
            </a:pPr>
            <a:fld id="{C3DC01A6-9C98-4ED4-888A-564F2C65D29A}" type="datetime1">
              <a:rPr lang="en-GB"/>
              <a:pPr>
                <a:defRPr/>
              </a:pPr>
              <a:t>17/12/2025</a:t>
            </a:fld>
            <a:endParaRPr lang="en-GB" dirty="0"/>
          </a:p>
        </p:txBody>
      </p:sp>
      <p:sp>
        <p:nvSpPr>
          <p:cNvPr id="10" name="Footer Placeholder 4"/>
          <p:cNvSpPr>
            <a:spLocks noGrp="1"/>
          </p:cNvSpPr>
          <p:nvPr>
            <p:ph type="ftr" sz="quarter" idx="16"/>
          </p:nvPr>
        </p:nvSpPr>
        <p:spPr/>
        <p:txBody>
          <a:bodyPr/>
          <a:lstStyle>
            <a:lvl1pPr>
              <a:defRPr/>
            </a:lvl1pPr>
          </a:lstStyle>
          <a:p>
            <a:pPr>
              <a:defRPr/>
            </a:pPr>
            <a:endParaRPr lang="en-GB"/>
          </a:p>
        </p:txBody>
      </p:sp>
      <p:sp>
        <p:nvSpPr>
          <p:cNvPr id="11" name="Slide Number Placeholder 5"/>
          <p:cNvSpPr>
            <a:spLocks noGrp="1"/>
          </p:cNvSpPr>
          <p:nvPr>
            <p:ph type="sldNum" sz="quarter" idx="17"/>
          </p:nvPr>
        </p:nvSpPr>
        <p:spPr>
          <a:xfrm>
            <a:off x="6840538" y="6423025"/>
            <a:ext cx="1800225" cy="252413"/>
          </a:xfrm>
          <a:prstGeom prst="rect">
            <a:avLst/>
          </a:prstGeom>
        </p:spPr>
        <p:txBody>
          <a:bodyPr/>
          <a:lstStyle>
            <a:lvl1pPr>
              <a:defRPr/>
            </a:lvl1pPr>
          </a:lstStyle>
          <a:p>
            <a:pPr>
              <a:defRPr/>
            </a:pPr>
            <a:r>
              <a:rPr lang="en-GB"/>
              <a:t>Page </a:t>
            </a:r>
            <a:fld id="{43065AE8-0A37-40AE-A40B-3827E2C191AE}" type="slidenum">
              <a:rPr lang="en-GB"/>
              <a:pPr>
                <a:defRPr/>
              </a:pPr>
              <a:t>‹#›</a:t>
            </a:fld>
            <a:endParaRPr lang="en-GB"/>
          </a:p>
        </p:txBody>
      </p:sp>
    </p:spTree>
    <p:extLst>
      <p:ext uri="{BB962C8B-B14F-4D97-AF65-F5344CB8AC3E}">
        <p14:creationId xmlns:p14="http://schemas.microsoft.com/office/powerpoint/2010/main" val="414602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cxnSp>
        <p:nvCxnSpPr>
          <p:cNvPr id="12" name="Straight Connector 11"/>
          <p:cNvCxnSpPr/>
          <p:nvPr userDrawn="1"/>
        </p:nvCxnSpPr>
        <p:spPr>
          <a:xfrm>
            <a:off x="4679950" y="1557338"/>
            <a:ext cx="38877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userDrawn="1"/>
        </p:nvCxnSpPr>
        <p:spPr>
          <a:xfrm>
            <a:off x="4679950" y="4019550"/>
            <a:ext cx="38877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576263" y="1557338"/>
            <a:ext cx="388778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a:off x="576263" y="4019550"/>
            <a:ext cx="3887787"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11" name="Chart Placeholder 10"/>
          <p:cNvSpPr>
            <a:spLocks noGrp="1"/>
          </p:cNvSpPr>
          <p:nvPr>
            <p:ph type="chart" sz="quarter" idx="13"/>
          </p:nvPr>
        </p:nvSpPr>
        <p:spPr>
          <a:xfrm>
            <a:off x="576000" y="1710000"/>
            <a:ext cx="3960000" cy="1908000"/>
          </a:xfrm>
        </p:spPr>
        <p:txBody>
          <a:bodyPr rtlCol="0">
            <a:normAutofit/>
          </a:bodyPr>
          <a:lstStyle>
            <a:lvl1pPr>
              <a:defRPr sz="1100"/>
            </a:lvl1pPr>
          </a:lstStyle>
          <a:p>
            <a:pPr lvl="0"/>
            <a:endParaRPr lang="en-GB" noProof="0"/>
          </a:p>
        </p:txBody>
      </p:sp>
      <p:sp>
        <p:nvSpPr>
          <p:cNvPr id="13" name="Text Placeholder 12"/>
          <p:cNvSpPr>
            <a:spLocks noGrp="1"/>
          </p:cNvSpPr>
          <p:nvPr>
            <p:ph type="body" sz="quarter" idx="14"/>
          </p:nvPr>
        </p:nvSpPr>
        <p:spPr>
          <a:xfrm>
            <a:off x="576000" y="1368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Chart Placeholder 10"/>
          <p:cNvSpPr>
            <a:spLocks noGrp="1"/>
          </p:cNvSpPr>
          <p:nvPr>
            <p:ph type="chart" sz="quarter" idx="15"/>
          </p:nvPr>
        </p:nvSpPr>
        <p:spPr>
          <a:xfrm>
            <a:off x="576000" y="4176000"/>
            <a:ext cx="3960000" cy="1908000"/>
          </a:xfrm>
        </p:spPr>
        <p:txBody>
          <a:bodyPr rtlCol="0">
            <a:normAutofit/>
          </a:bodyPr>
          <a:lstStyle>
            <a:lvl1pPr>
              <a:defRPr sz="1100"/>
            </a:lvl1pPr>
          </a:lstStyle>
          <a:p>
            <a:pPr lvl="0"/>
            <a:endParaRPr lang="en-GB" noProof="0"/>
          </a:p>
        </p:txBody>
      </p:sp>
      <p:sp>
        <p:nvSpPr>
          <p:cNvPr id="15" name="Text Placeholder 12"/>
          <p:cNvSpPr>
            <a:spLocks noGrp="1"/>
          </p:cNvSpPr>
          <p:nvPr>
            <p:ph type="body" sz="quarter" idx="16"/>
          </p:nvPr>
        </p:nvSpPr>
        <p:spPr>
          <a:xfrm>
            <a:off x="576000" y="3834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6" name="Chart Placeholder 10"/>
          <p:cNvSpPr>
            <a:spLocks noGrp="1"/>
          </p:cNvSpPr>
          <p:nvPr>
            <p:ph type="chart" sz="quarter" idx="17"/>
          </p:nvPr>
        </p:nvSpPr>
        <p:spPr>
          <a:xfrm>
            <a:off x="4680000" y="1710000"/>
            <a:ext cx="3960000" cy="1908000"/>
          </a:xfrm>
        </p:spPr>
        <p:txBody>
          <a:bodyPr rtlCol="0">
            <a:normAutofit/>
          </a:bodyPr>
          <a:lstStyle>
            <a:lvl1pPr>
              <a:defRPr sz="1100"/>
            </a:lvl1pPr>
          </a:lstStyle>
          <a:p>
            <a:pPr lvl="0"/>
            <a:endParaRPr lang="en-GB" noProof="0"/>
          </a:p>
        </p:txBody>
      </p:sp>
      <p:sp>
        <p:nvSpPr>
          <p:cNvPr id="17" name="Text Placeholder 12"/>
          <p:cNvSpPr>
            <a:spLocks noGrp="1"/>
          </p:cNvSpPr>
          <p:nvPr>
            <p:ph type="body" sz="quarter" idx="18"/>
          </p:nvPr>
        </p:nvSpPr>
        <p:spPr>
          <a:xfrm>
            <a:off x="4680000" y="1368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8" name="Chart Placeholder 10"/>
          <p:cNvSpPr>
            <a:spLocks noGrp="1"/>
          </p:cNvSpPr>
          <p:nvPr>
            <p:ph type="chart" sz="quarter" idx="19"/>
          </p:nvPr>
        </p:nvSpPr>
        <p:spPr>
          <a:xfrm>
            <a:off x="4680000" y="4176000"/>
            <a:ext cx="3960000" cy="1908000"/>
          </a:xfrm>
        </p:spPr>
        <p:txBody>
          <a:bodyPr rtlCol="0">
            <a:normAutofit/>
          </a:bodyPr>
          <a:lstStyle>
            <a:lvl1pPr>
              <a:defRPr sz="1100"/>
            </a:lvl1pPr>
          </a:lstStyle>
          <a:p>
            <a:pPr lvl="0"/>
            <a:endParaRPr lang="en-GB" noProof="0"/>
          </a:p>
        </p:txBody>
      </p:sp>
      <p:sp>
        <p:nvSpPr>
          <p:cNvPr id="19" name="Text Placeholder 12"/>
          <p:cNvSpPr>
            <a:spLocks noGrp="1"/>
          </p:cNvSpPr>
          <p:nvPr>
            <p:ph type="body" sz="quarter" idx="20"/>
          </p:nvPr>
        </p:nvSpPr>
        <p:spPr>
          <a:xfrm>
            <a:off x="4680000" y="3834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23" name="Date Placeholder 4"/>
          <p:cNvSpPr>
            <a:spLocks noGrp="1"/>
          </p:cNvSpPr>
          <p:nvPr>
            <p:ph type="dt" sz="half" idx="21"/>
          </p:nvPr>
        </p:nvSpPr>
        <p:spPr/>
        <p:txBody>
          <a:bodyPr/>
          <a:lstStyle>
            <a:lvl1pPr>
              <a:defRPr/>
            </a:lvl1pPr>
          </a:lstStyle>
          <a:p>
            <a:pPr>
              <a:defRPr/>
            </a:pPr>
            <a:fld id="{B26F0B93-AA94-4B45-853C-ADC461020040}" type="datetime1">
              <a:rPr lang="en-GB"/>
              <a:pPr>
                <a:defRPr/>
              </a:pPr>
              <a:t>17/12/2025</a:t>
            </a:fld>
            <a:endParaRPr lang="en-GB"/>
          </a:p>
        </p:txBody>
      </p:sp>
      <p:sp>
        <p:nvSpPr>
          <p:cNvPr id="24" name="Footer Placeholder 5"/>
          <p:cNvSpPr>
            <a:spLocks noGrp="1"/>
          </p:cNvSpPr>
          <p:nvPr>
            <p:ph type="ftr" sz="quarter" idx="22"/>
          </p:nvPr>
        </p:nvSpPr>
        <p:spPr/>
        <p:txBody>
          <a:bodyPr/>
          <a:lstStyle>
            <a:lvl1pPr>
              <a:defRPr/>
            </a:lvl1pPr>
          </a:lstStyle>
          <a:p>
            <a:pPr>
              <a:defRPr/>
            </a:pPr>
            <a:endParaRPr lang="en-GB"/>
          </a:p>
        </p:txBody>
      </p:sp>
      <p:sp>
        <p:nvSpPr>
          <p:cNvPr id="25" name="Slide Number Placeholder 6"/>
          <p:cNvSpPr>
            <a:spLocks noGrp="1"/>
          </p:cNvSpPr>
          <p:nvPr>
            <p:ph type="sldNum" sz="quarter" idx="23"/>
          </p:nvPr>
        </p:nvSpPr>
        <p:spPr>
          <a:xfrm>
            <a:off x="6840538" y="6423025"/>
            <a:ext cx="1800225" cy="252413"/>
          </a:xfrm>
          <a:prstGeom prst="rect">
            <a:avLst/>
          </a:prstGeom>
        </p:spPr>
        <p:txBody>
          <a:bodyPr/>
          <a:lstStyle>
            <a:lvl1pPr>
              <a:defRPr/>
            </a:lvl1pPr>
          </a:lstStyle>
          <a:p>
            <a:pPr>
              <a:defRPr/>
            </a:pPr>
            <a:r>
              <a:rPr lang="en-GB"/>
              <a:t>Page </a:t>
            </a:r>
            <a:fld id="{EE0FD01F-A2DD-4F9F-9199-CD88EF51425F}" type="slidenum">
              <a:rPr lang="en-GB"/>
              <a:pPr>
                <a:defRPr/>
              </a:pPr>
              <a:t>‹#›</a:t>
            </a:fld>
            <a:endParaRPr lang="en-GB"/>
          </a:p>
        </p:txBody>
      </p:sp>
    </p:spTree>
    <p:extLst>
      <p:ext uri="{BB962C8B-B14F-4D97-AF65-F5344CB8AC3E}">
        <p14:creationId xmlns:p14="http://schemas.microsoft.com/office/powerpoint/2010/main" val="385764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8064000" cy="2232000"/>
          </a:xfrm>
        </p:spPr>
        <p:txBody>
          <a:bodyPr>
            <a:normAutofit/>
          </a:bodyPr>
          <a:lstStyle>
            <a:lvl1pPr marL="179388" indent="-179388">
              <a:defRPr sz="1400"/>
            </a:lvl1pPr>
            <a:lvl2pPr marL="427038" indent="-234950">
              <a:defRPr sz="1400"/>
            </a:lvl2pPr>
            <a:lvl3pPr marL="657225" indent="-228600">
              <a:defRPr sz="1400"/>
            </a:lvl3pPr>
            <a:lvl4pPr marL="874713" indent="-228600">
              <a:defRPr sz="1400"/>
            </a:lvl4pPr>
            <a:lvl5pPr marL="1068388" indent="-180975">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3"/>
          </p:nvPr>
        </p:nvSpPr>
        <p:spPr>
          <a:xfrm>
            <a:off x="576000" y="3744000"/>
            <a:ext cx="8064000" cy="2232000"/>
          </a:xfrm>
        </p:spPr>
        <p:txBody>
          <a:bodyPr>
            <a:normAutofit/>
          </a:bodyPr>
          <a:lstStyle>
            <a:lvl1pPr marL="179388" indent="-179388">
              <a:defRPr sz="1400"/>
            </a:lvl1pPr>
            <a:lvl2pPr marL="427038" indent="-234950">
              <a:defRPr sz="1400"/>
            </a:lvl2pPr>
            <a:lvl3pPr marL="657225" indent="-228600">
              <a:defRPr sz="1400"/>
            </a:lvl3pPr>
            <a:lvl4pPr marL="874713" indent="-228600">
              <a:defRPr sz="1400"/>
            </a:lvl4pPr>
            <a:lvl5pPr marL="1068388" indent="-180975">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4"/>
          </p:nvPr>
        </p:nvSpPr>
        <p:spPr/>
        <p:txBody>
          <a:bodyPr/>
          <a:lstStyle>
            <a:lvl1pPr>
              <a:defRPr/>
            </a:lvl1pPr>
          </a:lstStyle>
          <a:p>
            <a:pPr>
              <a:defRPr/>
            </a:pPr>
            <a:fld id="{7AAD0276-2EA1-42D0-92AF-BFAA06042125}" type="datetime1">
              <a:rPr lang="en-GB"/>
              <a:pPr>
                <a:defRPr/>
              </a:pPr>
              <a:t>17/12/2025</a:t>
            </a:fld>
            <a:endParaRPr lang="en-GB" dirty="0"/>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Slide Number Placeholder 5"/>
          <p:cNvSpPr>
            <a:spLocks noGrp="1"/>
          </p:cNvSpPr>
          <p:nvPr>
            <p:ph type="sldNum" sz="quarter" idx="16"/>
          </p:nvPr>
        </p:nvSpPr>
        <p:spPr>
          <a:xfrm>
            <a:off x="6840538" y="6423025"/>
            <a:ext cx="1800225" cy="252413"/>
          </a:xfrm>
          <a:prstGeom prst="rect">
            <a:avLst/>
          </a:prstGeom>
        </p:spPr>
        <p:txBody>
          <a:bodyPr/>
          <a:lstStyle>
            <a:lvl1pPr>
              <a:defRPr/>
            </a:lvl1pPr>
          </a:lstStyle>
          <a:p>
            <a:pPr>
              <a:defRPr/>
            </a:pPr>
            <a:r>
              <a:rPr lang="en-GB"/>
              <a:t>Page </a:t>
            </a:r>
            <a:fld id="{EDED8AAB-2444-4C44-A334-CD8002CA760C}" type="slidenum">
              <a:rPr lang="en-GB"/>
              <a:pPr>
                <a:defRPr/>
              </a:pPr>
              <a:t>‹#›</a:t>
            </a:fld>
            <a:endParaRPr lang="en-GB"/>
          </a:p>
        </p:txBody>
      </p:sp>
    </p:spTree>
    <p:extLst>
      <p:ext uri="{BB962C8B-B14F-4D97-AF65-F5344CB8AC3E}">
        <p14:creationId xmlns:p14="http://schemas.microsoft.com/office/powerpoint/2010/main" val="3530864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2592000" cy="4896000"/>
          </a:xfrm>
        </p:spPr>
        <p:txBody>
          <a:bodyPr>
            <a:normAutofit/>
          </a:bodyPr>
          <a:lstStyle>
            <a:lvl1pPr marL="179388" indent="-179388">
              <a:defRPr sz="1400"/>
            </a:lvl1pPr>
            <a:lvl2pPr marL="419100" indent="-234950">
              <a:defRPr sz="1400"/>
            </a:lvl2pPr>
            <a:lvl3pPr marL="647700" indent="-228600">
              <a:defRPr sz="1400"/>
            </a:lvl3pPr>
            <a:lvl4pPr marL="866775"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306920" y="1368000"/>
            <a:ext cx="5328000" cy="4896000"/>
          </a:xfrm>
        </p:spPr>
        <p:txBody>
          <a:bodyPr>
            <a:normAutofit/>
          </a:bodyPr>
          <a:lstStyle>
            <a:lvl1pPr marL="179388" indent="-179388">
              <a:defRPr sz="1400"/>
            </a:lvl1pPr>
            <a:lvl2pPr marL="419100" indent="-234950">
              <a:defRPr sz="1400"/>
            </a:lvl2pPr>
            <a:lvl3pPr marL="657225" indent="-22860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535202EE-5FC5-4597-A55B-E67537A76B32}" type="datetime1">
              <a:rPr lang="en-GB"/>
              <a:pPr>
                <a:defRPr/>
              </a:pPr>
              <a:t>17/12/2025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D379E50D-ED7C-4A6C-94FF-1721718A73AB}" type="slidenum">
              <a:rPr lang="en-GB"/>
              <a:pPr>
                <a:defRPr/>
              </a:pPr>
              <a:t>‹#›</a:t>
            </a:fld>
            <a:endParaRPr lang="en-GB"/>
          </a:p>
        </p:txBody>
      </p:sp>
    </p:spTree>
    <p:extLst>
      <p:ext uri="{BB962C8B-B14F-4D97-AF65-F5344CB8AC3E}">
        <p14:creationId xmlns:p14="http://schemas.microsoft.com/office/powerpoint/2010/main" val="253993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ontent Reversed">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8" name="Content Placeholder 2"/>
          <p:cNvSpPr>
            <a:spLocks noGrp="1"/>
          </p:cNvSpPr>
          <p:nvPr>
            <p:ph sz="half" idx="1"/>
          </p:nvPr>
        </p:nvSpPr>
        <p:spPr>
          <a:xfrm>
            <a:off x="6048000" y="1367999"/>
            <a:ext cx="2592000" cy="4896000"/>
          </a:xfrm>
        </p:spPr>
        <p:txBody>
          <a:bodyPr>
            <a:normAutofit/>
          </a:bodyPr>
          <a:lstStyle>
            <a:lvl1pPr marL="179388" indent="-179388">
              <a:defRPr sz="1400"/>
            </a:lvl1pPr>
            <a:lvl2pPr marL="358775" indent="-174625">
              <a:defRPr sz="1400"/>
            </a:lvl2pPr>
            <a:lvl3pPr marL="647700" indent="-228600">
              <a:defRPr sz="1400"/>
            </a:lvl3pPr>
            <a:lvl4pPr marL="866775"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2"/>
          </p:nvPr>
        </p:nvSpPr>
        <p:spPr>
          <a:xfrm>
            <a:off x="576000" y="1367999"/>
            <a:ext cx="5328000" cy="4896000"/>
          </a:xfrm>
        </p:spPr>
        <p:txBody>
          <a:bodyPr>
            <a:normAutofit/>
          </a:bodyPr>
          <a:lstStyle>
            <a:lvl1pPr marL="179388" indent="-179388">
              <a:defRPr sz="1400"/>
            </a:lvl1pPr>
            <a:lvl2pPr marL="358775" indent="-174625">
              <a:defRPr sz="1400"/>
            </a:lvl2pPr>
            <a:lvl3pPr marL="657225" indent="-22860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9B26577B-7E2F-47D6-9365-25B8743BD918}" type="datetime1">
              <a:rPr lang="en-GB"/>
              <a:pPr>
                <a:defRPr/>
              </a:pPr>
              <a:t>17/12/2025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066440BB-5FC2-4922-ACD8-0F6D24EB1666}" type="slidenum">
              <a:rPr lang="en-GB"/>
              <a:pPr>
                <a:defRPr/>
              </a:pPr>
              <a:t>‹#›</a:t>
            </a:fld>
            <a:endParaRPr lang="en-GB"/>
          </a:p>
        </p:txBody>
      </p:sp>
    </p:spTree>
    <p:extLst>
      <p:ext uri="{BB962C8B-B14F-4D97-AF65-F5344CB8AC3E}">
        <p14:creationId xmlns:p14="http://schemas.microsoft.com/office/powerpoint/2010/main" val="180232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wo charts">
    <p:spTree>
      <p:nvGrpSpPr>
        <p:cNvPr id="1" name=""/>
        <p:cNvGrpSpPr/>
        <p:nvPr/>
      </p:nvGrpSpPr>
      <p:grpSpPr>
        <a:xfrm>
          <a:off x="0" y="0"/>
          <a:ext cx="0" cy="0"/>
          <a:chOff x="0" y="0"/>
          <a:chExt cx="0" cy="0"/>
        </a:xfrm>
      </p:grpSpPr>
      <p:cxnSp>
        <p:nvCxnSpPr>
          <p:cNvPr id="8" name="Straight Connector 7"/>
          <p:cNvCxnSpPr/>
          <p:nvPr userDrawn="1"/>
        </p:nvCxnSpPr>
        <p:spPr>
          <a:xfrm>
            <a:off x="4679950" y="1557338"/>
            <a:ext cx="396081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4679950" y="4019550"/>
            <a:ext cx="3960813"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3960000" cy="471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hart Placeholder 10"/>
          <p:cNvSpPr>
            <a:spLocks noGrp="1"/>
          </p:cNvSpPr>
          <p:nvPr>
            <p:ph type="chart" sz="quarter" idx="17"/>
          </p:nvPr>
        </p:nvSpPr>
        <p:spPr>
          <a:xfrm>
            <a:off x="4680000" y="1702800"/>
            <a:ext cx="3960000" cy="1908000"/>
          </a:xfrm>
        </p:spPr>
        <p:txBody>
          <a:bodyPr rtlCol="0">
            <a:normAutofit/>
          </a:bodyPr>
          <a:lstStyle>
            <a:lvl1pPr>
              <a:defRPr sz="1100"/>
            </a:lvl1pPr>
          </a:lstStyle>
          <a:p>
            <a:pPr lvl="0"/>
            <a:endParaRPr lang="en-GB" noProof="0"/>
          </a:p>
        </p:txBody>
      </p:sp>
      <p:sp>
        <p:nvSpPr>
          <p:cNvPr id="10" name="Text Placeholder 12"/>
          <p:cNvSpPr>
            <a:spLocks noGrp="1"/>
          </p:cNvSpPr>
          <p:nvPr>
            <p:ph type="body" sz="quarter" idx="18"/>
          </p:nvPr>
        </p:nvSpPr>
        <p:spPr>
          <a:xfrm>
            <a:off x="4680000" y="1368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1" name="Chart Placeholder 10"/>
          <p:cNvSpPr>
            <a:spLocks noGrp="1"/>
          </p:cNvSpPr>
          <p:nvPr>
            <p:ph type="chart" sz="quarter" idx="19"/>
          </p:nvPr>
        </p:nvSpPr>
        <p:spPr>
          <a:xfrm>
            <a:off x="4680000" y="4169064"/>
            <a:ext cx="3960000" cy="1908000"/>
          </a:xfrm>
        </p:spPr>
        <p:txBody>
          <a:bodyPr rtlCol="0">
            <a:normAutofit/>
          </a:bodyPr>
          <a:lstStyle>
            <a:lvl1pPr>
              <a:defRPr sz="1100"/>
            </a:lvl1pPr>
          </a:lstStyle>
          <a:p>
            <a:pPr lvl="0"/>
            <a:endParaRPr lang="en-GB" noProof="0"/>
          </a:p>
        </p:txBody>
      </p:sp>
      <p:sp>
        <p:nvSpPr>
          <p:cNvPr id="12" name="Text Placeholder 12"/>
          <p:cNvSpPr>
            <a:spLocks noGrp="1"/>
          </p:cNvSpPr>
          <p:nvPr>
            <p:ph type="body" sz="quarter" idx="20"/>
          </p:nvPr>
        </p:nvSpPr>
        <p:spPr>
          <a:xfrm>
            <a:off x="4680000" y="3833752"/>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49796102-4014-4E06-8E20-26D4269E43FB}" type="datetime1">
              <a:rPr lang="en-GB"/>
              <a:pPr>
                <a:defRPr/>
              </a:pPr>
              <a:t>17/12/2025</a:t>
            </a:fld>
            <a:endParaRPr lang="en-GB"/>
          </a:p>
        </p:txBody>
      </p:sp>
      <p:sp>
        <p:nvSpPr>
          <p:cNvPr id="15" name="Footer Placeholder 5"/>
          <p:cNvSpPr>
            <a:spLocks noGrp="1"/>
          </p:cNvSpPr>
          <p:nvPr>
            <p:ph type="ftr" sz="quarter" idx="22"/>
          </p:nvPr>
        </p:nvSpPr>
        <p:spPr/>
        <p:txBody>
          <a:bodyPr/>
          <a:lstStyle>
            <a:lvl1pPr>
              <a:defRPr/>
            </a:lvl1pPr>
          </a:lstStyle>
          <a:p>
            <a:pPr>
              <a:defRPr/>
            </a:pPr>
            <a:endParaRPr lang="en-GB"/>
          </a:p>
        </p:txBody>
      </p:sp>
      <p:sp>
        <p:nvSpPr>
          <p:cNvPr id="16" name="Slide Number Placeholder 6"/>
          <p:cNvSpPr>
            <a:spLocks noGrp="1"/>
          </p:cNvSpPr>
          <p:nvPr>
            <p:ph type="sldNum" sz="quarter" idx="23"/>
          </p:nvPr>
        </p:nvSpPr>
        <p:spPr>
          <a:xfrm>
            <a:off x="6840538" y="6423025"/>
            <a:ext cx="1800225" cy="250825"/>
          </a:xfrm>
          <a:prstGeom prst="rect">
            <a:avLst/>
          </a:prstGeom>
        </p:spPr>
        <p:txBody>
          <a:bodyPr/>
          <a:lstStyle>
            <a:lvl1pPr>
              <a:defRPr/>
            </a:lvl1pPr>
          </a:lstStyle>
          <a:p>
            <a:pPr>
              <a:defRPr/>
            </a:pPr>
            <a:r>
              <a:rPr lang="en-GB"/>
              <a:t>Page </a:t>
            </a:r>
            <a:fld id="{6E6EAB5A-2521-42AD-8625-A3AB19F43D38}" type="slidenum">
              <a:rPr lang="en-GB"/>
              <a:pPr>
                <a:defRPr/>
              </a:pPr>
              <a:t>‹#›</a:t>
            </a:fld>
            <a:endParaRPr lang="en-GB"/>
          </a:p>
        </p:txBody>
      </p:sp>
    </p:spTree>
    <p:extLst>
      <p:ext uri="{BB962C8B-B14F-4D97-AF65-F5344CB8AC3E}">
        <p14:creationId xmlns:p14="http://schemas.microsoft.com/office/powerpoint/2010/main" val="321926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rrow Text and Two Charts">
    <p:spTree>
      <p:nvGrpSpPr>
        <p:cNvPr id="1" name=""/>
        <p:cNvGrpSpPr/>
        <p:nvPr/>
      </p:nvGrpSpPr>
      <p:grpSpPr>
        <a:xfrm>
          <a:off x="0" y="0"/>
          <a:ext cx="0" cy="0"/>
          <a:chOff x="0" y="0"/>
          <a:chExt cx="0" cy="0"/>
        </a:xfrm>
      </p:grpSpPr>
      <p:cxnSp>
        <p:nvCxnSpPr>
          <p:cNvPr id="12" name="Straight Connector 11"/>
          <p:cNvCxnSpPr/>
          <p:nvPr userDrawn="1"/>
        </p:nvCxnSpPr>
        <p:spPr>
          <a:xfrm>
            <a:off x="3311525" y="1557338"/>
            <a:ext cx="532923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3311525" y="4019550"/>
            <a:ext cx="5329238"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2592000" cy="4716000"/>
          </a:xfrm>
        </p:spPr>
        <p:txBody>
          <a:bodyPr>
            <a:normAutofit/>
          </a:bodyPr>
          <a:lstStyle>
            <a:lvl1pPr>
              <a:defRPr sz="1400"/>
            </a:lvl1pPr>
            <a:lvl2pPr marL="444500" indent="-166688">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hart Placeholder 10"/>
          <p:cNvSpPr>
            <a:spLocks noGrp="1"/>
          </p:cNvSpPr>
          <p:nvPr>
            <p:ph type="chart" sz="quarter" idx="17"/>
          </p:nvPr>
        </p:nvSpPr>
        <p:spPr>
          <a:xfrm>
            <a:off x="3312000" y="1702800"/>
            <a:ext cx="5328000" cy="1908000"/>
          </a:xfrm>
        </p:spPr>
        <p:txBody>
          <a:bodyPr rtlCol="0">
            <a:normAutofit/>
          </a:bodyPr>
          <a:lstStyle>
            <a:lvl1pPr>
              <a:defRPr sz="1100"/>
            </a:lvl1pPr>
          </a:lstStyle>
          <a:p>
            <a:pPr lvl="0"/>
            <a:endParaRPr lang="en-GB" noProof="0"/>
          </a:p>
        </p:txBody>
      </p:sp>
      <p:sp>
        <p:nvSpPr>
          <p:cNvPr id="9" name="Text Placeholder 12"/>
          <p:cNvSpPr>
            <a:spLocks noGrp="1"/>
          </p:cNvSpPr>
          <p:nvPr>
            <p:ph type="body" sz="quarter" idx="18"/>
          </p:nvPr>
        </p:nvSpPr>
        <p:spPr>
          <a:xfrm>
            <a:off x="3312000" y="1368000"/>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3312000" y="4169064"/>
            <a:ext cx="5328000" cy="1908000"/>
          </a:xfrm>
        </p:spPr>
        <p:txBody>
          <a:bodyPr rtlCol="0">
            <a:normAutofit/>
          </a:bodyPr>
          <a:lstStyle>
            <a:lvl1pPr>
              <a:defRPr sz="1100"/>
            </a:lvl1pPr>
          </a:lstStyle>
          <a:p>
            <a:pPr lvl="0"/>
            <a:endParaRPr lang="en-GB" noProof="0"/>
          </a:p>
        </p:txBody>
      </p:sp>
      <p:sp>
        <p:nvSpPr>
          <p:cNvPr id="11" name="Text Placeholder 12"/>
          <p:cNvSpPr>
            <a:spLocks noGrp="1"/>
          </p:cNvSpPr>
          <p:nvPr>
            <p:ph type="body" sz="quarter" idx="20"/>
          </p:nvPr>
        </p:nvSpPr>
        <p:spPr>
          <a:xfrm>
            <a:off x="3312000" y="3833752"/>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3FE921D6-88D5-4577-BB66-47AFF5296C14}" type="datetime1">
              <a:rPr lang="en-GB"/>
              <a:pPr>
                <a:defRPr/>
              </a:pPr>
              <a:t>17/12/2025</a:t>
            </a:fld>
            <a:endParaRPr lang="en-GB"/>
          </a:p>
        </p:txBody>
      </p:sp>
      <p:sp>
        <p:nvSpPr>
          <p:cNvPr id="15" name="Footer Placeholder 5"/>
          <p:cNvSpPr>
            <a:spLocks noGrp="1"/>
          </p:cNvSpPr>
          <p:nvPr>
            <p:ph type="ftr" sz="quarter" idx="22"/>
          </p:nvPr>
        </p:nvSpPr>
        <p:spPr/>
        <p:txBody>
          <a:bodyPr/>
          <a:lstStyle>
            <a:lvl1pPr>
              <a:defRPr/>
            </a:lvl1pPr>
          </a:lstStyle>
          <a:p>
            <a:pPr>
              <a:defRPr/>
            </a:pPr>
            <a:endParaRPr lang="en-GB"/>
          </a:p>
        </p:txBody>
      </p:sp>
      <p:sp>
        <p:nvSpPr>
          <p:cNvPr id="16" name="Slide Number Placeholder 6"/>
          <p:cNvSpPr>
            <a:spLocks noGrp="1"/>
          </p:cNvSpPr>
          <p:nvPr>
            <p:ph type="sldNum" sz="quarter" idx="23"/>
          </p:nvPr>
        </p:nvSpPr>
        <p:spPr>
          <a:xfrm>
            <a:off x="6840538" y="6423025"/>
            <a:ext cx="1800225" cy="252413"/>
          </a:xfrm>
          <a:prstGeom prst="rect">
            <a:avLst/>
          </a:prstGeom>
        </p:spPr>
        <p:txBody>
          <a:bodyPr/>
          <a:lstStyle>
            <a:lvl1pPr>
              <a:defRPr/>
            </a:lvl1pPr>
          </a:lstStyle>
          <a:p>
            <a:pPr>
              <a:defRPr/>
            </a:pPr>
            <a:r>
              <a:rPr lang="en-GB"/>
              <a:t>Page </a:t>
            </a:r>
            <a:fld id="{595C5407-E8FA-4A53-84CB-895E3A38E729}" type="slidenum">
              <a:rPr lang="en-GB"/>
              <a:pPr>
                <a:defRPr/>
              </a:pPr>
              <a:t>‹#›</a:t>
            </a:fld>
            <a:endParaRPr lang="en-GB"/>
          </a:p>
        </p:txBody>
      </p:sp>
    </p:spTree>
    <p:extLst>
      <p:ext uri="{BB962C8B-B14F-4D97-AF65-F5344CB8AC3E}">
        <p14:creationId xmlns:p14="http://schemas.microsoft.com/office/powerpoint/2010/main" val="88829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Text and Two Charts Reversed">
    <p:spTree>
      <p:nvGrpSpPr>
        <p:cNvPr id="1" name=""/>
        <p:cNvGrpSpPr/>
        <p:nvPr/>
      </p:nvGrpSpPr>
      <p:grpSpPr>
        <a:xfrm>
          <a:off x="0" y="0"/>
          <a:ext cx="0" cy="0"/>
          <a:chOff x="0" y="0"/>
          <a:chExt cx="0" cy="0"/>
        </a:xfrm>
      </p:grpSpPr>
      <p:cxnSp>
        <p:nvCxnSpPr>
          <p:cNvPr id="12" name="Straight Connector 11"/>
          <p:cNvCxnSpPr/>
          <p:nvPr userDrawn="1"/>
        </p:nvCxnSpPr>
        <p:spPr>
          <a:xfrm>
            <a:off x="576263" y="1557338"/>
            <a:ext cx="53276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576263" y="4019550"/>
            <a:ext cx="532765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48000" y="1368000"/>
            <a:ext cx="2592000" cy="4716000"/>
          </a:xfrm>
        </p:spPr>
        <p:txBody>
          <a:bodyPr>
            <a:normAutofit/>
          </a:bodyPr>
          <a:lstStyle>
            <a:lvl1pPr>
              <a:defRPr sz="1400"/>
            </a:lvl1pPr>
            <a:lvl2pPr marL="444500" indent="-166688">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hart Placeholder 10"/>
          <p:cNvSpPr>
            <a:spLocks noGrp="1"/>
          </p:cNvSpPr>
          <p:nvPr>
            <p:ph type="chart" sz="quarter" idx="17"/>
          </p:nvPr>
        </p:nvSpPr>
        <p:spPr>
          <a:xfrm>
            <a:off x="576000" y="1702800"/>
            <a:ext cx="5328000" cy="1908000"/>
          </a:xfrm>
        </p:spPr>
        <p:txBody>
          <a:bodyPr rtlCol="0">
            <a:normAutofit/>
          </a:bodyPr>
          <a:lstStyle>
            <a:lvl1pPr>
              <a:defRPr sz="1100"/>
            </a:lvl1pPr>
          </a:lstStyle>
          <a:p>
            <a:pPr lvl="0"/>
            <a:endParaRPr lang="en-GB" noProof="0"/>
          </a:p>
        </p:txBody>
      </p:sp>
      <p:sp>
        <p:nvSpPr>
          <p:cNvPr id="9" name="Text Placeholder 12"/>
          <p:cNvSpPr>
            <a:spLocks noGrp="1"/>
          </p:cNvSpPr>
          <p:nvPr>
            <p:ph type="body" sz="quarter" idx="18"/>
          </p:nvPr>
        </p:nvSpPr>
        <p:spPr>
          <a:xfrm>
            <a:off x="576000" y="1368000"/>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576000" y="4169064"/>
            <a:ext cx="5328000" cy="1908000"/>
          </a:xfrm>
        </p:spPr>
        <p:txBody>
          <a:bodyPr rtlCol="0">
            <a:normAutofit/>
          </a:bodyPr>
          <a:lstStyle>
            <a:lvl1pPr>
              <a:defRPr sz="1100"/>
            </a:lvl1pPr>
          </a:lstStyle>
          <a:p>
            <a:pPr lvl="0"/>
            <a:endParaRPr lang="en-GB" noProof="0"/>
          </a:p>
        </p:txBody>
      </p:sp>
      <p:sp>
        <p:nvSpPr>
          <p:cNvPr id="11" name="Text Placeholder 12"/>
          <p:cNvSpPr>
            <a:spLocks noGrp="1"/>
          </p:cNvSpPr>
          <p:nvPr>
            <p:ph type="body" sz="quarter" idx="20"/>
          </p:nvPr>
        </p:nvSpPr>
        <p:spPr>
          <a:xfrm>
            <a:off x="576000" y="3833752"/>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4CD56F06-3EC0-4534-A83E-5C6222BE4ACA}" type="datetime1">
              <a:rPr lang="en-GB"/>
              <a:pPr>
                <a:defRPr/>
              </a:pPr>
              <a:t>17/12/2025</a:t>
            </a:fld>
            <a:endParaRPr lang="en-GB"/>
          </a:p>
        </p:txBody>
      </p:sp>
      <p:sp>
        <p:nvSpPr>
          <p:cNvPr id="15" name="Footer Placeholder 5"/>
          <p:cNvSpPr>
            <a:spLocks noGrp="1"/>
          </p:cNvSpPr>
          <p:nvPr>
            <p:ph type="ftr" sz="quarter" idx="22"/>
          </p:nvPr>
        </p:nvSpPr>
        <p:spPr/>
        <p:txBody>
          <a:bodyPr/>
          <a:lstStyle>
            <a:lvl1pPr>
              <a:defRPr/>
            </a:lvl1pPr>
          </a:lstStyle>
          <a:p>
            <a:pPr>
              <a:defRPr/>
            </a:pPr>
            <a:endParaRPr lang="en-GB"/>
          </a:p>
        </p:txBody>
      </p:sp>
      <p:sp>
        <p:nvSpPr>
          <p:cNvPr id="16" name="Slide Number Placeholder 6"/>
          <p:cNvSpPr>
            <a:spLocks noGrp="1"/>
          </p:cNvSpPr>
          <p:nvPr>
            <p:ph type="sldNum" sz="quarter" idx="23"/>
          </p:nvPr>
        </p:nvSpPr>
        <p:spPr>
          <a:xfrm>
            <a:off x="6840538" y="6423025"/>
            <a:ext cx="1800225" cy="252413"/>
          </a:xfrm>
          <a:prstGeom prst="rect">
            <a:avLst/>
          </a:prstGeom>
        </p:spPr>
        <p:txBody>
          <a:bodyPr/>
          <a:lstStyle>
            <a:lvl1pPr>
              <a:defRPr/>
            </a:lvl1pPr>
          </a:lstStyle>
          <a:p>
            <a:pPr>
              <a:defRPr/>
            </a:pPr>
            <a:r>
              <a:rPr lang="en-GB"/>
              <a:t>Page </a:t>
            </a:r>
            <a:fld id="{498B0772-CD6B-4C54-BC1A-5ED40EDF8201}" type="slidenum">
              <a:rPr lang="en-GB"/>
              <a:pPr>
                <a:defRPr/>
              </a:pPr>
              <a:t>‹#›</a:t>
            </a:fld>
            <a:endParaRPr lang="en-GB"/>
          </a:p>
        </p:txBody>
      </p:sp>
    </p:spTree>
    <p:extLst>
      <p:ext uri="{BB962C8B-B14F-4D97-AF65-F5344CB8AC3E}">
        <p14:creationId xmlns:p14="http://schemas.microsoft.com/office/powerpoint/2010/main" val="2680288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367999"/>
            <a:ext cx="2592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3"/>
          </p:nvPr>
        </p:nvSpPr>
        <p:spPr>
          <a:xfrm>
            <a:off x="3312000" y="1367999"/>
            <a:ext cx="2592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6048000" y="1367999"/>
            <a:ext cx="2592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5"/>
          </p:nvPr>
        </p:nvSpPr>
        <p:spPr/>
        <p:txBody>
          <a:bodyPr/>
          <a:lstStyle>
            <a:lvl1pPr>
              <a:defRPr/>
            </a:lvl1pPr>
          </a:lstStyle>
          <a:p>
            <a:pPr>
              <a:defRPr/>
            </a:pPr>
            <a:fld id="{2FEE6D09-48C7-4BD3-BFA8-13D32E665D0C}" type="datetime1">
              <a:rPr lang="en-GB"/>
              <a:pPr>
                <a:defRPr/>
              </a:pPr>
              <a:t>17/12/2025</a:t>
            </a:fld>
            <a:endParaRPr lang="en-GB" dirty="0"/>
          </a:p>
        </p:txBody>
      </p:sp>
      <p:sp>
        <p:nvSpPr>
          <p:cNvPr id="9" name="Footer Placeholder 4"/>
          <p:cNvSpPr>
            <a:spLocks noGrp="1"/>
          </p:cNvSpPr>
          <p:nvPr>
            <p:ph type="ftr" sz="quarter" idx="16"/>
          </p:nvPr>
        </p:nvSpPr>
        <p:spPr/>
        <p:txBody>
          <a:bodyPr/>
          <a:lstStyle>
            <a:lvl1pPr>
              <a:defRPr/>
            </a:lvl1pPr>
          </a:lstStyle>
          <a:p>
            <a:pPr>
              <a:defRPr/>
            </a:pPr>
            <a:endParaRPr lang="en-GB"/>
          </a:p>
        </p:txBody>
      </p:sp>
      <p:sp>
        <p:nvSpPr>
          <p:cNvPr id="10" name="Slide Number Placeholder 5"/>
          <p:cNvSpPr>
            <a:spLocks noGrp="1"/>
          </p:cNvSpPr>
          <p:nvPr>
            <p:ph type="sldNum" sz="quarter" idx="17"/>
          </p:nvPr>
        </p:nvSpPr>
        <p:spPr>
          <a:xfrm>
            <a:off x="6840538" y="6423025"/>
            <a:ext cx="1800225" cy="252413"/>
          </a:xfrm>
          <a:prstGeom prst="rect">
            <a:avLst/>
          </a:prstGeom>
        </p:spPr>
        <p:txBody>
          <a:bodyPr/>
          <a:lstStyle>
            <a:lvl1pPr>
              <a:defRPr/>
            </a:lvl1pPr>
          </a:lstStyle>
          <a:p>
            <a:pPr>
              <a:defRPr/>
            </a:pPr>
            <a:r>
              <a:rPr lang="en-GB"/>
              <a:t>Page </a:t>
            </a:r>
            <a:fld id="{98676E4A-172E-4D24-9C08-5C42B3B49192}" type="slidenum">
              <a:rPr lang="en-GB"/>
              <a:pPr>
                <a:defRPr/>
              </a:pPr>
              <a:t>‹#›</a:t>
            </a:fld>
            <a:endParaRPr lang="en-GB"/>
          </a:p>
        </p:txBody>
      </p:sp>
    </p:spTree>
    <p:extLst>
      <p:ext uri="{BB962C8B-B14F-4D97-AF65-F5344CB8AC3E}">
        <p14:creationId xmlns:p14="http://schemas.microsoft.com/office/powerpoint/2010/main" val="200762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userDrawn="1"/>
        </p:nvGrpSpPr>
        <p:grpSpPr bwMode="auto">
          <a:xfrm>
            <a:off x="576263" y="4508500"/>
            <a:ext cx="2008187" cy="900113"/>
            <a:chOff x="116601" y="5744680"/>
            <a:chExt cx="2088000" cy="936000"/>
          </a:xfrm>
        </p:grpSpPr>
        <p:sp>
          <p:nvSpPr>
            <p:cNvPr id="7" name="Rectangle 6"/>
            <p:cNvSpPr/>
            <p:nvPr/>
          </p:nvSpPr>
          <p:spPr>
            <a:xfrm>
              <a:off x="116601" y="5744680"/>
              <a:ext cx="2088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565" y="5780680"/>
              <a:ext cx="1784072"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576000" y="2052000"/>
            <a:ext cx="8064000" cy="864000"/>
          </a:xfrm>
        </p:spPr>
        <p:txBody>
          <a:bodyPr/>
          <a:lstStyle>
            <a:lvl1pPr>
              <a:defRPr sz="4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76000" y="2952000"/>
            <a:ext cx="4032000" cy="936000"/>
          </a:xfrm>
        </p:spPr>
        <p:txBody>
          <a:bodyPr>
            <a:normAutofit/>
          </a:bodyPr>
          <a:lstStyle>
            <a:lvl1pPr marL="0" indent="0" algn="l">
              <a:spcBef>
                <a:spcPts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3"/>
          </p:nvPr>
        </p:nvSpPr>
        <p:spPr>
          <a:xfrm>
            <a:off x="576000" y="648000"/>
            <a:ext cx="8064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
        <p:nvSpPr>
          <p:cNvPr id="9" name="Date Placeholder 3"/>
          <p:cNvSpPr>
            <a:spLocks noGrp="1"/>
          </p:cNvSpPr>
          <p:nvPr>
            <p:ph type="dt" sz="half" idx="14"/>
          </p:nvPr>
        </p:nvSpPr>
        <p:spPr/>
        <p:txBody>
          <a:bodyPr/>
          <a:lstStyle>
            <a:lvl1pPr>
              <a:defRPr/>
            </a:lvl1pPr>
          </a:lstStyle>
          <a:p>
            <a:pPr>
              <a:defRPr/>
            </a:pPr>
            <a:fld id="{D833E2AC-CCA3-4020-BAA8-22BAB9A83A29}" type="datetime1">
              <a:rPr lang="en-GB"/>
              <a:pPr>
                <a:defRPr/>
              </a:pPr>
              <a:t>17/12/2025</a:t>
            </a:fld>
            <a:endParaRPr lang="en-GB"/>
          </a:p>
        </p:txBody>
      </p:sp>
      <p:sp>
        <p:nvSpPr>
          <p:cNvPr id="10" name="Footer Placeholder 4"/>
          <p:cNvSpPr>
            <a:spLocks noGrp="1"/>
          </p:cNvSpPr>
          <p:nvPr>
            <p:ph type="ftr" sz="quarter" idx="15"/>
          </p:nvPr>
        </p:nvSpPr>
        <p:spPr/>
        <p:txBody>
          <a:bodyPr/>
          <a:lstStyle>
            <a:lvl1pPr>
              <a:defRPr/>
            </a:lvl1pPr>
          </a:lstStyle>
          <a:p>
            <a:pPr>
              <a:defRPr/>
            </a:pPr>
            <a:endParaRPr lang="en-GB"/>
          </a:p>
        </p:txBody>
      </p:sp>
      <p:sp>
        <p:nvSpPr>
          <p:cNvPr id="11" name="Slide Number Placeholder 5"/>
          <p:cNvSpPr>
            <a:spLocks noGrp="1"/>
          </p:cNvSpPr>
          <p:nvPr>
            <p:ph type="sldNum" sz="quarter" idx="16"/>
          </p:nvPr>
        </p:nvSpPr>
        <p:spPr>
          <a:xfrm>
            <a:off x="6840538" y="6423025"/>
            <a:ext cx="1800225" cy="252413"/>
          </a:xfrm>
          <a:prstGeom prst="rect">
            <a:avLst/>
          </a:prstGeom>
        </p:spPr>
        <p:txBody>
          <a:bodyPr/>
          <a:lstStyle>
            <a:lvl1pPr>
              <a:defRPr>
                <a:solidFill>
                  <a:schemeClr val="bg1"/>
                </a:solidFill>
              </a:defRPr>
            </a:lvl1pPr>
          </a:lstStyle>
          <a:p>
            <a:pPr>
              <a:defRPr/>
            </a:pPr>
            <a:r>
              <a:rPr lang="en-GB" dirty="0"/>
              <a:t>Slide </a:t>
            </a:r>
            <a:fld id="{74162547-A0C9-4700-845F-04698929466D}" type="slidenum">
              <a:rPr lang="en-GB" smtClean="0"/>
              <a:pPr>
                <a:defRPr/>
              </a:pPr>
              <a:t>‹#›</a:t>
            </a:fld>
            <a:endParaRPr lang="en-GB" dirty="0"/>
          </a:p>
        </p:txBody>
      </p:sp>
    </p:spTree>
    <p:extLst>
      <p:ext uri="{BB962C8B-B14F-4D97-AF65-F5344CB8AC3E}">
        <p14:creationId xmlns:p14="http://schemas.microsoft.com/office/powerpoint/2010/main" val="4092871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3"/>
          </p:nvPr>
        </p:nvSpPr>
        <p:spPr>
          <a:xfrm>
            <a:off x="2628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4680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15"/>
          </p:nvPr>
        </p:nvSpPr>
        <p:spPr>
          <a:xfrm>
            <a:off x="6732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16"/>
          </p:nvPr>
        </p:nvSpPr>
        <p:spPr/>
        <p:txBody>
          <a:bodyPr/>
          <a:lstStyle>
            <a:lvl1pPr>
              <a:defRPr/>
            </a:lvl1pPr>
          </a:lstStyle>
          <a:p>
            <a:pPr>
              <a:defRPr/>
            </a:pPr>
            <a:fld id="{6E5168C7-A0A7-4AA5-B718-8020B902FD26}" type="datetime1">
              <a:rPr lang="en-GB"/>
              <a:pPr>
                <a:defRPr/>
              </a:pPr>
              <a:t>17/12/2025</a:t>
            </a:fld>
            <a:endParaRPr lang="en-GB" dirty="0"/>
          </a:p>
        </p:txBody>
      </p:sp>
      <p:sp>
        <p:nvSpPr>
          <p:cNvPr id="10" name="Footer Placeholder 4"/>
          <p:cNvSpPr>
            <a:spLocks noGrp="1"/>
          </p:cNvSpPr>
          <p:nvPr>
            <p:ph type="ftr" sz="quarter" idx="17"/>
          </p:nvPr>
        </p:nvSpPr>
        <p:spPr/>
        <p:txBody>
          <a:bodyPr/>
          <a:lstStyle>
            <a:lvl1pPr>
              <a:defRPr/>
            </a:lvl1pPr>
          </a:lstStyle>
          <a:p>
            <a:pPr>
              <a:defRPr/>
            </a:pPr>
            <a:endParaRPr lang="en-GB"/>
          </a:p>
        </p:txBody>
      </p:sp>
      <p:sp>
        <p:nvSpPr>
          <p:cNvPr id="11" name="Slide Number Placeholder 5"/>
          <p:cNvSpPr>
            <a:spLocks noGrp="1"/>
          </p:cNvSpPr>
          <p:nvPr>
            <p:ph type="sldNum" sz="quarter" idx="18"/>
          </p:nvPr>
        </p:nvSpPr>
        <p:spPr>
          <a:xfrm>
            <a:off x="6840538" y="6423025"/>
            <a:ext cx="1800225" cy="252413"/>
          </a:xfrm>
          <a:prstGeom prst="rect">
            <a:avLst/>
          </a:prstGeom>
        </p:spPr>
        <p:txBody>
          <a:bodyPr/>
          <a:lstStyle>
            <a:lvl1pPr>
              <a:defRPr/>
            </a:lvl1pPr>
          </a:lstStyle>
          <a:p>
            <a:pPr>
              <a:defRPr/>
            </a:pPr>
            <a:r>
              <a:rPr lang="en-GB"/>
              <a:t>Page </a:t>
            </a:r>
            <a:fld id="{71D37A32-B700-468E-B85B-F01775F2FD49}" type="slidenum">
              <a:rPr lang="en-GB"/>
              <a:pPr>
                <a:defRPr/>
              </a:pPr>
              <a:t>‹#›</a:t>
            </a:fld>
            <a:endParaRPr lang="en-GB"/>
          </a:p>
        </p:txBody>
      </p:sp>
    </p:spTree>
    <p:extLst>
      <p:ext uri="{BB962C8B-B14F-4D97-AF65-F5344CB8AC3E}">
        <p14:creationId xmlns:p14="http://schemas.microsoft.com/office/powerpoint/2010/main" val="299636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Contne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576000" y="1368000"/>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3312000" y="1368000"/>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6048000" y="1368000"/>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576000" y="3833752"/>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3312000" y="3833752"/>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6048000" y="3833752"/>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18"/>
          </p:nvPr>
        </p:nvSpPr>
        <p:spPr/>
        <p:txBody>
          <a:bodyPr/>
          <a:lstStyle>
            <a:lvl1pPr>
              <a:defRPr/>
            </a:lvl1pPr>
          </a:lstStyle>
          <a:p>
            <a:pPr>
              <a:defRPr/>
            </a:pPr>
            <a:fld id="{1338FA27-3F81-4F9A-BAE1-2BBAB081F143}" type="datetime1">
              <a:rPr lang="en-GB"/>
              <a:pPr>
                <a:defRPr/>
              </a:pPr>
              <a:t>17/12/2025</a:t>
            </a:fld>
            <a:endParaRPr lang="en-GB" dirty="0"/>
          </a:p>
        </p:txBody>
      </p:sp>
      <p:sp>
        <p:nvSpPr>
          <p:cNvPr id="10" name="Footer Placeholder 4"/>
          <p:cNvSpPr>
            <a:spLocks noGrp="1"/>
          </p:cNvSpPr>
          <p:nvPr>
            <p:ph type="ftr" sz="quarter" idx="19"/>
          </p:nvPr>
        </p:nvSpPr>
        <p:spPr/>
        <p:txBody>
          <a:bodyPr/>
          <a:lstStyle>
            <a:lvl1pPr>
              <a:defRPr/>
            </a:lvl1pPr>
          </a:lstStyle>
          <a:p>
            <a:pPr>
              <a:defRPr/>
            </a:pPr>
            <a:endParaRPr lang="en-GB"/>
          </a:p>
        </p:txBody>
      </p:sp>
      <p:sp>
        <p:nvSpPr>
          <p:cNvPr id="11" name="Slide Number Placeholder 5"/>
          <p:cNvSpPr>
            <a:spLocks noGrp="1"/>
          </p:cNvSpPr>
          <p:nvPr>
            <p:ph type="sldNum" sz="quarter" idx="20"/>
          </p:nvPr>
        </p:nvSpPr>
        <p:spPr>
          <a:xfrm>
            <a:off x="6840538" y="6423025"/>
            <a:ext cx="1800225" cy="252413"/>
          </a:xfrm>
          <a:prstGeom prst="rect">
            <a:avLst/>
          </a:prstGeom>
        </p:spPr>
        <p:txBody>
          <a:bodyPr/>
          <a:lstStyle>
            <a:lvl1pPr>
              <a:defRPr/>
            </a:lvl1pPr>
          </a:lstStyle>
          <a:p>
            <a:pPr>
              <a:defRPr/>
            </a:pPr>
            <a:r>
              <a:rPr lang="en-GB"/>
              <a:t>Page </a:t>
            </a:r>
            <a:fld id="{EF636F35-799B-43EC-8DDA-893F75FCE522}" type="slidenum">
              <a:rPr lang="en-GB"/>
              <a:pPr>
                <a:defRPr/>
              </a:pPr>
              <a:t>‹#›</a:t>
            </a:fld>
            <a:endParaRPr lang="en-GB"/>
          </a:p>
        </p:txBody>
      </p:sp>
    </p:spTree>
    <p:extLst>
      <p:ext uri="{BB962C8B-B14F-4D97-AF65-F5344CB8AC3E}">
        <p14:creationId xmlns:p14="http://schemas.microsoft.com/office/powerpoint/2010/main" val="824903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57600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262808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468016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673224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57600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262808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468016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673224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3"/>
          <p:cNvSpPr>
            <a:spLocks noGrp="1"/>
          </p:cNvSpPr>
          <p:nvPr>
            <p:ph type="dt" sz="half" idx="20"/>
          </p:nvPr>
        </p:nvSpPr>
        <p:spPr/>
        <p:txBody>
          <a:bodyPr/>
          <a:lstStyle>
            <a:lvl1pPr>
              <a:defRPr/>
            </a:lvl1pPr>
          </a:lstStyle>
          <a:p>
            <a:pPr>
              <a:defRPr/>
            </a:pPr>
            <a:fld id="{08CDDB94-BAA4-436B-A082-DCE41C76E5EB}" type="datetime1">
              <a:rPr lang="en-GB"/>
              <a:pPr>
                <a:defRPr/>
              </a:pPr>
              <a:t>17/12/2025</a:t>
            </a:fld>
            <a:endParaRPr lang="en-GB" dirty="0"/>
          </a:p>
        </p:txBody>
      </p:sp>
      <p:sp>
        <p:nvSpPr>
          <p:cNvPr id="12" name="Footer Placeholder 4"/>
          <p:cNvSpPr>
            <a:spLocks noGrp="1"/>
          </p:cNvSpPr>
          <p:nvPr>
            <p:ph type="ftr" sz="quarter" idx="21"/>
          </p:nvPr>
        </p:nvSpPr>
        <p:spPr/>
        <p:txBody>
          <a:bodyPr/>
          <a:lstStyle>
            <a:lvl1pPr>
              <a:defRPr/>
            </a:lvl1pPr>
          </a:lstStyle>
          <a:p>
            <a:pPr>
              <a:defRPr/>
            </a:pPr>
            <a:endParaRPr lang="en-GB"/>
          </a:p>
        </p:txBody>
      </p:sp>
      <p:sp>
        <p:nvSpPr>
          <p:cNvPr id="13" name="Slide Number Placeholder 5"/>
          <p:cNvSpPr>
            <a:spLocks noGrp="1"/>
          </p:cNvSpPr>
          <p:nvPr>
            <p:ph type="sldNum" sz="quarter" idx="22"/>
          </p:nvPr>
        </p:nvSpPr>
        <p:spPr>
          <a:xfrm>
            <a:off x="6840538" y="6423025"/>
            <a:ext cx="1800225" cy="252413"/>
          </a:xfrm>
          <a:prstGeom prst="rect">
            <a:avLst/>
          </a:prstGeom>
        </p:spPr>
        <p:txBody>
          <a:bodyPr/>
          <a:lstStyle>
            <a:lvl1pPr>
              <a:defRPr/>
            </a:lvl1pPr>
          </a:lstStyle>
          <a:p>
            <a:pPr>
              <a:defRPr/>
            </a:pPr>
            <a:r>
              <a:rPr lang="en-GB"/>
              <a:t>Page </a:t>
            </a:r>
            <a:fld id="{BFA9D773-7393-4D07-BE71-E70C3067E419}" type="slidenum">
              <a:rPr lang="en-GB"/>
              <a:pPr>
                <a:defRPr/>
              </a:pPr>
              <a:t>‹#›</a:t>
            </a:fld>
            <a:endParaRPr lang="en-GB"/>
          </a:p>
        </p:txBody>
      </p:sp>
    </p:spTree>
    <p:extLst>
      <p:ext uri="{BB962C8B-B14F-4D97-AF65-F5344CB8AC3E}">
        <p14:creationId xmlns:p14="http://schemas.microsoft.com/office/powerpoint/2010/main" val="822759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members">
    <p:spTree>
      <p:nvGrpSpPr>
        <p:cNvPr id="1" name=""/>
        <p:cNvGrpSpPr/>
        <p:nvPr/>
      </p:nvGrpSpPr>
      <p:grpSpPr>
        <a:xfrm>
          <a:off x="0" y="0"/>
          <a:ext cx="0" cy="0"/>
          <a:chOff x="0" y="0"/>
          <a:chExt cx="0" cy="0"/>
        </a:xfrm>
      </p:grpSpPr>
      <p:grpSp>
        <p:nvGrpSpPr>
          <p:cNvPr id="38" name="Group 9"/>
          <p:cNvGrpSpPr>
            <a:grpSpLocks/>
          </p:cNvGrpSpPr>
          <p:nvPr userDrawn="1"/>
        </p:nvGrpSpPr>
        <p:grpSpPr bwMode="auto">
          <a:xfrm>
            <a:off x="576263" y="2447925"/>
            <a:ext cx="8064500" cy="0"/>
            <a:chOff x="576000" y="2448499"/>
            <a:chExt cx="8064000" cy="0"/>
          </a:xfrm>
        </p:grpSpPr>
        <p:cxnSp>
          <p:nvCxnSpPr>
            <p:cNvPr id="39" name="Straight Connector 38"/>
            <p:cNvCxnSpPr/>
            <p:nvPr userDrawn="1"/>
          </p:nvCxnSpPr>
          <p:spPr>
            <a:xfrm>
              <a:off x="57600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userDrawn="1"/>
          </p:nvCxnSpPr>
          <p:spPr>
            <a:xfrm>
              <a:off x="262851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userDrawn="1"/>
          </p:nvCxnSpPr>
          <p:spPr>
            <a:xfrm>
              <a:off x="467943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userDrawn="1"/>
          </p:nvCxnSpPr>
          <p:spPr>
            <a:xfrm>
              <a:off x="673194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43" name="Group 15"/>
          <p:cNvGrpSpPr>
            <a:grpSpLocks/>
          </p:cNvGrpSpPr>
          <p:nvPr userDrawn="1"/>
        </p:nvGrpSpPr>
        <p:grpSpPr bwMode="auto">
          <a:xfrm>
            <a:off x="582613" y="4924425"/>
            <a:ext cx="8064500" cy="0"/>
            <a:chOff x="576000" y="2448499"/>
            <a:chExt cx="8064000" cy="0"/>
          </a:xfrm>
        </p:grpSpPr>
        <p:cxnSp>
          <p:nvCxnSpPr>
            <p:cNvPr id="44" name="Straight Connector 43"/>
            <p:cNvCxnSpPr/>
            <p:nvPr userDrawn="1"/>
          </p:nvCxnSpPr>
          <p:spPr>
            <a:xfrm>
              <a:off x="57600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userDrawn="1"/>
          </p:nvCxnSpPr>
          <p:spPr>
            <a:xfrm>
              <a:off x="262851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userDrawn="1"/>
          </p:nvCxnSpPr>
          <p:spPr>
            <a:xfrm>
              <a:off x="467943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userDrawn="1"/>
          </p:nvCxnSpPr>
          <p:spPr>
            <a:xfrm>
              <a:off x="673194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grpSp>
      <p:sp>
        <p:nvSpPr>
          <p:cNvPr id="7" name="Picture Placeholder 6"/>
          <p:cNvSpPr>
            <a:spLocks noGrp="1"/>
          </p:cNvSpPr>
          <p:nvPr>
            <p:ph type="pic" sz="quarter" idx="20"/>
          </p:nvPr>
        </p:nvSpPr>
        <p:spPr>
          <a:xfrm>
            <a:off x="576000" y="1368000"/>
            <a:ext cx="1908000" cy="1080000"/>
          </a:xfrm>
        </p:spPr>
        <p:txBody>
          <a:bodyPr rtlCol="0" anchor="ctr">
            <a:noAutofit/>
          </a:bodyPr>
          <a:lstStyle>
            <a:lvl1pPr marL="0" indent="0" algn="ctr">
              <a:buNone/>
              <a:defRPr sz="1600"/>
            </a:lvl1pPr>
          </a:lstStyle>
          <a:p>
            <a:pPr lvl="0"/>
            <a:endParaRPr lang="en-GB" noProof="0" dirty="0"/>
          </a:p>
        </p:txBody>
      </p:sp>
      <p:sp>
        <p:nvSpPr>
          <p:cNvPr id="24" name="Picture Placeholder 6"/>
          <p:cNvSpPr>
            <a:spLocks noGrp="1"/>
          </p:cNvSpPr>
          <p:nvPr>
            <p:ph type="pic" sz="quarter" idx="22"/>
          </p:nvPr>
        </p:nvSpPr>
        <p:spPr>
          <a:xfrm>
            <a:off x="6732000" y="1368000"/>
            <a:ext cx="1908000" cy="1080000"/>
          </a:xfrm>
        </p:spPr>
        <p:txBody>
          <a:bodyPr rtlCol="0" anchor="ctr">
            <a:noAutofit/>
          </a:bodyPr>
          <a:lstStyle>
            <a:lvl1pPr marL="0" indent="0" algn="ctr">
              <a:buNone/>
              <a:defRPr sz="1600"/>
            </a:lvl1pPr>
          </a:lstStyle>
          <a:p>
            <a:pPr lvl="0"/>
            <a:endParaRPr lang="en-GB" noProof="0" dirty="0"/>
          </a:p>
        </p:txBody>
      </p:sp>
      <p:sp>
        <p:nvSpPr>
          <p:cNvPr id="26" name="Picture Placeholder 6"/>
          <p:cNvSpPr>
            <a:spLocks noGrp="1"/>
          </p:cNvSpPr>
          <p:nvPr>
            <p:ph type="pic" sz="quarter" idx="24"/>
          </p:nvPr>
        </p:nvSpPr>
        <p:spPr>
          <a:xfrm>
            <a:off x="4680000" y="1368000"/>
            <a:ext cx="1908000" cy="1080000"/>
          </a:xfrm>
        </p:spPr>
        <p:txBody>
          <a:bodyPr rtlCol="0" anchor="ctr">
            <a:noAutofit/>
          </a:bodyPr>
          <a:lstStyle>
            <a:lvl1pPr marL="0" indent="0" algn="ctr">
              <a:buNone/>
              <a:defRPr sz="1600"/>
            </a:lvl1pPr>
          </a:lstStyle>
          <a:p>
            <a:pPr lvl="0"/>
            <a:endParaRPr lang="en-GB" noProof="0" dirty="0"/>
          </a:p>
        </p:txBody>
      </p:sp>
      <p:sp>
        <p:nvSpPr>
          <p:cNvPr id="28" name="Picture Placeholder 6"/>
          <p:cNvSpPr>
            <a:spLocks noGrp="1"/>
          </p:cNvSpPr>
          <p:nvPr>
            <p:ph type="pic" sz="quarter" idx="26"/>
          </p:nvPr>
        </p:nvSpPr>
        <p:spPr>
          <a:xfrm>
            <a:off x="2628000" y="1368000"/>
            <a:ext cx="1908000" cy="1080000"/>
          </a:xfrm>
        </p:spPr>
        <p:txBody>
          <a:bodyPr rtlCol="0" anchor="ctr">
            <a:noAutofit/>
          </a:bodyPr>
          <a:lstStyle>
            <a:lvl1pPr marL="0" indent="0" algn="ctr">
              <a:buNone/>
              <a:defRPr sz="1600"/>
            </a:lvl1pPr>
          </a:lstStyle>
          <a:p>
            <a:pPr lvl="0"/>
            <a:endParaRPr lang="en-GB" noProof="0" dirty="0"/>
          </a:p>
        </p:txBody>
      </p:sp>
      <p:sp>
        <p:nvSpPr>
          <p:cNvPr id="30" name="Picture Placeholder 6"/>
          <p:cNvSpPr>
            <a:spLocks noGrp="1"/>
          </p:cNvSpPr>
          <p:nvPr>
            <p:ph type="pic" sz="quarter" idx="28"/>
          </p:nvPr>
        </p:nvSpPr>
        <p:spPr>
          <a:xfrm>
            <a:off x="576000" y="3841342"/>
            <a:ext cx="1908000" cy="1080000"/>
          </a:xfrm>
        </p:spPr>
        <p:txBody>
          <a:bodyPr rtlCol="0" anchor="ctr">
            <a:noAutofit/>
          </a:bodyPr>
          <a:lstStyle>
            <a:lvl1pPr marL="0" indent="0" algn="ctr">
              <a:buNone/>
              <a:defRPr sz="1600"/>
            </a:lvl1pPr>
          </a:lstStyle>
          <a:p>
            <a:pPr lvl="0"/>
            <a:endParaRPr lang="en-GB" noProof="0" dirty="0"/>
          </a:p>
        </p:txBody>
      </p:sp>
      <p:sp>
        <p:nvSpPr>
          <p:cNvPr id="32" name="Picture Placeholder 6"/>
          <p:cNvSpPr>
            <a:spLocks noGrp="1"/>
          </p:cNvSpPr>
          <p:nvPr>
            <p:ph type="pic" sz="quarter" idx="30"/>
          </p:nvPr>
        </p:nvSpPr>
        <p:spPr>
          <a:xfrm>
            <a:off x="2628000" y="3841342"/>
            <a:ext cx="1908000" cy="1080000"/>
          </a:xfrm>
        </p:spPr>
        <p:txBody>
          <a:bodyPr rtlCol="0" anchor="ctr">
            <a:noAutofit/>
          </a:bodyPr>
          <a:lstStyle>
            <a:lvl1pPr marL="0" indent="0" algn="ctr">
              <a:buNone/>
              <a:defRPr sz="1600"/>
            </a:lvl1pPr>
          </a:lstStyle>
          <a:p>
            <a:pPr lvl="0"/>
            <a:endParaRPr lang="en-GB" noProof="0" dirty="0"/>
          </a:p>
        </p:txBody>
      </p:sp>
      <p:sp>
        <p:nvSpPr>
          <p:cNvPr id="34" name="Picture Placeholder 6"/>
          <p:cNvSpPr>
            <a:spLocks noGrp="1"/>
          </p:cNvSpPr>
          <p:nvPr>
            <p:ph type="pic" sz="quarter" idx="32"/>
          </p:nvPr>
        </p:nvSpPr>
        <p:spPr>
          <a:xfrm>
            <a:off x="4680000" y="3841342"/>
            <a:ext cx="1908000" cy="1080000"/>
          </a:xfrm>
        </p:spPr>
        <p:txBody>
          <a:bodyPr rtlCol="0" anchor="ctr">
            <a:noAutofit/>
          </a:bodyPr>
          <a:lstStyle>
            <a:lvl1pPr marL="0" indent="0" algn="ctr">
              <a:buNone/>
              <a:defRPr sz="1600"/>
            </a:lvl1pPr>
          </a:lstStyle>
          <a:p>
            <a:pPr lvl="0"/>
            <a:endParaRPr lang="en-GB" noProof="0" dirty="0"/>
          </a:p>
        </p:txBody>
      </p:sp>
      <p:sp>
        <p:nvSpPr>
          <p:cNvPr id="36" name="Picture Placeholder 6"/>
          <p:cNvSpPr>
            <a:spLocks noGrp="1"/>
          </p:cNvSpPr>
          <p:nvPr>
            <p:ph type="pic" sz="quarter" idx="34"/>
          </p:nvPr>
        </p:nvSpPr>
        <p:spPr>
          <a:xfrm>
            <a:off x="6732000" y="3841342"/>
            <a:ext cx="1908000" cy="1080000"/>
          </a:xfrm>
        </p:spPr>
        <p:txBody>
          <a:bodyPr rtlCol="0" anchor="ctr">
            <a:noAutofit/>
          </a:bodyPr>
          <a:lstStyle>
            <a:lvl1pPr marL="0" indent="0" algn="ctr">
              <a:buNone/>
              <a:defRPr sz="1600"/>
            </a:lvl1pPr>
          </a:lstStyle>
          <a:p>
            <a:pPr lvl="0"/>
            <a:endParaRPr lang="en-GB" noProof="0" dirty="0"/>
          </a:p>
        </p:txBody>
      </p:sp>
      <p:sp>
        <p:nvSpPr>
          <p:cNvPr id="2" name="Title 1"/>
          <p:cNvSpPr>
            <a:spLocks noGrp="1"/>
          </p:cNvSpPr>
          <p:nvPr>
            <p:ph type="title"/>
          </p:nvPr>
        </p:nvSpPr>
        <p:spPr>
          <a:xfrm>
            <a:off x="576000" y="452970"/>
            <a:ext cx="8064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576000" y="2673419"/>
            <a:ext cx="1908000" cy="900000"/>
          </a:xfrm>
        </p:spPr>
        <p:txBody>
          <a:bodyPr>
            <a:noAutofit/>
          </a:bodyPr>
          <a:lstStyle>
            <a:lvl1pPr marL="179388" indent="-179388">
              <a:spcBef>
                <a:spcPts val="0"/>
              </a:spcBef>
              <a:defRPr sz="1000"/>
            </a:lvl1pPr>
            <a:lvl2pPr marL="376238" indent="-166688">
              <a:spcBef>
                <a:spcPts val="0"/>
              </a:spcBef>
              <a:defRPr sz="1000"/>
            </a:lvl2pPr>
            <a:lvl3pPr marL="573088" indent="-187325">
              <a:spcBef>
                <a:spcPts val="0"/>
              </a:spcBef>
              <a:defRPr sz="1000"/>
            </a:lvl3pPr>
            <a:lvl4pPr marL="717550" indent="-131763">
              <a:spcBef>
                <a:spcPts val="0"/>
              </a:spcBef>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2"/>
          <p:cNvSpPr>
            <a:spLocks noGrp="1"/>
          </p:cNvSpPr>
          <p:nvPr>
            <p:ph idx="13"/>
          </p:nvPr>
        </p:nvSpPr>
        <p:spPr>
          <a:xfrm>
            <a:off x="2628000" y="2673419"/>
            <a:ext cx="1908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4680000" y="2673419"/>
            <a:ext cx="1908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6732000" y="2673419"/>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576000" y="5143640"/>
            <a:ext cx="1908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tabLst/>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2628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4680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6732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21"/>
          </p:nvPr>
        </p:nvSpPr>
        <p:spPr>
          <a:xfrm>
            <a:off x="576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5" name="Text Placeholder 8"/>
          <p:cNvSpPr>
            <a:spLocks noGrp="1"/>
          </p:cNvSpPr>
          <p:nvPr>
            <p:ph type="body" sz="quarter" idx="23"/>
          </p:nvPr>
        </p:nvSpPr>
        <p:spPr>
          <a:xfrm>
            <a:off x="6732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7" name="Text Placeholder 8"/>
          <p:cNvSpPr>
            <a:spLocks noGrp="1"/>
          </p:cNvSpPr>
          <p:nvPr>
            <p:ph type="body" sz="quarter" idx="25"/>
          </p:nvPr>
        </p:nvSpPr>
        <p:spPr>
          <a:xfrm>
            <a:off x="4680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9" name="Text Placeholder 8"/>
          <p:cNvSpPr>
            <a:spLocks noGrp="1"/>
          </p:cNvSpPr>
          <p:nvPr>
            <p:ph type="body" sz="quarter" idx="27"/>
          </p:nvPr>
        </p:nvSpPr>
        <p:spPr>
          <a:xfrm>
            <a:off x="2628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1" name="Text Placeholder 8"/>
          <p:cNvSpPr>
            <a:spLocks noGrp="1"/>
          </p:cNvSpPr>
          <p:nvPr>
            <p:ph type="body" sz="quarter" idx="29"/>
          </p:nvPr>
        </p:nvSpPr>
        <p:spPr>
          <a:xfrm>
            <a:off x="576000"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3" name="Text Placeholder 8"/>
          <p:cNvSpPr>
            <a:spLocks noGrp="1"/>
          </p:cNvSpPr>
          <p:nvPr>
            <p:ph type="body" sz="quarter" idx="31"/>
          </p:nvPr>
        </p:nvSpPr>
        <p:spPr>
          <a:xfrm>
            <a:off x="2628000"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5" name="Text Placeholder 8"/>
          <p:cNvSpPr>
            <a:spLocks noGrp="1"/>
          </p:cNvSpPr>
          <p:nvPr>
            <p:ph type="body" sz="quarter" idx="33"/>
          </p:nvPr>
        </p:nvSpPr>
        <p:spPr>
          <a:xfrm>
            <a:off x="4672246"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7" name="Text Placeholder 8"/>
          <p:cNvSpPr>
            <a:spLocks noGrp="1"/>
          </p:cNvSpPr>
          <p:nvPr>
            <p:ph type="body" sz="quarter" idx="35"/>
          </p:nvPr>
        </p:nvSpPr>
        <p:spPr>
          <a:xfrm>
            <a:off x="6732000"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48" name="Date Placeholder 3"/>
          <p:cNvSpPr>
            <a:spLocks noGrp="1"/>
          </p:cNvSpPr>
          <p:nvPr>
            <p:ph type="dt" sz="half" idx="36"/>
          </p:nvPr>
        </p:nvSpPr>
        <p:spPr/>
        <p:txBody>
          <a:bodyPr/>
          <a:lstStyle>
            <a:lvl1pPr>
              <a:defRPr/>
            </a:lvl1pPr>
          </a:lstStyle>
          <a:p>
            <a:pPr>
              <a:defRPr/>
            </a:pPr>
            <a:fld id="{2170776B-34DB-4725-8440-71B74B79253E}" type="datetime1">
              <a:rPr lang="en-GB"/>
              <a:pPr>
                <a:defRPr/>
              </a:pPr>
              <a:t>17/12/2025</a:t>
            </a:fld>
            <a:endParaRPr lang="en-GB"/>
          </a:p>
        </p:txBody>
      </p:sp>
      <p:sp>
        <p:nvSpPr>
          <p:cNvPr id="49" name="Footer Placeholder 4"/>
          <p:cNvSpPr>
            <a:spLocks noGrp="1"/>
          </p:cNvSpPr>
          <p:nvPr>
            <p:ph type="ftr" sz="quarter" idx="37"/>
          </p:nvPr>
        </p:nvSpPr>
        <p:spPr/>
        <p:txBody>
          <a:bodyPr/>
          <a:lstStyle>
            <a:lvl1pPr>
              <a:defRPr/>
            </a:lvl1pPr>
          </a:lstStyle>
          <a:p>
            <a:pPr>
              <a:defRPr/>
            </a:pPr>
            <a:endParaRPr lang="en-GB"/>
          </a:p>
        </p:txBody>
      </p:sp>
      <p:sp>
        <p:nvSpPr>
          <p:cNvPr id="50" name="Slide Number Placeholder 5"/>
          <p:cNvSpPr>
            <a:spLocks noGrp="1"/>
          </p:cNvSpPr>
          <p:nvPr>
            <p:ph type="sldNum" sz="quarter" idx="38"/>
          </p:nvPr>
        </p:nvSpPr>
        <p:spPr>
          <a:xfrm>
            <a:off x="6840538" y="6423025"/>
            <a:ext cx="1800225" cy="252413"/>
          </a:xfrm>
          <a:prstGeom prst="rect">
            <a:avLst/>
          </a:prstGeom>
        </p:spPr>
        <p:txBody>
          <a:bodyPr/>
          <a:lstStyle>
            <a:lvl1pPr>
              <a:defRPr/>
            </a:lvl1pPr>
          </a:lstStyle>
          <a:p>
            <a:pPr>
              <a:defRPr/>
            </a:pPr>
            <a:r>
              <a:rPr lang="en-GB"/>
              <a:t>Page </a:t>
            </a:r>
            <a:fld id="{447E85A5-A260-47A3-9A59-6771850C5336}" type="slidenum">
              <a:rPr lang="en-GB"/>
              <a:pPr>
                <a:defRPr/>
              </a:pPr>
              <a:t>‹#›</a:t>
            </a:fld>
            <a:endParaRPr lang="en-GB"/>
          </a:p>
        </p:txBody>
      </p:sp>
    </p:spTree>
    <p:extLst>
      <p:ext uri="{BB962C8B-B14F-4D97-AF65-F5344CB8AC3E}">
        <p14:creationId xmlns:p14="http://schemas.microsoft.com/office/powerpoint/2010/main" val="2511765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B9855D67-819C-4889-923B-FE90162B25B9}" type="datetime1">
              <a:rPr lang="en-GB"/>
              <a:pPr>
                <a:defRPr/>
              </a:pPr>
              <a:t>17/12/2025</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542E0AB9-A97A-48D3-82AE-A9E0D75ABD7F}" type="slidenum">
              <a:rPr lang="en-GB"/>
              <a:pPr>
                <a:defRPr/>
              </a:pPr>
              <a:t>‹#›</a:t>
            </a:fld>
            <a:endParaRPr lang="en-GB"/>
          </a:p>
        </p:txBody>
      </p:sp>
    </p:spTree>
    <p:extLst>
      <p:ext uri="{BB962C8B-B14F-4D97-AF65-F5344CB8AC3E}">
        <p14:creationId xmlns:p14="http://schemas.microsoft.com/office/powerpoint/2010/main" val="225120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481013" y="0"/>
            <a:ext cx="4140200" cy="630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263" y="5514975"/>
            <a:ext cx="6477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453600"/>
            <a:ext cx="3960000" cy="432000"/>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76000" y="2205038"/>
            <a:ext cx="3960000" cy="215850"/>
          </a:xfrm>
        </p:spPr>
        <p:txBody>
          <a:bodyPr>
            <a:normAutofit/>
          </a:bodyPr>
          <a:lstStyle>
            <a:lvl1pPr marL="0" indent="0">
              <a:buNone/>
              <a:defRPr sz="1600" b="1">
                <a:solidFill>
                  <a:schemeClr val="accent2"/>
                </a:solidFill>
              </a:defRPr>
            </a:lvl1pPr>
          </a:lstStyle>
          <a:p>
            <a:pPr lvl="0"/>
            <a:r>
              <a:rPr lang="en-US"/>
              <a:t>Click to edit Master text styles</a:t>
            </a:r>
          </a:p>
        </p:txBody>
      </p:sp>
      <p:sp>
        <p:nvSpPr>
          <p:cNvPr id="8" name="Text Placeholder 6"/>
          <p:cNvSpPr>
            <a:spLocks noGrp="1"/>
          </p:cNvSpPr>
          <p:nvPr>
            <p:ph type="body" sz="quarter" idx="14"/>
          </p:nvPr>
        </p:nvSpPr>
        <p:spPr>
          <a:xfrm>
            <a:off x="576000" y="2492896"/>
            <a:ext cx="3960000" cy="215850"/>
          </a:xfrm>
        </p:spPr>
        <p:txBody>
          <a:bodyPr>
            <a:normAutofit/>
          </a:bodyPr>
          <a:lstStyle>
            <a:lvl1pPr marL="0" indent="0">
              <a:buNone/>
              <a:defRPr sz="1600" b="1">
                <a:solidFill>
                  <a:schemeClr val="accent2"/>
                </a:solidFill>
              </a:defRPr>
            </a:lvl1pPr>
          </a:lstStyle>
          <a:p>
            <a:pPr lvl="0"/>
            <a:r>
              <a:rPr lang="en-US"/>
              <a:t>Click to edit Master text styles</a:t>
            </a:r>
          </a:p>
        </p:txBody>
      </p:sp>
      <p:sp>
        <p:nvSpPr>
          <p:cNvPr id="9" name="Text Placeholder 6"/>
          <p:cNvSpPr>
            <a:spLocks noGrp="1"/>
          </p:cNvSpPr>
          <p:nvPr>
            <p:ph type="body" sz="quarter" idx="15"/>
          </p:nvPr>
        </p:nvSpPr>
        <p:spPr>
          <a:xfrm>
            <a:off x="576000" y="2852936"/>
            <a:ext cx="3960000" cy="215850"/>
          </a:xfrm>
        </p:spPr>
        <p:txBody>
          <a:bodyPr>
            <a:normAutofit/>
          </a:bodyPr>
          <a:lstStyle>
            <a:lvl1pPr marL="0" indent="0">
              <a:buNone/>
              <a:defRPr sz="1600" baseline="0"/>
            </a:lvl1pPr>
          </a:lstStyle>
          <a:p>
            <a:pPr lvl="0"/>
            <a:r>
              <a:rPr lang="en-US"/>
              <a:t>Click to edit Master text styles</a:t>
            </a:r>
          </a:p>
        </p:txBody>
      </p:sp>
      <p:sp>
        <p:nvSpPr>
          <p:cNvPr id="10" name="Text Placeholder 6"/>
          <p:cNvSpPr>
            <a:spLocks noGrp="1"/>
          </p:cNvSpPr>
          <p:nvPr>
            <p:ph type="body" sz="quarter" idx="16"/>
          </p:nvPr>
        </p:nvSpPr>
        <p:spPr>
          <a:xfrm>
            <a:off x="576000" y="3124050"/>
            <a:ext cx="3960000" cy="215850"/>
          </a:xfrm>
        </p:spPr>
        <p:txBody>
          <a:bodyPr>
            <a:normAutofit/>
          </a:bodyPr>
          <a:lstStyle>
            <a:lvl1pPr marL="0" indent="0">
              <a:buNone/>
              <a:defRPr sz="1600" baseline="0"/>
            </a:lvl1pPr>
          </a:lstStyle>
          <a:p>
            <a:pPr lvl="0"/>
            <a:r>
              <a:rPr lang="en-US"/>
              <a:t>Click to edit Master text styles</a:t>
            </a:r>
          </a:p>
        </p:txBody>
      </p:sp>
      <p:sp>
        <p:nvSpPr>
          <p:cNvPr id="11" name="Text Placeholder 6"/>
          <p:cNvSpPr>
            <a:spLocks noGrp="1"/>
          </p:cNvSpPr>
          <p:nvPr>
            <p:ph type="body" sz="quarter" idx="17"/>
          </p:nvPr>
        </p:nvSpPr>
        <p:spPr>
          <a:xfrm>
            <a:off x="576000" y="3514774"/>
            <a:ext cx="3960000" cy="1800000"/>
          </a:xfrm>
        </p:spPr>
        <p:txBody>
          <a:bodyPr>
            <a:normAutofit/>
          </a:bodyPr>
          <a:lstStyle>
            <a:lvl1pPr marL="0" indent="0">
              <a:lnSpc>
                <a:spcPct val="100000"/>
              </a:lnSpc>
              <a:spcBef>
                <a:spcPts val="0"/>
              </a:spcBef>
              <a:buNone/>
              <a:defRPr sz="1600" baseline="0"/>
            </a:lvl1pPr>
          </a:lstStyle>
          <a:p>
            <a:pPr lvl="0"/>
            <a:r>
              <a:rPr lang="en-US"/>
              <a:t>Click to edit Master text styles</a:t>
            </a:r>
          </a:p>
        </p:txBody>
      </p:sp>
      <p:sp>
        <p:nvSpPr>
          <p:cNvPr id="15" name="Date Placeholder 2"/>
          <p:cNvSpPr>
            <a:spLocks noGrp="1"/>
          </p:cNvSpPr>
          <p:nvPr>
            <p:ph type="dt" sz="half" idx="18"/>
          </p:nvPr>
        </p:nvSpPr>
        <p:spPr/>
        <p:txBody>
          <a:bodyPr/>
          <a:lstStyle>
            <a:lvl1pPr>
              <a:defRPr/>
            </a:lvl1pPr>
          </a:lstStyle>
          <a:p>
            <a:pPr>
              <a:defRPr/>
            </a:pPr>
            <a:fld id="{3A946046-D967-486E-8C15-D9DE921E43A2}" type="datetime1">
              <a:rPr lang="en-GB"/>
              <a:pPr>
                <a:defRPr/>
              </a:pPr>
              <a:t>17/12/2025</a:t>
            </a:fld>
            <a:endParaRPr lang="en-GB"/>
          </a:p>
        </p:txBody>
      </p:sp>
      <p:sp>
        <p:nvSpPr>
          <p:cNvPr id="16" name="Footer Placeholder 3"/>
          <p:cNvSpPr>
            <a:spLocks noGrp="1"/>
          </p:cNvSpPr>
          <p:nvPr>
            <p:ph type="ftr" sz="quarter" idx="19"/>
          </p:nvPr>
        </p:nvSpPr>
        <p:spPr/>
        <p:txBody>
          <a:bodyPr/>
          <a:lstStyle>
            <a:lvl1pPr>
              <a:defRPr/>
            </a:lvl1pPr>
          </a:lstStyle>
          <a:p>
            <a:pPr>
              <a:defRPr/>
            </a:pPr>
            <a:endParaRPr lang="en-GB"/>
          </a:p>
        </p:txBody>
      </p:sp>
      <p:sp>
        <p:nvSpPr>
          <p:cNvPr id="17" name="Slide Number Placeholder 4"/>
          <p:cNvSpPr>
            <a:spLocks noGrp="1"/>
          </p:cNvSpPr>
          <p:nvPr>
            <p:ph type="sldNum" sz="quarter" idx="20"/>
          </p:nvPr>
        </p:nvSpPr>
        <p:spPr>
          <a:xfrm>
            <a:off x="6840538" y="6423025"/>
            <a:ext cx="1800225" cy="252413"/>
          </a:xfrm>
          <a:prstGeom prst="rect">
            <a:avLst/>
          </a:prstGeom>
        </p:spPr>
        <p:txBody>
          <a:bodyPr/>
          <a:lstStyle>
            <a:lvl1pPr>
              <a:defRPr>
                <a:solidFill>
                  <a:schemeClr val="bg1"/>
                </a:solidFill>
              </a:defRPr>
            </a:lvl1pPr>
          </a:lstStyle>
          <a:p>
            <a:pPr>
              <a:defRPr/>
            </a:pPr>
            <a:r>
              <a:rPr lang="en-GB"/>
              <a:t>Page </a:t>
            </a:r>
            <a:fld id="{49577961-E76D-4440-9DB7-93B1CE6D03C3}" type="slidenum">
              <a:rPr lang="en-GB"/>
              <a:pPr>
                <a:defRPr/>
              </a:pPr>
              <a:t>‹#›</a:t>
            </a:fld>
            <a:endParaRPr lang="en-GB" dirty="0"/>
          </a:p>
        </p:txBody>
      </p:sp>
    </p:spTree>
    <p:extLst>
      <p:ext uri="{BB962C8B-B14F-4D97-AF65-F5344CB8AC3E}">
        <p14:creationId xmlns:p14="http://schemas.microsoft.com/office/powerpoint/2010/main" val="366990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Details - Blank">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576000" y="2205038"/>
            <a:ext cx="4043363" cy="215850"/>
          </a:xfrm>
        </p:spPr>
        <p:txBody>
          <a:bodyPr>
            <a:normAutofit/>
          </a:bodyPr>
          <a:lstStyle>
            <a:lvl1pPr marL="0" indent="0">
              <a:buNone/>
              <a:defRPr sz="1600"/>
            </a:lvl1pPr>
          </a:lstStyle>
          <a:p>
            <a:pPr lvl="0"/>
            <a:r>
              <a:rPr lang="en-US"/>
              <a:t>Click to edit Master text styles</a:t>
            </a:r>
          </a:p>
        </p:txBody>
      </p:sp>
      <p:sp>
        <p:nvSpPr>
          <p:cNvPr id="8" name="Text Placeholder 6"/>
          <p:cNvSpPr>
            <a:spLocks noGrp="1"/>
          </p:cNvSpPr>
          <p:nvPr>
            <p:ph type="body" sz="quarter" idx="14"/>
          </p:nvPr>
        </p:nvSpPr>
        <p:spPr>
          <a:xfrm>
            <a:off x="576000" y="2492896"/>
            <a:ext cx="4043363" cy="215850"/>
          </a:xfrm>
        </p:spPr>
        <p:txBody>
          <a:bodyPr>
            <a:normAutofit/>
          </a:bodyPr>
          <a:lstStyle>
            <a:lvl1pPr marL="0" indent="0">
              <a:buNone/>
              <a:defRPr sz="1600"/>
            </a:lvl1pPr>
          </a:lstStyle>
          <a:p>
            <a:pPr lvl="0"/>
            <a:r>
              <a:rPr lang="en-US"/>
              <a:t>Click to edit Master text styles</a:t>
            </a:r>
          </a:p>
        </p:txBody>
      </p:sp>
      <p:sp>
        <p:nvSpPr>
          <p:cNvPr id="9" name="Text Placeholder 6"/>
          <p:cNvSpPr>
            <a:spLocks noGrp="1"/>
          </p:cNvSpPr>
          <p:nvPr>
            <p:ph type="body" sz="quarter" idx="15"/>
          </p:nvPr>
        </p:nvSpPr>
        <p:spPr>
          <a:xfrm>
            <a:off x="576000" y="2852936"/>
            <a:ext cx="4043363" cy="215850"/>
          </a:xfrm>
        </p:spPr>
        <p:txBody>
          <a:bodyPr>
            <a:normAutofit/>
          </a:bodyPr>
          <a:lstStyle>
            <a:lvl1pPr marL="0" indent="0">
              <a:buNone/>
              <a:defRPr sz="1600" baseline="0"/>
            </a:lvl1pPr>
          </a:lstStyle>
          <a:p>
            <a:pPr lvl="0"/>
            <a:r>
              <a:rPr lang="en-US"/>
              <a:t>Click to edit Master text styles</a:t>
            </a:r>
          </a:p>
        </p:txBody>
      </p:sp>
      <p:sp>
        <p:nvSpPr>
          <p:cNvPr id="10" name="Text Placeholder 6"/>
          <p:cNvSpPr>
            <a:spLocks noGrp="1"/>
          </p:cNvSpPr>
          <p:nvPr>
            <p:ph type="body" sz="quarter" idx="16"/>
          </p:nvPr>
        </p:nvSpPr>
        <p:spPr>
          <a:xfrm>
            <a:off x="576000" y="3124050"/>
            <a:ext cx="4043363" cy="215850"/>
          </a:xfrm>
        </p:spPr>
        <p:txBody>
          <a:bodyPr>
            <a:normAutofit/>
          </a:bodyPr>
          <a:lstStyle>
            <a:lvl1pPr marL="0" indent="0">
              <a:buNone/>
              <a:defRPr sz="1600" baseline="0"/>
            </a:lvl1pPr>
          </a:lstStyle>
          <a:p>
            <a:pPr lvl="0"/>
            <a:r>
              <a:rPr lang="en-US"/>
              <a:t>Click to edit Master text styles</a:t>
            </a:r>
          </a:p>
        </p:txBody>
      </p:sp>
      <p:sp>
        <p:nvSpPr>
          <p:cNvPr id="11" name="Text Placeholder 6"/>
          <p:cNvSpPr>
            <a:spLocks noGrp="1"/>
          </p:cNvSpPr>
          <p:nvPr>
            <p:ph type="body" sz="quarter" idx="17"/>
          </p:nvPr>
        </p:nvSpPr>
        <p:spPr>
          <a:xfrm>
            <a:off x="576000" y="3514774"/>
            <a:ext cx="4043363" cy="2736000"/>
          </a:xfrm>
        </p:spPr>
        <p:txBody>
          <a:bodyPr>
            <a:normAutofit/>
          </a:bodyPr>
          <a:lstStyle>
            <a:lvl1pPr marL="0" indent="0">
              <a:lnSpc>
                <a:spcPct val="100000"/>
              </a:lnSpc>
              <a:spcBef>
                <a:spcPts val="0"/>
              </a:spcBef>
              <a:buNone/>
              <a:defRPr sz="1600" baseline="0"/>
            </a:lvl1pPr>
          </a:lstStyle>
          <a:p>
            <a:pPr lvl="0"/>
            <a:r>
              <a:rPr lang="en-US"/>
              <a:t>Click to edit Master text styles</a:t>
            </a:r>
          </a:p>
        </p:txBody>
      </p:sp>
      <p:sp>
        <p:nvSpPr>
          <p:cNvPr id="12" name="Date Placeholder 3"/>
          <p:cNvSpPr>
            <a:spLocks noGrp="1"/>
          </p:cNvSpPr>
          <p:nvPr>
            <p:ph type="dt" sz="half" idx="18"/>
          </p:nvPr>
        </p:nvSpPr>
        <p:spPr/>
        <p:txBody>
          <a:bodyPr/>
          <a:lstStyle>
            <a:lvl1pPr>
              <a:defRPr/>
            </a:lvl1pPr>
          </a:lstStyle>
          <a:p>
            <a:pPr>
              <a:defRPr/>
            </a:pPr>
            <a:fld id="{DA41ED92-1956-47AA-9C30-0D3E36FAAD58}" type="datetime1">
              <a:rPr lang="en-GB"/>
              <a:pPr>
                <a:defRPr/>
              </a:pPr>
              <a:t>17/12/2025</a:t>
            </a:fld>
            <a:endParaRPr lang="en-GB" dirty="0"/>
          </a:p>
        </p:txBody>
      </p:sp>
      <p:sp>
        <p:nvSpPr>
          <p:cNvPr id="13" name="Footer Placeholder 4"/>
          <p:cNvSpPr>
            <a:spLocks noGrp="1"/>
          </p:cNvSpPr>
          <p:nvPr>
            <p:ph type="ftr" sz="quarter" idx="19"/>
          </p:nvPr>
        </p:nvSpPr>
        <p:spPr/>
        <p:txBody>
          <a:bodyPr/>
          <a:lstStyle>
            <a:lvl1pPr>
              <a:defRPr/>
            </a:lvl1pPr>
          </a:lstStyle>
          <a:p>
            <a:pPr>
              <a:defRPr/>
            </a:pPr>
            <a:endParaRPr lang="en-GB"/>
          </a:p>
        </p:txBody>
      </p:sp>
      <p:sp>
        <p:nvSpPr>
          <p:cNvPr id="14" name="Slide Number Placeholder 5"/>
          <p:cNvSpPr>
            <a:spLocks noGrp="1"/>
          </p:cNvSpPr>
          <p:nvPr>
            <p:ph type="sldNum" sz="quarter" idx="20"/>
          </p:nvPr>
        </p:nvSpPr>
        <p:spPr>
          <a:xfrm>
            <a:off x="6840538" y="6423025"/>
            <a:ext cx="1800225" cy="252413"/>
          </a:xfrm>
          <a:prstGeom prst="rect">
            <a:avLst/>
          </a:prstGeom>
        </p:spPr>
        <p:txBody>
          <a:bodyPr/>
          <a:lstStyle>
            <a:lvl1pPr>
              <a:defRPr/>
            </a:lvl1pPr>
          </a:lstStyle>
          <a:p>
            <a:pPr>
              <a:defRPr/>
            </a:pPr>
            <a:r>
              <a:rPr lang="en-GB"/>
              <a:t>Page </a:t>
            </a:r>
            <a:fld id="{CC0C0350-E5EB-413E-AE2F-EFE9E53D9439}" type="slidenum">
              <a:rPr lang="en-GB"/>
              <a:pPr>
                <a:defRPr/>
              </a:pPr>
              <a:t>‹#›</a:t>
            </a:fld>
            <a:endParaRPr lang="en-GB"/>
          </a:p>
        </p:txBody>
      </p:sp>
    </p:spTree>
    <p:extLst>
      <p:ext uri="{BB962C8B-B14F-4D97-AF65-F5344CB8AC3E}">
        <p14:creationId xmlns:p14="http://schemas.microsoft.com/office/powerpoint/2010/main" val="1221167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1606347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3158785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0F947-33F5-4963-A358-AD8ED11AC6B3}"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7174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White Divider">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l="-4996" r="-4996"/>
          <a:stretch>
            <a:fillRect/>
          </a:stretch>
        </p:blipFill>
        <p:spPr bwMode="auto">
          <a:xfrm>
            <a:off x="7135813" y="6021388"/>
            <a:ext cx="1617662" cy="712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accent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91E96B0-E0E4-4EC9-9EFC-A1153608B0B4}" type="datetime1">
              <a:rPr lang="en-GB"/>
              <a:pPr>
                <a:defRPr/>
              </a:pPr>
              <a:t>17/12/2025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b="1">
                <a:solidFill>
                  <a:schemeClr val="accent4"/>
                </a:solidFill>
              </a:defRPr>
            </a:lvl1pPr>
          </a:lstStyle>
          <a:p>
            <a:pPr>
              <a:defRPr/>
            </a:pPr>
            <a:r>
              <a:rPr lang="en-GB" dirty="0"/>
              <a:t>Slide </a:t>
            </a:r>
            <a:fld id="{D8E204E0-9E24-48F9-8DF7-90B6D1D999CE}" type="slidenum">
              <a:rPr lang="en-GB" smtClean="0"/>
              <a:pPr>
                <a:defRPr/>
              </a:pPr>
              <a:t>‹#›</a:t>
            </a:fld>
            <a:endParaRPr lang="en-GB" dirty="0"/>
          </a:p>
        </p:txBody>
      </p:sp>
    </p:spTree>
    <p:extLst>
      <p:ext uri="{BB962C8B-B14F-4D97-AF65-F5344CB8AC3E}">
        <p14:creationId xmlns:p14="http://schemas.microsoft.com/office/powerpoint/2010/main" val="1205810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00F947-33F5-4963-A358-AD8ED11AC6B3}"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495952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00F947-33F5-4963-A358-AD8ED11AC6B3}" type="datetimeFigureOut">
              <a:rPr lang="en-GB" smtClean="0"/>
              <a:t>17/12/2025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874298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00F947-33F5-4963-A358-AD8ED11AC6B3}" type="datetimeFigureOut">
              <a:rPr lang="en-GB" smtClean="0"/>
              <a:t>17/12/2025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512701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0F947-33F5-4963-A358-AD8ED11AC6B3}" type="datetimeFigureOut">
              <a:rPr lang="en-GB" smtClean="0"/>
              <a:t>17/12/2025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437416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0F947-33F5-4963-A358-AD8ED11AC6B3}"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504286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0F947-33F5-4963-A358-AD8ED11AC6B3}"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3697789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482524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627587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00F947-33F5-4963-A358-AD8ED11AC6B3}" type="datetimeFigureOut">
              <a:rPr lang="en-GB" smtClean="0"/>
              <a:t>17/12/2025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162309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1">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4A30526-3B73-4075-8092-247644B6AE3E}" type="datetime1">
              <a:rPr lang="en-GB"/>
              <a:pPr>
                <a:defRPr/>
              </a:pPr>
              <a:t>17/12/2025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solidFill>
                  <a:schemeClr val="bg1"/>
                </a:solidFill>
              </a:defRPr>
            </a:lvl1pPr>
          </a:lstStyle>
          <a:p>
            <a:pPr>
              <a:defRPr/>
            </a:pPr>
            <a:r>
              <a:rPr lang="en-GB" dirty="0"/>
              <a:t>Slide </a:t>
            </a:r>
            <a:fld id="{574D94B5-E072-4700-83C9-BFD6191A20E9}" type="slidenum">
              <a:rPr lang="en-GB" smtClean="0"/>
              <a:pPr>
                <a:defRPr/>
              </a:pPr>
              <a:t>‹#›</a:t>
            </a:fld>
            <a:endParaRPr lang="en-GB" dirty="0"/>
          </a:p>
        </p:txBody>
      </p:sp>
    </p:spTree>
    <p:extLst>
      <p:ext uri="{BB962C8B-B14F-4D97-AF65-F5344CB8AC3E}">
        <p14:creationId xmlns:p14="http://schemas.microsoft.com/office/powerpoint/2010/main" val="98834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2">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10260013" cy="6858000"/>
            <a:chOff x="0" y="0"/>
            <a:chExt cx="10260632" cy="685800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t="781" r="781" b="-2"/>
            <a:stretch>
              <a:fillRect/>
            </a:stretch>
          </p:blipFill>
          <p:spPr bwMode="auto">
            <a:xfrm>
              <a:off x="111663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2267087" cy="6858000"/>
            </a:xfrm>
            <a:prstGeom prst="rect">
              <a:avLst/>
            </a:prstGeom>
            <a:solidFill>
              <a:srgbClr val="006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a:defRPr/>
            </a:lvl1pPr>
          </a:lstStyle>
          <a:p>
            <a:pPr>
              <a:defRPr/>
            </a:pPr>
            <a:fld id="{093F1BFB-3283-49B3-9CD0-16C4A17CA211}" type="datetime1">
              <a:rPr lang="en-GB"/>
              <a:pPr>
                <a:defRPr/>
              </a:pPr>
              <a:t>17/12/2025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a:xfrm>
            <a:off x="6840538" y="6423025"/>
            <a:ext cx="1800225" cy="252413"/>
          </a:xfrm>
          <a:prstGeom prst="rect">
            <a:avLst/>
          </a:prstGeom>
        </p:spPr>
        <p:txBody>
          <a:bodyPr/>
          <a:lstStyle>
            <a:lvl1pPr>
              <a:defRPr>
                <a:solidFill>
                  <a:schemeClr val="bg1"/>
                </a:solidFill>
              </a:defRPr>
            </a:lvl1pPr>
          </a:lstStyle>
          <a:p>
            <a:pPr>
              <a:defRPr/>
            </a:pPr>
            <a:r>
              <a:rPr lang="en-GB" dirty="0"/>
              <a:t>Slide </a:t>
            </a:r>
            <a:fld id="{2A856954-1499-48C7-8D5E-8C959730D563}" type="slidenum">
              <a:rPr lang="en-GB" smtClean="0"/>
              <a:pPr>
                <a:defRPr/>
              </a:pPr>
              <a:t>‹#›</a:t>
            </a:fld>
            <a:endParaRPr lang="en-GB" dirty="0"/>
          </a:p>
        </p:txBody>
      </p:sp>
    </p:spTree>
    <p:extLst>
      <p:ext uri="{BB962C8B-B14F-4D97-AF65-F5344CB8AC3E}">
        <p14:creationId xmlns:p14="http://schemas.microsoft.com/office/powerpoint/2010/main" val="302339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3">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A3FFA8BA-38D8-489C-8B14-EB764B568B1C}" type="datetime1">
              <a:rPr lang="en-GB"/>
              <a:pPr>
                <a:defRPr/>
              </a:pPr>
              <a:t>17/12/2025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solidFill>
                  <a:schemeClr val="bg1"/>
                </a:solidFill>
              </a:defRPr>
            </a:lvl1pPr>
          </a:lstStyle>
          <a:p>
            <a:pPr>
              <a:defRPr/>
            </a:pPr>
            <a:r>
              <a:rPr lang="en-GB"/>
              <a:t>Page </a:t>
            </a:r>
            <a:fld id="{219CD234-DE79-4A9B-A757-D007C096C6BB}" type="slidenum">
              <a:rPr lang="en-GB"/>
              <a:pPr>
                <a:defRPr/>
              </a:pPr>
              <a:t>‹#›</a:t>
            </a:fld>
            <a:endParaRPr lang="en-GB"/>
          </a:p>
        </p:txBody>
      </p:sp>
    </p:spTree>
    <p:extLst>
      <p:ext uri="{BB962C8B-B14F-4D97-AF65-F5344CB8AC3E}">
        <p14:creationId xmlns:p14="http://schemas.microsoft.com/office/powerpoint/2010/main" val="188572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Titles">
    <p:spTree>
      <p:nvGrpSpPr>
        <p:cNvPr id="1" name=""/>
        <p:cNvGrpSpPr/>
        <p:nvPr/>
      </p:nvGrpSpPr>
      <p:grpSpPr>
        <a:xfrm>
          <a:off x="0" y="0"/>
          <a:ext cx="0" cy="0"/>
          <a:chOff x="0" y="0"/>
          <a:chExt cx="0" cy="0"/>
        </a:xfrm>
      </p:grpSpPr>
      <p:sp>
        <p:nvSpPr>
          <p:cNvPr id="2" name="Title 1"/>
          <p:cNvSpPr>
            <a:spLocks noGrp="1"/>
          </p:cNvSpPr>
          <p:nvPr>
            <p:ph type="title"/>
          </p:nvPr>
        </p:nvSpPr>
        <p:spPr>
          <a:xfrm>
            <a:off x="579239" y="404813"/>
            <a:ext cx="8064500" cy="4318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2016000"/>
            <a:ext cx="8064000" cy="424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576000" y="1368000"/>
            <a:ext cx="8064500" cy="288000"/>
          </a:xfrm>
        </p:spPr>
        <p:txBody>
          <a:bodyPr>
            <a:noAutofit/>
          </a:bodyPr>
          <a:lstStyle>
            <a:lvl1pPr marL="0" indent="0">
              <a:buNone/>
              <a:defRPr sz="2200" b="1">
                <a:solidFill>
                  <a:schemeClr val="accent1"/>
                </a:solidFill>
              </a:defRPr>
            </a:lvl1pPr>
          </a:lstStyle>
          <a:p>
            <a:pPr lvl="0"/>
            <a:r>
              <a:rPr lang="en-US" dirty="0"/>
              <a:t>Click to edit Master text styles</a:t>
            </a:r>
          </a:p>
        </p:txBody>
      </p:sp>
      <p:sp>
        <p:nvSpPr>
          <p:cNvPr id="9" name="Text Placeholder 7"/>
          <p:cNvSpPr>
            <a:spLocks noGrp="1"/>
          </p:cNvSpPr>
          <p:nvPr>
            <p:ph type="body" sz="quarter" idx="14"/>
          </p:nvPr>
        </p:nvSpPr>
        <p:spPr>
          <a:xfrm>
            <a:off x="576000" y="1700840"/>
            <a:ext cx="8064500" cy="288000"/>
          </a:xfrm>
        </p:spPr>
        <p:txBody>
          <a:bodyPr/>
          <a:lstStyle>
            <a:lvl1pPr marL="0" indent="0">
              <a:buNone/>
              <a:defRPr b="1">
                <a:solidFill>
                  <a:schemeClr val="accent2"/>
                </a:solidFill>
              </a:defRPr>
            </a:lvl1pPr>
          </a:lstStyle>
          <a:p>
            <a:pPr lvl="0"/>
            <a:r>
              <a:rPr lang="en-US" dirty="0"/>
              <a:t>Click to edit Master text styles</a:t>
            </a:r>
          </a:p>
        </p:txBody>
      </p:sp>
      <p:sp>
        <p:nvSpPr>
          <p:cNvPr id="6" name="Date Placeholder 3"/>
          <p:cNvSpPr>
            <a:spLocks noGrp="1"/>
          </p:cNvSpPr>
          <p:nvPr>
            <p:ph type="dt" sz="half" idx="15"/>
          </p:nvPr>
        </p:nvSpPr>
        <p:spPr/>
        <p:txBody>
          <a:bodyPr/>
          <a:lstStyle>
            <a:lvl1pPr>
              <a:defRPr/>
            </a:lvl1pPr>
          </a:lstStyle>
          <a:p>
            <a:pPr>
              <a:defRPr/>
            </a:pPr>
            <a:fld id="{2502F225-7BE9-45EC-BF60-C0B66CAA6F75}" type="datetime1">
              <a:rPr lang="en-GB"/>
              <a:pPr>
                <a:defRPr/>
              </a:pPr>
              <a:t>17/12/2025</a:t>
            </a:fld>
            <a:endParaRPr lang="en-GB" dirty="0"/>
          </a:p>
        </p:txBody>
      </p:sp>
      <p:sp>
        <p:nvSpPr>
          <p:cNvPr id="7" name="Footer Placeholder 4"/>
          <p:cNvSpPr>
            <a:spLocks noGrp="1"/>
          </p:cNvSpPr>
          <p:nvPr>
            <p:ph type="ftr" sz="quarter" idx="16"/>
          </p:nvPr>
        </p:nvSpPr>
        <p:spPr/>
        <p:txBody>
          <a:bodyPr/>
          <a:lstStyle>
            <a:lvl1pPr>
              <a:defRPr/>
            </a:lvl1pPr>
          </a:lstStyle>
          <a:p>
            <a:pPr>
              <a:defRPr/>
            </a:pPr>
            <a:endParaRPr lang="en-GB"/>
          </a:p>
        </p:txBody>
      </p:sp>
      <p:sp>
        <p:nvSpPr>
          <p:cNvPr id="10" name="Slide Number Placeholder 5"/>
          <p:cNvSpPr>
            <a:spLocks noGrp="1"/>
          </p:cNvSpPr>
          <p:nvPr>
            <p:ph type="sldNum" sz="quarter" idx="17"/>
          </p:nvPr>
        </p:nvSpPr>
        <p:spPr>
          <a:xfrm>
            <a:off x="6840538" y="6423025"/>
            <a:ext cx="1800225" cy="252413"/>
          </a:xfrm>
          <a:prstGeom prst="rect">
            <a:avLst/>
          </a:prstGeom>
        </p:spPr>
        <p:txBody>
          <a:bodyPr/>
          <a:lstStyle>
            <a:lvl1pPr>
              <a:defRPr/>
            </a:lvl1pPr>
          </a:lstStyle>
          <a:p>
            <a:pPr>
              <a:defRPr/>
            </a:pPr>
            <a:r>
              <a:rPr lang="en-GB" dirty="0"/>
              <a:t>Slide </a:t>
            </a:r>
            <a:fld id="{2ADAF973-9307-41EF-A5E3-7F5D4FC7FB15}" type="slidenum">
              <a:rPr lang="en-GB" smtClean="0"/>
              <a:pPr>
                <a:defRPr/>
              </a:pPr>
              <a:t>‹#›</a:t>
            </a:fld>
            <a:endParaRPr lang="en-GB" dirty="0"/>
          </a:p>
        </p:txBody>
      </p:sp>
    </p:spTree>
    <p:extLst>
      <p:ext uri="{BB962C8B-B14F-4D97-AF65-F5344CB8AC3E}">
        <p14:creationId xmlns:p14="http://schemas.microsoft.com/office/powerpoint/2010/main" val="276693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943" y="404813"/>
            <a:ext cx="8064500" cy="4318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263" y="1268760"/>
            <a:ext cx="8064500" cy="49955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1F802FA7-26AF-47A2-B570-ECCE907AFBA3}" type="datetime1">
              <a:rPr lang="en-GB"/>
              <a:pPr>
                <a:defRPr/>
              </a:pPr>
              <a:t>17/12/2025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6654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4112" y="404613"/>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268760"/>
            <a:ext cx="3960000" cy="499523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80000" y="1268760"/>
            <a:ext cx="3960000" cy="499523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B9467520-C67A-489B-817A-C29F3322B1D1}" type="datetime1">
              <a:rPr lang="en-GB"/>
              <a:pPr>
                <a:defRPr/>
              </a:pPr>
              <a:t>17/12/2025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C78CAF34-5ABE-49DC-92EF-B8501D3BA43F}" type="slidenum">
              <a:rPr lang="en-GB"/>
              <a:pPr>
                <a:defRPr/>
              </a:pPr>
              <a:t>‹#›</a:t>
            </a:fld>
            <a:endParaRPr lang="en-GB"/>
          </a:p>
        </p:txBody>
      </p:sp>
    </p:spTree>
    <p:extLst>
      <p:ext uri="{BB962C8B-B14F-4D97-AF65-F5344CB8AC3E}">
        <p14:creationId xmlns:p14="http://schemas.microsoft.com/office/powerpoint/2010/main" val="234536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28">
            <a:extLst>
              <a:ext uri="{28A0092B-C50C-407E-A947-70E740481C1C}">
                <a14:useLocalDpi xmlns:a14="http://schemas.microsoft.com/office/drawing/2010/main" val="0"/>
              </a:ext>
            </a:extLst>
          </a:blip>
          <a:srcRect l="20757" t="13316" r="1427" b="53680"/>
          <a:stretch>
            <a:fillRect/>
          </a:stretch>
        </p:blipFill>
        <p:spPr bwMode="auto">
          <a:xfrm>
            <a:off x="7164388" y="6018213"/>
            <a:ext cx="197961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576263" y="6543675"/>
            <a:ext cx="67325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8" name="Title Placeholder 1"/>
          <p:cNvSpPr>
            <a:spLocks noGrp="1"/>
          </p:cNvSpPr>
          <p:nvPr>
            <p:ph type="title"/>
          </p:nvPr>
        </p:nvSpPr>
        <p:spPr bwMode="auto">
          <a:xfrm>
            <a:off x="576263" y="452438"/>
            <a:ext cx="806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576263" y="1368425"/>
            <a:ext cx="8064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1439863" y="6583363"/>
            <a:ext cx="1079500" cy="184150"/>
          </a:xfrm>
          <a:prstGeom prst="rect">
            <a:avLst/>
          </a:prstGeom>
        </p:spPr>
        <p:txBody>
          <a:bodyPr vert="horz" lIns="0" tIns="0" rIns="0" bIns="0" rtlCol="0" anchor="ctr">
            <a:spAutoFit/>
          </a:bodyPr>
          <a:lstStyle>
            <a:lvl1pPr algn="l" fontAlgn="auto">
              <a:spcBef>
                <a:spcPts val="0"/>
              </a:spcBef>
              <a:spcAft>
                <a:spcPts val="0"/>
              </a:spcAft>
              <a:defRPr sz="1200">
                <a:solidFill>
                  <a:schemeClr val="accent1"/>
                </a:solidFill>
                <a:latin typeface="+mn-lt"/>
                <a:cs typeface="+mn-cs"/>
              </a:defRPr>
            </a:lvl1pPr>
          </a:lstStyle>
          <a:p>
            <a:pPr>
              <a:defRPr/>
            </a:pPr>
            <a:fld id="{7788E4B0-A9FA-43A9-AADD-798E1013C76F}" type="datetime1">
              <a:rPr lang="en-GB"/>
              <a:pPr>
                <a:defRPr/>
              </a:pPr>
              <a:t>17/12/2025</a:t>
            </a:fld>
            <a:endParaRPr lang="en-GB" dirty="0"/>
          </a:p>
        </p:txBody>
      </p:sp>
      <p:sp>
        <p:nvSpPr>
          <p:cNvPr id="5" name="Footer Placeholder 4"/>
          <p:cNvSpPr>
            <a:spLocks noGrp="1"/>
          </p:cNvSpPr>
          <p:nvPr>
            <p:ph type="ftr" sz="quarter" idx="3"/>
          </p:nvPr>
        </p:nvSpPr>
        <p:spPr>
          <a:xfrm>
            <a:off x="-2700338" y="6583363"/>
            <a:ext cx="1079500" cy="184150"/>
          </a:xfrm>
          <a:prstGeom prst="rect">
            <a:avLst/>
          </a:prstGeom>
        </p:spPr>
        <p:txBody>
          <a:bodyPr vert="horz" lIns="0" tIns="0" rIns="0" bIns="0" rtlCol="0" anchor="ctr">
            <a:spAutoFit/>
          </a:bodyPr>
          <a:lstStyle>
            <a:lvl1pPr algn="l" fontAlgn="auto">
              <a:spcBef>
                <a:spcPts val="0"/>
              </a:spcBef>
              <a:spcAft>
                <a:spcPts val="0"/>
              </a:spcAft>
              <a:defRPr sz="1200">
                <a:solidFill>
                  <a:schemeClr val="accent1"/>
                </a:solidFill>
                <a:latin typeface="+mn-lt"/>
                <a:cs typeface="+mn-cs"/>
              </a:defRPr>
            </a:lvl1pPr>
          </a:lstStyle>
          <a:p>
            <a:pPr>
              <a:defRPr/>
            </a:pPr>
            <a:endParaRPr lang="en-GB"/>
          </a:p>
        </p:txBody>
      </p:sp>
      <p:pic>
        <p:nvPicPr>
          <p:cNvPr id="1033" name="Picture 10"/>
          <p:cNvPicPr>
            <a:picLocks noChangeAspect="1"/>
          </p:cNvPicPr>
          <p:nvPr userDrawn="1"/>
        </p:nvPicPr>
        <p:blipFill>
          <a:blip r:embed="rId29">
            <a:extLst>
              <a:ext uri="{28A0092B-C50C-407E-A947-70E740481C1C}">
                <a14:useLocalDpi xmlns:a14="http://schemas.microsoft.com/office/drawing/2010/main" val="0"/>
              </a:ext>
            </a:extLst>
          </a:blip>
          <a:srcRect l="-4996" r="-4996"/>
          <a:stretch>
            <a:fillRect/>
          </a:stretch>
        </p:blipFill>
        <p:spPr bwMode="auto">
          <a:xfrm>
            <a:off x="444500" y="6272213"/>
            <a:ext cx="1225550"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13" r:id="rId7"/>
    <p:sldLayoutId id="2147484014" r:id="rId8"/>
    <p:sldLayoutId id="2147484015" r:id="rId9"/>
    <p:sldLayoutId id="2147484032" r:id="rId10"/>
    <p:sldLayoutId id="2147484016" r:id="rId11"/>
    <p:sldLayoutId id="2147484033" r:id="rId12"/>
    <p:sldLayoutId id="2147484017" r:id="rId13"/>
    <p:sldLayoutId id="2147484018" r:id="rId14"/>
    <p:sldLayoutId id="2147484019" r:id="rId15"/>
    <p:sldLayoutId id="2147484034" r:id="rId16"/>
    <p:sldLayoutId id="2147484035" r:id="rId17"/>
    <p:sldLayoutId id="2147484036" r:id="rId18"/>
    <p:sldLayoutId id="2147484020" r:id="rId19"/>
    <p:sldLayoutId id="2147484021" r:id="rId20"/>
    <p:sldLayoutId id="2147484022" r:id="rId21"/>
    <p:sldLayoutId id="2147484023" r:id="rId22"/>
    <p:sldLayoutId id="2147484037" r:id="rId23"/>
    <p:sldLayoutId id="2147484024" r:id="rId24"/>
    <p:sldLayoutId id="2147484038" r:id="rId25"/>
    <p:sldLayoutId id="2147484025" r:id="rId26"/>
  </p:sldLayoutIdLst>
  <p:hf hdr="0" ftr="0" dt="0"/>
  <p:txStyles>
    <p:title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p:titleStyle>
    <p:bodyStyle>
      <a:lvl1pPr marL="265113" indent="-265113" algn="l" rtl="0" eaLnBrk="0" fontAlgn="base" hangingPunct="0">
        <a:lnSpc>
          <a:spcPct val="90000"/>
        </a:lnSpc>
        <a:spcBef>
          <a:spcPts val="800"/>
        </a:spcBef>
        <a:spcAft>
          <a:spcPct val="0"/>
        </a:spcAft>
        <a:buClr>
          <a:schemeClr val="accent1"/>
        </a:buClr>
        <a:buSzPct val="100000"/>
        <a:buFont typeface="Arial" pitchFamily="34" charset="0"/>
        <a:buChar char="•"/>
        <a:defRPr kern="1200">
          <a:solidFill>
            <a:srgbClr val="58595B"/>
          </a:solidFill>
          <a:latin typeface="+mn-lt"/>
          <a:ea typeface="+mn-ea"/>
          <a:cs typeface="+mn-cs"/>
        </a:defRPr>
      </a:lvl1pPr>
      <a:lvl2pPr marL="512763" indent="-234950" algn="l" rtl="0" eaLnBrk="0" fontAlgn="base" hangingPunct="0">
        <a:lnSpc>
          <a:spcPct val="90000"/>
        </a:lnSpc>
        <a:spcBef>
          <a:spcPts val="400"/>
        </a:spcBef>
        <a:spcAft>
          <a:spcPct val="0"/>
        </a:spcAft>
        <a:buClr>
          <a:schemeClr val="accent1"/>
        </a:buClr>
        <a:buSzPct val="100000"/>
        <a:buFont typeface="Arial" pitchFamily="34" charset="0"/>
        <a:buChar char="•"/>
        <a:defRPr kern="1200">
          <a:solidFill>
            <a:srgbClr val="58595B"/>
          </a:solidFill>
          <a:latin typeface="+mn-lt"/>
          <a:ea typeface="+mn-ea"/>
          <a:cs typeface="+mn-cs"/>
        </a:defRPr>
      </a:lvl2pPr>
      <a:lvl3pPr marL="758825" indent="-228600" algn="l" rtl="0" eaLnBrk="0" fontAlgn="base" hangingPunct="0">
        <a:lnSpc>
          <a:spcPct val="90000"/>
        </a:lnSpc>
        <a:spcBef>
          <a:spcPts val="200"/>
        </a:spcBef>
        <a:spcAft>
          <a:spcPct val="0"/>
        </a:spcAft>
        <a:buClr>
          <a:schemeClr val="accent1"/>
        </a:buClr>
        <a:buSzPct val="100000"/>
        <a:buFont typeface="Arial" pitchFamily="34" charset="0"/>
        <a:buChar char="•"/>
        <a:defRPr kern="1200">
          <a:solidFill>
            <a:srgbClr val="58595B"/>
          </a:solidFill>
          <a:latin typeface="+mn-lt"/>
          <a:ea typeface="+mn-ea"/>
          <a:cs typeface="+mn-cs"/>
        </a:defRPr>
      </a:lvl3pPr>
      <a:lvl4pPr marL="993775"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4pPr>
      <a:lvl5pPr marL="1219200"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0F947-33F5-4963-A358-AD8ED11AC6B3}" type="datetimeFigureOut">
              <a:rPr lang="en-GB" smtClean="0"/>
              <a:t>17/12/2025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A73D1-32F3-4B28-8B42-41E607993ECE}" type="slidenum">
              <a:rPr lang="en-GB" smtClean="0"/>
              <a:t>‹#›</a:t>
            </a:fld>
            <a:endParaRPr lang="en-GB"/>
          </a:p>
        </p:txBody>
      </p:sp>
    </p:spTree>
    <p:extLst>
      <p:ext uri="{BB962C8B-B14F-4D97-AF65-F5344CB8AC3E}">
        <p14:creationId xmlns:p14="http://schemas.microsoft.com/office/powerpoint/2010/main" val="1690344481"/>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323850" y="1760538"/>
            <a:ext cx="5903913" cy="2460625"/>
          </a:xfrm>
        </p:spPr>
        <p:txBody>
          <a:bodyPr anchor="t"/>
          <a:lstStyle/>
          <a:p>
            <a:pPr eaLnBrk="1" hangingPunct="1">
              <a:lnSpc>
                <a:spcPct val="100000"/>
              </a:lnSpc>
            </a:pPr>
            <a:r>
              <a:rPr lang="en-GB" altLang="en-US" dirty="0"/>
              <a:t>20</a:t>
            </a:r>
            <a:r>
              <a:rPr lang="el-GR" altLang="en-US"/>
              <a:t>2</a:t>
            </a:r>
            <a:r>
              <a:rPr lang="en-GB" altLang="en-US"/>
              <a:t>2</a:t>
            </a:r>
            <a:br>
              <a:rPr lang="en-GB" altLang="en-US" dirty="0"/>
            </a:br>
            <a:r>
              <a:rPr lang="en-GB" altLang="en-US" dirty="0"/>
              <a:t>annual reports</a:t>
            </a:r>
            <a:br>
              <a:rPr lang="en-GB" altLang="en-US" dirty="0"/>
            </a:br>
            <a:r>
              <a:rPr lang="en-GB" altLang="en-US" dirty="0"/>
              <a:t>of the EU auditors</a:t>
            </a:r>
          </a:p>
        </p:txBody>
      </p:sp>
      <p:sp>
        <p:nvSpPr>
          <p:cNvPr id="15363" name="Subtitle 5"/>
          <p:cNvSpPr>
            <a:spLocks noGrp="1"/>
          </p:cNvSpPr>
          <p:nvPr>
            <p:ph type="subTitle" idx="1"/>
          </p:nvPr>
        </p:nvSpPr>
        <p:spPr>
          <a:xfrm>
            <a:off x="323850" y="4292600"/>
            <a:ext cx="5435600" cy="865188"/>
          </a:xfrm>
        </p:spPr>
        <p:txBody>
          <a:bodyPr/>
          <a:lstStyle/>
          <a:p>
            <a:pPr eaLnBrk="1" hangingPunct="1">
              <a:spcBef>
                <a:spcPct val="0"/>
              </a:spcBef>
            </a:pPr>
            <a:r>
              <a:rPr lang="en-GB" altLang="en-US" dirty="0"/>
              <a:t>Dr George Hyzler</a:t>
            </a:r>
          </a:p>
        </p:txBody>
      </p:sp>
      <p:sp>
        <p:nvSpPr>
          <p:cNvPr id="15364" name="Text Placeholder 4"/>
          <p:cNvSpPr>
            <a:spLocks noGrp="1"/>
          </p:cNvSpPr>
          <p:nvPr>
            <p:ph type="body" sz="quarter" idx="13"/>
          </p:nvPr>
        </p:nvSpPr>
        <p:spPr>
          <a:xfrm>
            <a:off x="324000" y="647700"/>
            <a:ext cx="5219700" cy="360363"/>
          </a:xfrm>
        </p:spPr>
        <p:txBody>
          <a:bodyPr/>
          <a:lstStyle/>
          <a:p>
            <a:pPr eaLnBrk="1" hangingPunct="1"/>
            <a:r>
              <a:rPr lang="en-GB" altLang="en-US" dirty="0"/>
              <a:t>November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6000" y="396000"/>
            <a:ext cx="8064000" cy="584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a:t>RRF expenditure</a:t>
            </a:r>
            <a:endParaRPr lang="en-GB" altLang="en-US" dirty="0"/>
          </a:p>
        </p:txBody>
      </p:sp>
      <p:sp>
        <p:nvSpPr>
          <p:cNvPr id="3" name="Content Placeholder 2"/>
          <p:cNvSpPr>
            <a:spLocks noGrp="1"/>
          </p:cNvSpPr>
          <p:nvPr>
            <p:ph idx="1"/>
          </p:nvPr>
        </p:nvSpPr>
        <p:spPr>
          <a:xfrm>
            <a:off x="683568" y="941704"/>
            <a:ext cx="8064000" cy="1808960"/>
          </a:xfrm>
        </p:spPr>
        <p:txBody>
          <a:bodyPr rtlCol="0">
            <a:noAutofit/>
          </a:bodyPr>
          <a:lstStyle/>
          <a:p>
            <a:pPr marL="265113" marR="0" lvl="0" indent="-265113" algn="l" defTabSz="914400" rtl="0" eaLnBrk="0" fontAlgn="base" latinLnBrk="0" hangingPunct="0">
              <a:lnSpc>
                <a:spcPct val="100000"/>
              </a:lnSpc>
              <a:spcBef>
                <a:spcPts val="0"/>
              </a:spcBef>
              <a:spcAft>
                <a:spcPts val="1800"/>
              </a:spcAft>
              <a:buClr>
                <a:srgbClr val="026938"/>
              </a:buClr>
              <a:buSzPct val="100000"/>
              <a:buFont typeface="Arial" pitchFamily="34" charset="0"/>
              <a:buChar char="•"/>
              <a:tabLst/>
              <a:defRPr/>
            </a:pPr>
            <a:r>
              <a:rPr lang="en-GB" dirty="0"/>
              <a:t>For RRF expenditure, in 2022, the Commission made </a:t>
            </a:r>
            <a:r>
              <a:rPr lang="en-GB" b="1" dirty="0"/>
              <a:t>13 grant payments</a:t>
            </a:r>
            <a:r>
              <a:rPr lang="en-GB" dirty="0"/>
              <a:t> to member states which included a total of 274 milestones and all 37 targets. </a:t>
            </a:r>
          </a:p>
          <a:p>
            <a:pPr>
              <a:lnSpc>
                <a:spcPct val="100000"/>
              </a:lnSpc>
              <a:spcBef>
                <a:spcPts val="0"/>
              </a:spcBef>
              <a:spcAft>
                <a:spcPts val="1800"/>
              </a:spcAft>
              <a:buClr>
                <a:srgbClr val="026938"/>
              </a:buClr>
              <a:defRPr/>
            </a:pPr>
            <a:r>
              <a:rPr lang="en-GB" dirty="0"/>
              <a:t>We identified </a:t>
            </a:r>
            <a:r>
              <a:rPr lang="en-GB" b="1" dirty="0"/>
              <a:t>quantitative findings in 11 payments</a:t>
            </a:r>
            <a:r>
              <a:rPr lang="en-GB" dirty="0"/>
              <a:t>. Six of these payments were affected by material error, and we are issuing a qualified opinion on RRF expenditure.</a:t>
            </a:r>
            <a:endParaRPr lang="en-US" sz="3200" dirty="0">
              <a:solidFill>
                <a:schemeClr val="tx1"/>
              </a:solidFill>
            </a:endParaRPr>
          </a:p>
          <a:p>
            <a:pPr algn="l"/>
            <a:r>
              <a:rPr lang="en-GB" dirty="0"/>
              <a:t>15 of the 281 milestones and targets were affected by regularity issues (concerning 11 out of the 13 payments made to the Member States) </a:t>
            </a:r>
          </a:p>
          <a:p>
            <a:pPr algn="l"/>
            <a:endParaRPr lang="en-GB" dirty="0">
              <a:solidFill>
                <a:schemeClr val="tx1"/>
              </a:solidFill>
            </a:endParaRP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10</a:t>
            </a:r>
          </a:p>
        </p:txBody>
      </p:sp>
      <p:pic>
        <p:nvPicPr>
          <p:cNvPr id="6" name="Picture 5">
            <a:extLst>
              <a:ext uri="{FF2B5EF4-FFF2-40B4-BE49-F238E27FC236}">
                <a16:creationId xmlns:a16="http://schemas.microsoft.com/office/drawing/2014/main" id="{B044C6BC-52E7-411A-B3D1-B305D3F33508}"/>
              </a:ext>
            </a:extLst>
          </p:cNvPr>
          <p:cNvPicPr>
            <a:picLocks noChangeAspect="1"/>
          </p:cNvPicPr>
          <p:nvPr/>
        </p:nvPicPr>
        <p:blipFill rotWithShape="1">
          <a:blip r:embed="rId3"/>
          <a:srcRect t="12883"/>
          <a:stretch/>
        </p:blipFill>
        <p:spPr>
          <a:xfrm>
            <a:off x="1301180" y="3789040"/>
            <a:ext cx="6151140" cy="2304256"/>
          </a:xfrm>
          <a:prstGeom prst="rect">
            <a:avLst/>
          </a:prstGeom>
          <a:noFill/>
        </p:spPr>
      </p:pic>
    </p:spTree>
    <p:extLst>
      <p:ext uri="{BB962C8B-B14F-4D97-AF65-F5344CB8AC3E}">
        <p14:creationId xmlns:p14="http://schemas.microsoft.com/office/powerpoint/2010/main" val="181607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D0637F-8B9B-4608-9AC3-704D3D0BBE09}"/>
              </a:ext>
            </a:extLst>
          </p:cNvPr>
          <p:cNvPicPr>
            <a:picLocks noChangeAspect="1"/>
          </p:cNvPicPr>
          <p:nvPr/>
        </p:nvPicPr>
        <p:blipFill>
          <a:blip r:embed="rId3"/>
          <a:stretch>
            <a:fillRect/>
          </a:stretch>
        </p:blipFill>
        <p:spPr>
          <a:xfrm>
            <a:off x="2375756" y="813383"/>
            <a:ext cx="4392488" cy="5648522"/>
          </a:xfrm>
          <a:prstGeom prst="rect">
            <a:avLst/>
          </a:prstGeom>
        </p:spPr>
      </p:pic>
      <p:sp>
        <p:nvSpPr>
          <p:cNvPr id="17410" name="Title 1"/>
          <p:cNvSpPr>
            <a:spLocks noGrp="1"/>
          </p:cNvSpPr>
          <p:nvPr>
            <p:ph type="title"/>
          </p:nvPr>
        </p:nvSpPr>
        <p:spPr>
          <a:xfrm>
            <a:off x="576000" y="396000"/>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solidFill>
                  <a:srgbClr val="006D34"/>
                </a:solidFill>
              </a:rPr>
              <a:t>RRF grant payments and remaining allocations at end 2022</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1</a:t>
            </a:r>
          </a:p>
        </p:txBody>
      </p:sp>
    </p:spTree>
    <p:extLst>
      <p:ext uri="{BB962C8B-B14F-4D97-AF65-F5344CB8AC3E}">
        <p14:creationId xmlns:p14="http://schemas.microsoft.com/office/powerpoint/2010/main" val="380313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dirty="0"/>
              <a:t>Absorption of 2014 – 2020 funds</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2</a:t>
            </a:r>
          </a:p>
        </p:txBody>
      </p:sp>
      <p:pic>
        <p:nvPicPr>
          <p:cNvPr id="7" name="Picture 6">
            <a:extLst>
              <a:ext uri="{FF2B5EF4-FFF2-40B4-BE49-F238E27FC236}">
                <a16:creationId xmlns:a16="http://schemas.microsoft.com/office/drawing/2014/main" id="{66B153B7-57FB-4DDA-8612-1749A7772A1D}"/>
              </a:ext>
            </a:extLst>
          </p:cNvPr>
          <p:cNvPicPr>
            <a:picLocks noChangeAspect="1"/>
          </p:cNvPicPr>
          <p:nvPr/>
        </p:nvPicPr>
        <p:blipFill rotWithShape="1">
          <a:blip r:embed="rId3"/>
          <a:srcRect l="11320" t="3462"/>
          <a:stretch/>
        </p:blipFill>
        <p:spPr>
          <a:xfrm>
            <a:off x="2123728" y="849017"/>
            <a:ext cx="4690245" cy="5503344"/>
          </a:xfrm>
          <a:prstGeom prst="rect">
            <a:avLst/>
          </a:prstGeom>
        </p:spPr>
      </p:pic>
      <p:sp>
        <p:nvSpPr>
          <p:cNvPr id="8" name="Rectangle 7">
            <a:extLst>
              <a:ext uri="{FF2B5EF4-FFF2-40B4-BE49-F238E27FC236}">
                <a16:creationId xmlns:a16="http://schemas.microsoft.com/office/drawing/2014/main" id="{79A62DE4-F451-4336-9EE1-CFB4755ABBB5}"/>
              </a:ext>
            </a:extLst>
          </p:cNvPr>
          <p:cNvSpPr/>
          <p:nvPr/>
        </p:nvSpPr>
        <p:spPr>
          <a:xfrm>
            <a:off x="2627784" y="1412776"/>
            <a:ext cx="4186189" cy="216024"/>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52BB206-1A7D-4FEF-9C69-7BF879325602}"/>
              </a:ext>
            </a:extLst>
          </p:cNvPr>
          <p:cNvSpPr/>
          <p:nvPr/>
        </p:nvSpPr>
        <p:spPr>
          <a:xfrm>
            <a:off x="2627784" y="3933056"/>
            <a:ext cx="4186189" cy="216024"/>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724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dirty="0"/>
              <a:t>Key EU crisis response measures in 2020-2023</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3</a:t>
            </a:r>
          </a:p>
        </p:txBody>
      </p:sp>
      <p:pic>
        <p:nvPicPr>
          <p:cNvPr id="9" name="Picture 8">
            <a:extLst>
              <a:ext uri="{FF2B5EF4-FFF2-40B4-BE49-F238E27FC236}">
                <a16:creationId xmlns:a16="http://schemas.microsoft.com/office/drawing/2014/main" id="{686F5D25-A545-44C2-97AE-F470A541621A}"/>
              </a:ext>
            </a:extLst>
          </p:cNvPr>
          <p:cNvPicPr>
            <a:picLocks noChangeAspect="1"/>
          </p:cNvPicPr>
          <p:nvPr/>
        </p:nvPicPr>
        <p:blipFill>
          <a:blip r:embed="rId3"/>
          <a:stretch>
            <a:fillRect/>
          </a:stretch>
        </p:blipFill>
        <p:spPr>
          <a:xfrm>
            <a:off x="1367644" y="836712"/>
            <a:ext cx="6408712" cy="4795924"/>
          </a:xfrm>
          <a:prstGeom prst="rect">
            <a:avLst/>
          </a:prstGeom>
        </p:spPr>
      </p:pic>
      <p:sp>
        <p:nvSpPr>
          <p:cNvPr id="11" name="Rectangle 10">
            <a:extLst>
              <a:ext uri="{FF2B5EF4-FFF2-40B4-BE49-F238E27FC236}">
                <a16:creationId xmlns:a16="http://schemas.microsoft.com/office/drawing/2014/main" id="{140A44F4-0507-4F1E-9794-D0AEED94EFD4}"/>
              </a:ext>
            </a:extLst>
          </p:cNvPr>
          <p:cNvSpPr/>
          <p:nvPr/>
        </p:nvSpPr>
        <p:spPr>
          <a:xfrm>
            <a:off x="1547664" y="3410055"/>
            <a:ext cx="2664296" cy="45099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557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14</a:t>
            </a:r>
          </a:p>
        </p:txBody>
      </p:sp>
      <p:sp>
        <p:nvSpPr>
          <p:cNvPr id="28" name="Content Placeholder 2"/>
          <p:cNvSpPr>
            <a:spLocks noGrp="1"/>
          </p:cNvSpPr>
          <p:nvPr>
            <p:ph idx="1"/>
          </p:nvPr>
        </p:nvSpPr>
        <p:spPr>
          <a:xfrm>
            <a:off x="576000" y="1260000"/>
            <a:ext cx="8064000" cy="4833296"/>
          </a:xfrm>
        </p:spPr>
        <p:txBody>
          <a:bodyPr rtlCol="0">
            <a:normAutofit fontScale="85000" lnSpcReduction="10000"/>
          </a:bodyPr>
          <a:lstStyle/>
          <a:p>
            <a:pPr marL="0" indent="0">
              <a:lnSpc>
                <a:spcPct val="110000"/>
              </a:lnSpc>
              <a:spcBef>
                <a:spcPts val="0"/>
              </a:spcBef>
              <a:spcAft>
                <a:spcPts val="600"/>
              </a:spcAft>
              <a:buNone/>
            </a:pPr>
            <a:r>
              <a:rPr lang="en-GB" b="1" dirty="0"/>
              <a:t>Borrowing costs for EU debt increased significantly</a:t>
            </a:r>
          </a:p>
          <a:p>
            <a:pPr>
              <a:lnSpc>
                <a:spcPct val="110000"/>
              </a:lnSpc>
              <a:spcBef>
                <a:spcPts val="0"/>
              </a:spcBef>
              <a:spcAft>
                <a:spcPts val="1800"/>
              </a:spcAft>
            </a:pPr>
            <a:r>
              <a:rPr lang="en-GB" dirty="0"/>
              <a:t>New borrowing for NGEU entails </a:t>
            </a:r>
            <a:r>
              <a:rPr lang="en-GB" b="1" dirty="0"/>
              <a:t>interest rate risk</a:t>
            </a:r>
            <a:r>
              <a:rPr lang="en-GB" dirty="0"/>
              <a:t> for the EU budget (cost of funding increased from 0.14 % in the second half of 2021 to 2.60 % in the second half of 2022);</a:t>
            </a:r>
          </a:p>
          <a:p>
            <a:pPr marL="0" indent="0">
              <a:lnSpc>
                <a:spcPct val="110000"/>
              </a:lnSpc>
              <a:spcBef>
                <a:spcPts val="0"/>
              </a:spcBef>
              <a:spcAft>
                <a:spcPts val="600"/>
              </a:spcAft>
              <a:buNone/>
            </a:pPr>
            <a:r>
              <a:rPr lang="en-GB" b="1"/>
              <a:t>Russia’s </a:t>
            </a:r>
            <a:r>
              <a:rPr lang="en-GB" b="1" dirty="0"/>
              <a:t>war of aggression against Ukraine increases risks to future EU budgets</a:t>
            </a:r>
          </a:p>
          <a:p>
            <a:pPr>
              <a:lnSpc>
                <a:spcPct val="110000"/>
              </a:lnSpc>
              <a:spcBef>
                <a:spcPts val="0"/>
              </a:spcBef>
              <a:spcAft>
                <a:spcPts val="1800"/>
              </a:spcAft>
            </a:pPr>
            <a:r>
              <a:rPr lang="en-GB" dirty="0"/>
              <a:t>The EU budget’s exposure to Ukraine more than doubled in 2022 compared to 2021 (from €6.7 billion to €15.6 billion) and the approval of an additional €18 billion for the MFA+ at the end of 2022 will significantly increase this exposure for future budgets. </a:t>
            </a:r>
          </a:p>
          <a:p>
            <a:pPr marL="0" indent="0">
              <a:lnSpc>
                <a:spcPct val="110000"/>
              </a:lnSpc>
              <a:spcBef>
                <a:spcPts val="0"/>
              </a:spcBef>
              <a:spcAft>
                <a:spcPts val="600"/>
              </a:spcAft>
              <a:buNone/>
            </a:pPr>
            <a:r>
              <a:rPr lang="en-GB" b="1"/>
              <a:t>Increased </a:t>
            </a:r>
            <a:r>
              <a:rPr lang="en-GB" b="1" dirty="0"/>
              <a:t>risk of member states losing out on funding</a:t>
            </a:r>
          </a:p>
          <a:p>
            <a:pPr>
              <a:lnSpc>
                <a:spcPct val="110000"/>
              </a:lnSpc>
              <a:spcBef>
                <a:spcPts val="0"/>
              </a:spcBef>
              <a:spcAft>
                <a:spcPts val="1800"/>
              </a:spcAft>
            </a:pPr>
            <a:r>
              <a:rPr lang="en-GB" dirty="0"/>
              <a:t>The parallel and delayed implementation of several instruments (the remaining 2014-2020 ESIF programmes, the 2021-2027 shared-management funds and RRF) increases the </a:t>
            </a:r>
            <a:r>
              <a:rPr lang="en-GB" b="1" dirty="0"/>
              <a:t>risk of decommitments</a:t>
            </a:r>
            <a:r>
              <a:rPr lang="en-GB" dirty="0"/>
              <a:t> for shared management funds later in the period.</a:t>
            </a:r>
          </a:p>
          <a:p>
            <a:pPr marL="0" marR="0" lvl="0" indent="0" defTabSz="914400" latinLnBrk="0">
              <a:lnSpc>
                <a:spcPct val="110000"/>
              </a:lnSpc>
              <a:spcBef>
                <a:spcPts val="0"/>
              </a:spcBef>
              <a:spcAft>
                <a:spcPts val="600"/>
              </a:spcAft>
              <a:buNone/>
              <a:tabLst/>
              <a:defRPr/>
            </a:pPr>
            <a:r>
              <a:rPr lang="en-GB" b="1"/>
              <a:t>High </a:t>
            </a:r>
            <a:r>
              <a:rPr lang="en-GB" b="1" dirty="0"/>
              <a:t>inflation affects the EU budget</a:t>
            </a:r>
          </a:p>
          <a:p>
            <a:pPr>
              <a:lnSpc>
                <a:spcPct val="110000"/>
              </a:lnSpc>
              <a:spcBef>
                <a:spcPts val="0"/>
              </a:spcBef>
              <a:spcAft>
                <a:spcPts val="1800"/>
              </a:spcAft>
              <a:defRPr/>
            </a:pPr>
            <a:r>
              <a:rPr lang="en-GB" dirty="0"/>
              <a:t>On the basis of the Commission’s inflation forecast, we estimate the EU budget could lose nearly 10 % of its purchasing power by 2023</a:t>
            </a:r>
            <a:r>
              <a:rPr lang="en-GB"/>
              <a:t>. </a:t>
            </a:r>
            <a:endParaRPr lang="en-GB" dirty="0"/>
          </a:p>
        </p:txBody>
      </p:sp>
      <p:sp>
        <p:nvSpPr>
          <p:cNvPr id="4" name="Title 3">
            <a:extLst>
              <a:ext uri="{FF2B5EF4-FFF2-40B4-BE49-F238E27FC236}">
                <a16:creationId xmlns:a16="http://schemas.microsoft.com/office/drawing/2014/main" id="{B5FBE577-7796-4311-9257-6BB2F062C9E3}"/>
              </a:ext>
            </a:extLst>
          </p:cNvPr>
          <p:cNvSpPr>
            <a:spLocks noGrp="1"/>
          </p:cNvSpPr>
          <p:nvPr>
            <p:ph type="title"/>
          </p:nvPr>
        </p:nvSpPr>
        <p:spPr>
          <a:xfrm>
            <a:off x="576000" y="289863"/>
            <a:ext cx="8064000" cy="431800"/>
          </a:xfrm>
        </p:spPr>
        <p:txBody>
          <a:bodyPr/>
          <a:lstStyle/>
          <a:p>
            <a:r>
              <a:rPr lang="en-GB" dirty="0"/>
              <a:t>Risks and challenges for the EU budget</a:t>
            </a:r>
          </a:p>
        </p:txBody>
      </p:sp>
    </p:spTree>
    <p:extLst>
      <p:ext uri="{BB962C8B-B14F-4D97-AF65-F5344CB8AC3E}">
        <p14:creationId xmlns:p14="http://schemas.microsoft.com/office/powerpoint/2010/main" val="147395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15</a:t>
            </a:r>
          </a:p>
        </p:txBody>
      </p:sp>
      <p:sp>
        <p:nvSpPr>
          <p:cNvPr id="28" name="Content Placeholder 2"/>
          <p:cNvSpPr>
            <a:spLocks noGrp="1"/>
          </p:cNvSpPr>
          <p:nvPr>
            <p:ph idx="1"/>
          </p:nvPr>
        </p:nvSpPr>
        <p:spPr>
          <a:xfrm>
            <a:off x="576000" y="1260000"/>
            <a:ext cx="8064000" cy="4833296"/>
          </a:xfrm>
        </p:spPr>
        <p:txBody>
          <a:bodyPr rtlCol="0">
            <a:normAutofit/>
          </a:bodyPr>
          <a:lstStyle/>
          <a:p>
            <a:pPr>
              <a:lnSpc>
                <a:spcPct val="100000"/>
              </a:lnSpc>
              <a:spcBef>
                <a:spcPts val="0"/>
              </a:spcBef>
              <a:spcAft>
                <a:spcPts val="1013"/>
              </a:spcAft>
            </a:pPr>
            <a:r>
              <a:rPr lang="en-GB" b="1" dirty="0">
                <a:cs typeface="Times New Roman" panose="02020603050405020304" pitchFamily="18" charset="0"/>
              </a:rPr>
              <a:t>Outstanding commitments</a:t>
            </a:r>
            <a:r>
              <a:rPr lang="en-GB" dirty="0">
                <a:cs typeface="Times New Roman" panose="02020603050405020304" pitchFamily="18" charset="0"/>
              </a:rPr>
              <a:t> from the EU budget and NGEU grant funding reached a record level of €452.8 billion at the end of 2022 (€341.6 billion in 2021).</a:t>
            </a:r>
          </a:p>
          <a:p>
            <a:pPr>
              <a:lnSpc>
                <a:spcPct val="100000"/>
              </a:lnSpc>
              <a:spcBef>
                <a:spcPts val="0"/>
              </a:spcBef>
              <a:spcAft>
                <a:spcPts val="1013"/>
              </a:spcAft>
            </a:pPr>
            <a:r>
              <a:rPr lang="en-GB" dirty="0"/>
              <a:t>The </a:t>
            </a:r>
            <a:r>
              <a:rPr lang="en-GB" b="1" dirty="0"/>
              <a:t>EU debt</a:t>
            </a:r>
            <a:r>
              <a:rPr lang="en-GB" dirty="0"/>
              <a:t> from the borrowing from the markets increased significantly in 2022 to €344.3 billion by year-end (2021: €236.7 billion), mainly due to new borrowings for NGEU, SURE and MFA.</a:t>
            </a:r>
          </a:p>
          <a:p>
            <a:pPr>
              <a:lnSpc>
                <a:spcPct val="100000"/>
              </a:lnSpc>
              <a:spcBef>
                <a:spcPts val="0"/>
              </a:spcBef>
              <a:spcAft>
                <a:spcPts val="1013"/>
              </a:spcAft>
            </a:pPr>
            <a:r>
              <a:rPr lang="en-GB" dirty="0"/>
              <a:t>The </a:t>
            </a:r>
            <a:r>
              <a:rPr lang="en-GB" b="1" dirty="0"/>
              <a:t>EU budget’s exposure</a:t>
            </a:r>
            <a:r>
              <a:rPr lang="en-GB" dirty="0"/>
              <a:t> to potential future obligations was €248.3 billion by the end of 2022 (up from €204.9 billion in 2021), mainly due to the additional NGEU and SURE loans provided to member states and the MFA loans provided to Ukraine. </a:t>
            </a:r>
          </a:p>
          <a:p>
            <a:pPr>
              <a:lnSpc>
                <a:spcPct val="100000"/>
              </a:lnSpc>
              <a:spcBef>
                <a:spcPts val="0"/>
              </a:spcBef>
              <a:spcAft>
                <a:spcPts val="1013"/>
              </a:spcAft>
            </a:pPr>
            <a:r>
              <a:rPr lang="en-GB" dirty="0"/>
              <a:t>The </a:t>
            </a:r>
            <a:r>
              <a:rPr lang="en-GB" b="1" dirty="0"/>
              <a:t>EU budget’s exposure</a:t>
            </a:r>
            <a:r>
              <a:rPr lang="en-GB" dirty="0"/>
              <a:t> to Ukraine more than doubled in 2022 compared to 2021 (from €6.7 billion to €15.6 billion). </a:t>
            </a:r>
          </a:p>
        </p:txBody>
      </p:sp>
      <p:sp>
        <p:nvSpPr>
          <p:cNvPr id="4" name="Title 3">
            <a:extLst>
              <a:ext uri="{FF2B5EF4-FFF2-40B4-BE49-F238E27FC236}">
                <a16:creationId xmlns:a16="http://schemas.microsoft.com/office/drawing/2014/main" id="{B5FBE577-7796-4311-9257-6BB2F062C9E3}"/>
              </a:ext>
            </a:extLst>
          </p:cNvPr>
          <p:cNvSpPr>
            <a:spLocks noGrp="1"/>
          </p:cNvSpPr>
          <p:nvPr>
            <p:ph type="title"/>
          </p:nvPr>
        </p:nvSpPr>
        <p:spPr>
          <a:xfrm>
            <a:off x="576000" y="289863"/>
            <a:ext cx="8064000" cy="431800"/>
          </a:xfrm>
        </p:spPr>
        <p:txBody>
          <a:bodyPr/>
          <a:lstStyle/>
          <a:p>
            <a:r>
              <a:rPr lang="en-GB" altLang="en-US" sz="2800" dirty="0"/>
              <a:t>Budgetary and financial management</a:t>
            </a:r>
            <a:endParaRPr lang="en-GB" dirty="0"/>
          </a:p>
        </p:txBody>
      </p:sp>
    </p:spTree>
    <p:extLst>
      <p:ext uri="{BB962C8B-B14F-4D97-AF65-F5344CB8AC3E}">
        <p14:creationId xmlns:p14="http://schemas.microsoft.com/office/powerpoint/2010/main" val="277421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6000" y="396000"/>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We contribute to fighting fraud</a:t>
            </a:r>
            <a:r>
              <a:rPr lang="en-GB" altLang="en-US"/>
              <a:t>	</a:t>
            </a:r>
            <a:endParaRPr lang="en-GB" altLang="en-US" dirty="0"/>
          </a:p>
        </p:txBody>
      </p:sp>
      <p:sp>
        <p:nvSpPr>
          <p:cNvPr id="3" name="Content Placeholder 2"/>
          <p:cNvSpPr>
            <a:spLocks noGrp="1"/>
          </p:cNvSpPr>
          <p:nvPr>
            <p:ph idx="1"/>
          </p:nvPr>
        </p:nvSpPr>
        <p:spPr>
          <a:xfrm>
            <a:off x="581190" y="1260000"/>
            <a:ext cx="8064000" cy="5040000"/>
          </a:xfrm>
        </p:spPr>
        <p:txBody>
          <a:bodyPr rtlCol="0">
            <a:noAutofit/>
          </a:bodyPr>
          <a:lstStyle/>
          <a:p>
            <a:pPr>
              <a:lnSpc>
                <a:spcPct val="100000"/>
              </a:lnSpc>
              <a:spcBef>
                <a:spcPts val="0"/>
              </a:spcBef>
              <a:spcAft>
                <a:spcPts val="1800"/>
              </a:spcAft>
            </a:pPr>
            <a:r>
              <a:rPr lang="en-GB" dirty="0">
                <a:cs typeface="Times New Roman" panose="02020603050405020304" pitchFamily="18" charset="0"/>
              </a:rPr>
              <a:t>As the EU’s external auditor, the ECA does </a:t>
            </a:r>
            <a:r>
              <a:rPr lang="en-GB" b="1" dirty="0">
                <a:cs typeface="Times New Roman" panose="02020603050405020304" pitchFamily="18" charset="0"/>
              </a:rPr>
              <a:t>not have a mandate to investigate</a:t>
            </a:r>
            <a:r>
              <a:rPr lang="en-GB" dirty="0">
                <a:cs typeface="Times New Roman" panose="02020603050405020304" pitchFamily="18" charset="0"/>
              </a:rPr>
              <a:t> cases of suspected fraud against the EU’s financial interests.</a:t>
            </a:r>
          </a:p>
          <a:p>
            <a:pPr>
              <a:lnSpc>
                <a:spcPct val="100000"/>
              </a:lnSpc>
              <a:spcBef>
                <a:spcPts val="0"/>
              </a:spcBef>
              <a:spcAft>
                <a:spcPts val="1800"/>
              </a:spcAft>
            </a:pPr>
            <a:r>
              <a:rPr lang="en-GB" dirty="0">
                <a:cs typeface="Times New Roman" panose="02020603050405020304" pitchFamily="18" charset="0"/>
              </a:rPr>
              <a:t>Our estimate of the </a:t>
            </a:r>
            <a:r>
              <a:rPr lang="en-GB" b="1" dirty="0">
                <a:cs typeface="Times New Roman" panose="02020603050405020304" pitchFamily="18" charset="0"/>
              </a:rPr>
              <a:t>level of error in the EU budget is not a measure of fraud</a:t>
            </a:r>
            <a:r>
              <a:rPr lang="en-GB" dirty="0">
                <a:cs typeface="Times New Roman" panose="02020603050405020304" pitchFamily="18" charset="0"/>
              </a:rPr>
              <a:t>. In the vast majority of errors we come across in our work, we do not suspect indications of fraud. </a:t>
            </a:r>
          </a:p>
          <a:p>
            <a:pPr>
              <a:lnSpc>
                <a:spcPct val="100000"/>
              </a:lnSpc>
              <a:spcBef>
                <a:spcPts val="0"/>
              </a:spcBef>
              <a:spcAft>
                <a:spcPts val="1800"/>
              </a:spcAft>
            </a:pPr>
            <a:r>
              <a:rPr lang="en-GB" dirty="0">
                <a:cs typeface="Times New Roman" panose="02020603050405020304" pitchFamily="18" charset="0"/>
              </a:rPr>
              <a:t>When we suspect that we have come across illegal activity, we report it to the European Anti-Fraud Office (</a:t>
            </a:r>
            <a:r>
              <a:rPr lang="en-GB" b="1" dirty="0">
                <a:cs typeface="Times New Roman" panose="02020603050405020304" pitchFamily="18" charset="0"/>
              </a:rPr>
              <a:t>OLAF</a:t>
            </a:r>
            <a:r>
              <a:rPr lang="en-GB" dirty="0">
                <a:cs typeface="Times New Roman" panose="02020603050405020304" pitchFamily="18" charset="0"/>
              </a:rPr>
              <a:t>) and to the European Public Prosecutor’s Office (</a:t>
            </a:r>
            <a:r>
              <a:rPr lang="en-GB" b="1" dirty="0">
                <a:cs typeface="Times New Roman" panose="02020603050405020304" pitchFamily="18" charset="0"/>
              </a:rPr>
              <a:t>EPPO</a:t>
            </a:r>
            <a:r>
              <a:rPr lang="en-GB" dirty="0">
                <a:cs typeface="Times New Roman" panose="02020603050405020304" pitchFamily="18" charset="0"/>
              </a:rPr>
              <a:t>).</a:t>
            </a:r>
          </a:p>
          <a:p>
            <a:pPr>
              <a:lnSpc>
                <a:spcPct val="100000"/>
              </a:lnSpc>
              <a:spcBef>
                <a:spcPts val="0"/>
              </a:spcBef>
              <a:spcAft>
                <a:spcPts val="1800"/>
              </a:spcAft>
            </a:pPr>
            <a:r>
              <a:rPr lang="en-GB" dirty="0"/>
              <a:t>In 2022, we reported to </a:t>
            </a:r>
            <a:r>
              <a:rPr lang="en-GB" b="1" dirty="0"/>
              <a:t>OLAF</a:t>
            </a:r>
            <a:r>
              <a:rPr lang="en-GB" dirty="0"/>
              <a:t> 14 cases (2021: 15 cases) of suspected fraud that we had identified during our audit of 2021 expenditure of which OLAF has already opened two investigations. In parallel, we reported six of these cases to the </a:t>
            </a:r>
            <a:r>
              <a:rPr lang="en-GB" b="1" dirty="0"/>
              <a:t>EPPO</a:t>
            </a:r>
            <a:r>
              <a:rPr lang="en-GB" dirty="0"/>
              <a:t>, which has opened three investigations. During our audit of 2022 expenditure, we already identified </a:t>
            </a:r>
            <a:r>
              <a:rPr lang="en-GB" b="1" dirty="0"/>
              <a:t>14 cases of suspected fraud</a:t>
            </a:r>
            <a:r>
              <a:rPr lang="en-GB" dirty="0"/>
              <a:t>. </a:t>
            </a: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6</a:t>
            </a:r>
          </a:p>
        </p:txBody>
      </p:sp>
    </p:spTree>
    <p:extLst>
      <p:ext uri="{BB962C8B-B14F-4D97-AF65-F5344CB8AC3E}">
        <p14:creationId xmlns:p14="http://schemas.microsoft.com/office/powerpoint/2010/main" val="419310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76000" y="1573213"/>
            <a:ext cx="8064500" cy="539750"/>
          </a:xfrm>
        </p:spPr>
        <p:txBody>
          <a:bodyPr/>
          <a:lstStyle/>
          <a:p>
            <a:pPr eaLnBrk="1" hangingPunct="1"/>
            <a:r>
              <a:rPr lang="en-GB" altLang="en-US" dirty="0"/>
              <a:t>2022 annual report</a:t>
            </a:r>
            <a:endParaRPr lang="en-GB" altLang="en-US" dirty="0">
              <a:solidFill>
                <a:srgbClr val="FF0000"/>
              </a:solidFill>
            </a:endParaRPr>
          </a:p>
        </p:txBody>
      </p:sp>
      <p:sp>
        <p:nvSpPr>
          <p:cNvPr id="16387" name="Text Placeholder 2"/>
          <p:cNvSpPr>
            <a:spLocks noGrp="1"/>
          </p:cNvSpPr>
          <p:nvPr>
            <p:ph type="body" idx="1"/>
          </p:nvPr>
        </p:nvSpPr>
        <p:spPr>
          <a:xfrm>
            <a:off x="576000" y="2562746"/>
            <a:ext cx="8064500" cy="434206"/>
          </a:xfrm>
        </p:spPr>
        <p:txBody>
          <a:bodyPr/>
          <a:lstStyle/>
          <a:p>
            <a:pPr eaLnBrk="1" hangingPunct="1"/>
            <a:r>
              <a:rPr lang="en-GB" altLang="en-US" b="1" dirty="0"/>
              <a:t>References to Malta</a:t>
            </a:r>
          </a:p>
        </p:txBody>
      </p:sp>
      <p:sp>
        <p:nvSpPr>
          <p:cNvPr id="16389" name="Title 1"/>
          <p:cNvSpPr txBox="1">
            <a:spLocks/>
          </p:cNvSpPr>
          <p:nvPr/>
        </p:nvSpPr>
        <p:spPr bwMode="auto">
          <a:xfrm>
            <a:off x="576000" y="908050"/>
            <a:ext cx="8064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pitchFamily="34" charset="0"/>
              <a:buChar char="•"/>
              <a:defRPr>
                <a:solidFill>
                  <a:srgbClr val="58595B"/>
                </a:solidFill>
                <a:latin typeface="Myriad Pro"/>
              </a:defRPr>
            </a:lvl1pPr>
            <a:lvl2pPr marL="512763" indent="-234950" eaLnBrk="0" hangingPunct="0">
              <a:lnSpc>
                <a:spcPct val="90000"/>
              </a:lnSpc>
              <a:spcBef>
                <a:spcPts val="400"/>
              </a:spcBef>
              <a:buClr>
                <a:schemeClr val="accent1"/>
              </a:buClr>
              <a:buSzPct val="100000"/>
              <a:buFont typeface="Arial" pitchFamily="34" charset="0"/>
              <a:buChar char="•"/>
              <a:defRPr>
                <a:solidFill>
                  <a:srgbClr val="58595B"/>
                </a:solidFill>
                <a:latin typeface="Myriad Pro"/>
              </a:defRPr>
            </a:lvl2pPr>
            <a:lvl3pPr marL="758825" indent="-228600" eaLnBrk="0" hangingPunct="0">
              <a:lnSpc>
                <a:spcPct val="90000"/>
              </a:lnSpc>
              <a:spcBef>
                <a:spcPts val="200"/>
              </a:spcBef>
              <a:buClr>
                <a:schemeClr val="accent1"/>
              </a:buClr>
              <a:buSzPct val="100000"/>
              <a:buFont typeface="Arial" pitchFamily="34" charset="0"/>
              <a:buChar char="•"/>
              <a:defRPr>
                <a:solidFill>
                  <a:srgbClr val="58595B"/>
                </a:solidFill>
                <a:latin typeface="Myriad Pro"/>
              </a:defRPr>
            </a:lvl3pPr>
            <a:lvl4pPr marL="993775" indent="-228600" eaLnBrk="0" hangingPunct="0">
              <a:lnSpc>
                <a:spcPct val="90000"/>
              </a:lnSpc>
              <a:buClr>
                <a:schemeClr val="accent1"/>
              </a:buClr>
              <a:buSzPct val="100000"/>
              <a:buFont typeface="Arial" pitchFamily="34" charset="0"/>
              <a:buChar char="•"/>
              <a:defRPr>
                <a:solidFill>
                  <a:srgbClr val="58595B"/>
                </a:solidFill>
                <a:latin typeface="Myriad Pro"/>
              </a:defRPr>
            </a:lvl4pPr>
            <a:lvl5pPr marL="1219200" indent="-228600" eaLnBrk="0" hangingPunct="0">
              <a:lnSpc>
                <a:spcPct val="90000"/>
              </a:lnSpc>
              <a:buClr>
                <a:schemeClr val="accent1"/>
              </a:buClr>
              <a:buSzPct val="100000"/>
              <a:buFont typeface="Arial" pitchFamily="34" charset="0"/>
              <a:buChar char="•"/>
              <a:defRPr>
                <a:solidFill>
                  <a:srgbClr val="58595B"/>
                </a:solidFill>
                <a:latin typeface="Myriad Pro"/>
              </a:defRPr>
            </a:lvl5pPr>
            <a:lvl6pPr marL="16764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6pPr>
            <a:lvl7pPr marL="21336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7pPr>
            <a:lvl8pPr marL="25908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8pPr>
            <a:lvl9pPr marL="30480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9pPr>
          </a:lstStyle>
          <a:p>
            <a:pPr eaLnBrk="1" hangingPunct="1">
              <a:spcBef>
                <a:spcPct val="0"/>
              </a:spcBef>
              <a:buClrTx/>
              <a:buSzTx/>
              <a:buFontTx/>
              <a:buNone/>
            </a:pPr>
            <a:r>
              <a:rPr lang="en-GB" altLang="en-US" sz="3200" b="1" dirty="0">
                <a:solidFill>
                  <a:schemeClr val="bg1"/>
                </a:solidFill>
              </a:rPr>
              <a:t>European Court of Auditors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17</a:t>
            </a:r>
          </a:p>
        </p:txBody>
      </p:sp>
    </p:spTree>
    <p:extLst>
      <p:ext uri="{BB962C8B-B14F-4D97-AF65-F5344CB8AC3E}">
        <p14:creationId xmlns:p14="http://schemas.microsoft.com/office/powerpoint/2010/main" val="1346148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94680D-1C1B-4657-8D25-31992530E93F}"/>
              </a:ext>
            </a:extLst>
          </p:cNvPr>
          <p:cNvPicPr>
            <a:picLocks noChangeAspect="1"/>
          </p:cNvPicPr>
          <p:nvPr/>
        </p:nvPicPr>
        <p:blipFill rotWithShape="1">
          <a:blip r:embed="rId3"/>
          <a:srcRect t="-1" b="376"/>
          <a:stretch/>
        </p:blipFill>
        <p:spPr>
          <a:xfrm>
            <a:off x="2478906" y="684179"/>
            <a:ext cx="4186189" cy="5668182"/>
          </a:xfrm>
          <a:prstGeom prst="rect">
            <a:avLst/>
          </a:prstGeom>
        </p:spPr>
      </p:pic>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t>RRF grant payments by member states as of 31 December 2022 </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8</a:t>
            </a:r>
          </a:p>
        </p:txBody>
      </p:sp>
      <p:sp>
        <p:nvSpPr>
          <p:cNvPr id="8" name="Rectangle 7">
            <a:extLst>
              <a:ext uri="{FF2B5EF4-FFF2-40B4-BE49-F238E27FC236}">
                <a16:creationId xmlns:a16="http://schemas.microsoft.com/office/drawing/2014/main" id="{79A62DE4-F451-4336-9EE1-CFB4755ABBB5}"/>
              </a:ext>
            </a:extLst>
          </p:cNvPr>
          <p:cNvSpPr/>
          <p:nvPr/>
        </p:nvSpPr>
        <p:spPr>
          <a:xfrm>
            <a:off x="2511279" y="4293096"/>
            <a:ext cx="4186189" cy="216025"/>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3B9D42F-A7C3-4D60-8286-CA7BA1E28C66}"/>
              </a:ext>
            </a:extLst>
          </p:cNvPr>
          <p:cNvSpPr/>
          <p:nvPr/>
        </p:nvSpPr>
        <p:spPr>
          <a:xfrm>
            <a:off x="5436096" y="908720"/>
            <a:ext cx="504056" cy="216025"/>
          </a:xfrm>
          <a:prstGeom prst="ellipse">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2007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36E7B6-40C6-4F2F-94F2-50081137AB93}"/>
              </a:ext>
            </a:extLst>
          </p:cNvPr>
          <p:cNvPicPr>
            <a:picLocks noChangeAspect="1"/>
          </p:cNvPicPr>
          <p:nvPr/>
        </p:nvPicPr>
        <p:blipFill rotWithShape="1">
          <a:blip r:embed="rId3"/>
          <a:srcRect t="11028" b="3833"/>
          <a:stretch/>
        </p:blipFill>
        <p:spPr>
          <a:xfrm>
            <a:off x="1941845" y="991834"/>
            <a:ext cx="5260310" cy="5158421"/>
          </a:xfrm>
          <a:prstGeom prst="rect">
            <a:avLst/>
          </a:prstGeom>
        </p:spPr>
      </p:pic>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t>Own Resources: Outstanding GNI reservations, VAT reservations, TOR open points as at 31 December 2022</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9</a:t>
            </a:r>
          </a:p>
        </p:txBody>
      </p:sp>
      <p:sp>
        <p:nvSpPr>
          <p:cNvPr id="8" name="Rectangle 7">
            <a:extLst>
              <a:ext uri="{FF2B5EF4-FFF2-40B4-BE49-F238E27FC236}">
                <a16:creationId xmlns:a16="http://schemas.microsoft.com/office/drawing/2014/main" id="{79A62DE4-F451-4336-9EE1-CFB4755ABBB5}"/>
              </a:ext>
            </a:extLst>
          </p:cNvPr>
          <p:cNvSpPr/>
          <p:nvPr/>
        </p:nvSpPr>
        <p:spPr>
          <a:xfrm>
            <a:off x="2627784" y="2348881"/>
            <a:ext cx="4186189" cy="144016"/>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719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6000" y="396000"/>
            <a:ext cx="8064500" cy="431800"/>
          </a:xfrm>
        </p:spPr>
        <p:txBody>
          <a:bodyPr anchor="t"/>
          <a:lstStyle/>
          <a:p>
            <a:r>
              <a:rPr lang="en-GB" altLang="en-US" dirty="0"/>
              <a:t>European Court of Auditors</a:t>
            </a:r>
          </a:p>
        </p:txBody>
      </p:sp>
      <p:sp>
        <p:nvSpPr>
          <p:cNvPr id="6" name="Content Placeholder 2"/>
          <p:cNvSpPr>
            <a:spLocks noGrp="1"/>
          </p:cNvSpPr>
          <p:nvPr>
            <p:ph idx="1"/>
          </p:nvPr>
        </p:nvSpPr>
        <p:spPr>
          <a:xfrm>
            <a:off x="576500" y="1260000"/>
            <a:ext cx="8064000" cy="4797312"/>
          </a:xfrm>
        </p:spPr>
        <p:txBody>
          <a:bodyPr>
            <a:normAutofit/>
          </a:bodyPr>
          <a:lstStyle/>
          <a:p>
            <a:pPr>
              <a:lnSpc>
                <a:spcPct val="100000"/>
              </a:lnSpc>
              <a:spcBef>
                <a:spcPts val="0"/>
              </a:spcBef>
              <a:spcAft>
                <a:spcPts val="3000"/>
              </a:spcAft>
              <a:defRPr/>
            </a:pPr>
            <a:r>
              <a:rPr lang="en-GB" dirty="0"/>
              <a:t>The European Court of Auditors is the </a:t>
            </a:r>
            <a:r>
              <a:rPr lang="en-GB" b="1" dirty="0"/>
              <a:t>independent external auditor of the European Union</a:t>
            </a:r>
            <a:r>
              <a:rPr lang="en-GB" dirty="0"/>
              <a:t>.</a:t>
            </a:r>
          </a:p>
          <a:p>
            <a:pPr>
              <a:lnSpc>
                <a:spcPct val="100000"/>
              </a:lnSpc>
              <a:spcBef>
                <a:spcPts val="0"/>
              </a:spcBef>
              <a:spcAft>
                <a:spcPts val="3000"/>
              </a:spcAft>
              <a:defRPr/>
            </a:pPr>
            <a:r>
              <a:rPr lang="en-GB" b="1"/>
              <a:t>Mission</a:t>
            </a:r>
            <a:r>
              <a:rPr lang="en-GB" b="1" dirty="0"/>
              <a:t>:</a:t>
            </a:r>
            <a:r>
              <a:rPr lang="en-GB" dirty="0"/>
              <a:t> Through our </a:t>
            </a:r>
            <a:r>
              <a:rPr lang="en-GB" b="1" dirty="0"/>
              <a:t>independent, professional and impactful</a:t>
            </a:r>
            <a:r>
              <a:rPr lang="en-GB" dirty="0"/>
              <a:t> audit work, assess the </a:t>
            </a:r>
            <a:r>
              <a:rPr lang="en-GB" b="1" dirty="0"/>
              <a:t>economy, effectiveness, efficiency, legality and regularity</a:t>
            </a:r>
            <a:r>
              <a:rPr lang="en-GB" dirty="0"/>
              <a:t> of EU action in order to improve </a:t>
            </a:r>
            <a:r>
              <a:rPr lang="en-GB" b="1" dirty="0"/>
              <a:t>accountability, transparency and financial management</a:t>
            </a:r>
            <a:r>
              <a:rPr lang="en-GB" dirty="0"/>
              <a:t>, thereby </a:t>
            </a:r>
            <a:r>
              <a:rPr lang="en-GB" b="1" dirty="0"/>
              <a:t>enhance citizens’ trust</a:t>
            </a:r>
            <a:r>
              <a:rPr lang="en-GB" dirty="0"/>
              <a:t> and respond effectively to current and future challenges facing the EU</a:t>
            </a:r>
            <a:r>
              <a:rPr lang="el-GR" dirty="0"/>
              <a:t>.</a:t>
            </a:r>
            <a:endParaRPr lang="en-GB" dirty="0"/>
          </a:p>
          <a:p>
            <a:pPr>
              <a:lnSpc>
                <a:spcPct val="100000"/>
              </a:lnSpc>
              <a:spcBef>
                <a:spcPts val="0"/>
              </a:spcBef>
              <a:spcAft>
                <a:spcPts val="3000"/>
              </a:spcAft>
              <a:defRPr/>
            </a:pPr>
            <a:r>
              <a:rPr lang="en-GB"/>
              <a:t>We </a:t>
            </a:r>
            <a:r>
              <a:rPr lang="en-GB" dirty="0"/>
              <a:t>are based in </a:t>
            </a:r>
            <a:r>
              <a:rPr lang="en-GB" b="1" dirty="0"/>
              <a:t>Luxembourg</a:t>
            </a:r>
            <a:r>
              <a:rPr lang="en-GB" dirty="0"/>
              <a:t> and employ around </a:t>
            </a:r>
            <a:r>
              <a:rPr lang="en-GB" b="1" dirty="0"/>
              <a:t>950</a:t>
            </a:r>
            <a:r>
              <a:rPr lang="en-GB" dirty="0"/>
              <a:t> audit, support and administrative staff of all EU </a:t>
            </a:r>
            <a:r>
              <a:rPr lang="en-GB"/>
              <a:t>nationalities.</a:t>
            </a:r>
            <a:endParaRPr lang="en-GB"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a:solidFill>
                  <a:schemeClr val="bg1"/>
                </a:solidFill>
              </a:rPr>
              <a:t> 2</a:t>
            </a:r>
            <a:endParaRPr lang="en-GB" sz="1000" b="1" dirty="0">
              <a:solidFill>
                <a:srgbClr val="FFFFFF"/>
              </a:solidFill>
            </a:endParaRPr>
          </a:p>
        </p:txBody>
      </p:sp>
    </p:spTree>
    <p:extLst>
      <p:ext uri="{BB962C8B-B14F-4D97-AF65-F5344CB8AC3E}">
        <p14:creationId xmlns:p14="http://schemas.microsoft.com/office/powerpoint/2010/main" val="223560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883980-B852-47B9-9F4F-6FD6DBE4A0D1}"/>
              </a:ext>
            </a:extLst>
          </p:cNvPr>
          <p:cNvPicPr>
            <a:picLocks noChangeAspect="1"/>
          </p:cNvPicPr>
          <p:nvPr/>
        </p:nvPicPr>
        <p:blipFill rotWithShape="1">
          <a:blip r:embed="rId3"/>
          <a:srcRect l="-1172" t="-15701" r="1172" b="15701"/>
          <a:stretch/>
        </p:blipFill>
        <p:spPr>
          <a:xfrm>
            <a:off x="1685236" y="-29087"/>
            <a:ext cx="5773528" cy="6441796"/>
          </a:xfrm>
          <a:prstGeom prst="rect">
            <a:avLst/>
          </a:prstGeom>
        </p:spPr>
      </p:pic>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t>Non-quantifiable errors for Malta in Cohesion policy expenditure – “Other Compliance Issue”</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20</a:t>
            </a:r>
          </a:p>
        </p:txBody>
      </p:sp>
      <p:sp>
        <p:nvSpPr>
          <p:cNvPr id="8" name="Rectangle 7">
            <a:extLst>
              <a:ext uri="{FF2B5EF4-FFF2-40B4-BE49-F238E27FC236}">
                <a16:creationId xmlns:a16="http://schemas.microsoft.com/office/drawing/2014/main" id="{79A62DE4-F451-4336-9EE1-CFB4755ABBB5}"/>
              </a:ext>
            </a:extLst>
          </p:cNvPr>
          <p:cNvSpPr/>
          <p:nvPr/>
        </p:nvSpPr>
        <p:spPr>
          <a:xfrm>
            <a:off x="2051720" y="6021288"/>
            <a:ext cx="4186189" cy="216024"/>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2289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t>Follow-up of 2019 special report recommendations</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21</a:t>
            </a:r>
          </a:p>
        </p:txBody>
      </p:sp>
      <p:pic>
        <p:nvPicPr>
          <p:cNvPr id="7" name="Picture 6">
            <a:extLst>
              <a:ext uri="{FF2B5EF4-FFF2-40B4-BE49-F238E27FC236}">
                <a16:creationId xmlns:a16="http://schemas.microsoft.com/office/drawing/2014/main" id="{98897B54-DA2E-4288-8FA2-E789EFAAF260}"/>
              </a:ext>
            </a:extLst>
          </p:cNvPr>
          <p:cNvPicPr>
            <a:picLocks noChangeAspect="1"/>
          </p:cNvPicPr>
          <p:nvPr/>
        </p:nvPicPr>
        <p:blipFill>
          <a:blip r:embed="rId3"/>
          <a:stretch>
            <a:fillRect/>
          </a:stretch>
        </p:blipFill>
        <p:spPr>
          <a:xfrm>
            <a:off x="467545" y="1633052"/>
            <a:ext cx="8208912" cy="499804"/>
          </a:xfrm>
          <a:prstGeom prst="rect">
            <a:avLst/>
          </a:prstGeom>
        </p:spPr>
      </p:pic>
      <p:pic>
        <p:nvPicPr>
          <p:cNvPr id="9" name="Picture 8">
            <a:extLst>
              <a:ext uri="{FF2B5EF4-FFF2-40B4-BE49-F238E27FC236}">
                <a16:creationId xmlns:a16="http://schemas.microsoft.com/office/drawing/2014/main" id="{6958CDD5-1FD9-41A3-AD72-E37952E2705E}"/>
              </a:ext>
            </a:extLst>
          </p:cNvPr>
          <p:cNvPicPr>
            <a:picLocks noChangeAspect="1"/>
          </p:cNvPicPr>
          <p:nvPr/>
        </p:nvPicPr>
        <p:blipFill rotWithShape="1">
          <a:blip r:embed="rId4"/>
          <a:srcRect t="1932"/>
          <a:stretch/>
        </p:blipFill>
        <p:spPr>
          <a:xfrm>
            <a:off x="467544" y="2105262"/>
            <a:ext cx="8237292" cy="2187834"/>
          </a:xfrm>
          <a:prstGeom prst="rect">
            <a:avLst/>
          </a:prstGeom>
        </p:spPr>
      </p:pic>
      <p:sp>
        <p:nvSpPr>
          <p:cNvPr id="2" name="Rectangle 1">
            <a:extLst>
              <a:ext uri="{FF2B5EF4-FFF2-40B4-BE49-F238E27FC236}">
                <a16:creationId xmlns:a16="http://schemas.microsoft.com/office/drawing/2014/main" id="{53BFD3E9-4198-404E-88EA-3725E2BF99FF}"/>
              </a:ext>
            </a:extLst>
          </p:cNvPr>
          <p:cNvSpPr/>
          <p:nvPr/>
        </p:nvSpPr>
        <p:spPr>
          <a:xfrm>
            <a:off x="1619672" y="3212976"/>
            <a:ext cx="6840760" cy="1008112"/>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4E16C73-BD66-4CDD-B7F7-4DB6AD3CE1CD}"/>
              </a:ext>
            </a:extLst>
          </p:cNvPr>
          <p:cNvSpPr/>
          <p:nvPr/>
        </p:nvSpPr>
        <p:spPr>
          <a:xfrm>
            <a:off x="5292080" y="2564904"/>
            <a:ext cx="288032" cy="175862"/>
          </a:xfrm>
          <a:prstGeom prst="rect">
            <a:avLst/>
          </a:prstGeom>
          <a:noFill/>
          <a:ln w="1905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1461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type="body" idx="1"/>
          </p:nvPr>
        </p:nvSpPr>
        <p:spPr>
          <a:xfrm>
            <a:off x="576000" y="2562746"/>
            <a:ext cx="8064500" cy="434206"/>
          </a:xfrm>
        </p:spPr>
        <p:txBody>
          <a:bodyPr/>
          <a:lstStyle/>
          <a:p>
            <a:pPr eaLnBrk="1" hangingPunct="1"/>
            <a:r>
              <a:rPr lang="en-GB" altLang="en-US" b="1" dirty="0"/>
              <a:t>Our reports</a:t>
            </a:r>
          </a:p>
        </p:txBody>
      </p:sp>
      <p:sp>
        <p:nvSpPr>
          <p:cNvPr id="16389" name="Title 1"/>
          <p:cNvSpPr txBox="1">
            <a:spLocks/>
          </p:cNvSpPr>
          <p:nvPr/>
        </p:nvSpPr>
        <p:spPr bwMode="auto">
          <a:xfrm>
            <a:off x="576000" y="908050"/>
            <a:ext cx="8064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pitchFamily="34" charset="0"/>
              <a:buChar char="•"/>
              <a:defRPr>
                <a:solidFill>
                  <a:srgbClr val="58595B"/>
                </a:solidFill>
                <a:latin typeface="Myriad Pro"/>
              </a:defRPr>
            </a:lvl1pPr>
            <a:lvl2pPr marL="512763" indent="-234950" eaLnBrk="0" hangingPunct="0">
              <a:lnSpc>
                <a:spcPct val="90000"/>
              </a:lnSpc>
              <a:spcBef>
                <a:spcPts val="400"/>
              </a:spcBef>
              <a:buClr>
                <a:schemeClr val="accent1"/>
              </a:buClr>
              <a:buSzPct val="100000"/>
              <a:buFont typeface="Arial" pitchFamily="34" charset="0"/>
              <a:buChar char="•"/>
              <a:defRPr>
                <a:solidFill>
                  <a:srgbClr val="58595B"/>
                </a:solidFill>
                <a:latin typeface="Myriad Pro"/>
              </a:defRPr>
            </a:lvl2pPr>
            <a:lvl3pPr marL="758825" indent="-228600" eaLnBrk="0" hangingPunct="0">
              <a:lnSpc>
                <a:spcPct val="90000"/>
              </a:lnSpc>
              <a:spcBef>
                <a:spcPts val="200"/>
              </a:spcBef>
              <a:buClr>
                <a:schemeClr val="accent1"/>
              </a:buClr>
              <a:buSzPct val="100000"/>
              <a:buFont typeface="Arial" pitchFamily="34" charset="0"/>
              <a:buChar char="•"/>
              <a:defRPr>
                <a:solidFill>
                  <a:srgbClr val="58595B"/>
                </a:solidFill>
                <a:latin typeface="Myriad Pro"/>
              </a:defRPr>
            </a:lvl3pPr>
            <a:lvl4pPr marL="993775" indent="-228600" eaLnBrk="0" hangingPunct="0">
              <a:lnSpc>
                <a:spcPct val="90000"/>
              </a:lnSpc>
              <a:buClr>
                <a:schemeClr val="accent1"/>
              </a:buClr>
              <a:buSzPct val="100000"/>
              <a:buFont typeface="Arial" pitchFamily="34" charset="0"/>
              <a:buChar char="•"/>
              <a:defRPr>
                <a:solidFill>
                  <a:srgbClr val="58595B"/>
                </a:solidFill>
                <a:latin typeface="Myriad Pro"/>
              </a:defRPr>
            </a:lvl4pPr>
            <a:lvl5pPr marL="1219200" indent="-228600" eaLnBrk="0" hangingPunct="0">
              <a:lnSpc>
                <a:spcPct val="90000"/>
              </a:lnSpc>
              <a:buClr>
                <a:schemeClr val="accent1"/>
              </a:buClr>
              <a:buSzPct val="100000"/>
              <a:buFont typeface="Arial" pitchFamily="34" charset="0"/>
              <a:buChar char="•"/>
              <a:defRPr>
                <a:solidFill>
                  <a:srgbClr val="58595B"/>
                </a:solidFill>
                <a:latin typeface="Myriad Pro"/>
              </a:defRPr>
            </a:lvl5pPr>
            <a:lvl6pPr marL="16764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6pPr>
            <a:lvl7pPr marL="21336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7pPr>
            <a:lvl8pPr marL="25908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8pPr>
            <a:lvl9pPr marL="30480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9pPr>
          </a:lstStyle>
          <a:p>
            <a:pPr eaLnBrk="1" hangingPunct="1">
              <a:spcBef>
                <a:spcPct val="0"/>
              </a:spcBef>
              <a:buClrTx/>
              <a:buSzTx/>
              <a:buFontTx/>
              <a:buNone/>
            </a:pPr>
            <a:r>
              <a:rPr lang="en-GB" altLang="en-US" sz="3200" b="1" dirty="0">
                <a:solidFill>
                  <a:schemeClr val="bg1"/>
                </a:solidFill>
              </a:rPr>
              <a:t>European Court of Auditors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17</a:t>
            </a:r>
          </a:p>
        </p:txBody>
      </p:sp>
      <p:sp>
        <p:nvSpPr>
          <p:cNvPr id="2" name="Title 1">
            <a:extLst>
              <a:ext uri="{FF2B5EF4-FFF2-40B4-BE49-F238E27FC236}">
                <a16:creationId xmlns:a16="http://schemas.microsoft.com/office/drawing/2014/main" id="{AC4A8B0C-E8F3-4CCA-B244-C6F2140FEAF4}"/>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943405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Publication</a:t>
            </a:r>
            <a:r>
              <a:rPr lang="cs-CZ" sz="2400" dirty="0"/>
              <a:t>s</a:t>
            </a:r>
            <a:r>
              <a:rPr lang="en-GB" sz="2400" dirty="0"/>
              <a:t> of Special Reports and Reviews</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22</a:t>
            </a:r>
          </a:p>
        </p:txBody>
      </p:sp>
      <p:pic>
        <p:nvPicPr>
          <p:cNvPr id="7" name="Picture 6">
            <a:extLst>
              <a:ext uri="{FF2B5EF4-FFF2-40B4-BE49-F238E27FC236}">
                <a16:creationId xmlns:a16="http://schemas.microsoft.com/office/drawing/2014/main" id="{01AA388B-4973-4A3E-9310-4BAA3A463B1C}"/>
              </a:ext>
            </a:extLst>
          </p:cNvPr>
          <p:cNvPicPr>
            <a:picLocks noChangeAspect="1"/>
          </p:cNvPicPr>
          <p:nvPr/>
        </p:nvPicPr>
        <p:blipFill>
          <a:blip r:embed="rId3"/>
          <a:stretch>
            <a:fillRect/>
          </a:stretch>
        </p:blipFill>
        <p:spPr>
          <a:xfrm>
            <a:off x="395536" y="1124744"/>
            <a:ext cx="4320480" cy="5008021"/>
          </a:xfrm>
          <a:prstGeom prst="rect">
            <a:avLst/>
          </a:prstGeom>
        </p:spPr>
      </p:pic>
      <p:pic>
        <p:nvPicPr>
          <p:cNvPr id="9" name="Picture 8">
            <a:extLst>
              <a:ext uri="{FF2B5EF4-FFF2-40B4-BE49-F238E27FC236}">
                <a16:creationId xmlns:a16="http://schemas.microsoft.com/office/drawing/2014/main" id="{C85DA9BE-E2BC-4CDF-A050-2AE663AD3E93}"/>
              </a:ext>
            </a:extLst>
          </p:cNvPr>
          <p:cNvPicPr>
            <a:picLocks noChangeAspect="1"/>
          </p:cNvPicPr>
          <p:nvPr/>
        </p:nvPicPr>
        <p:blipFill>
          <a:blip r:embed="rId4"/>
          <a:stretch>
            <a:fillRect/>
          </a:stretch>
        </p:blipFill>
        <p:spPr>
          <a:xfrm>
            <a:off x="4716016" y="1124744"/>
            <a:ext cx="4320480" cy="4957791"/>
          </a:xfrm>
          <a:prstGeom prst="rect">
            <a:avLst/>
          </a:prstGeom>
        </p:spPr>
      </p:pic>
      <p:sp>
        <p:nvSpPr>
          <p:cNvPr id="10" name="Title 1">
            <a:extLst>
              <a:ext uri="{FF2B5EF4-FFF2-40B4-BE49-F238E27FC236}">
                <a16:creationId xmlns:a16="http://schemas.microsoft.com/office/drawing/2014/main" id="{CD90FA04-32B7-4804-941A-F4225C247AA1}"/>
              </a:ext>
            </a:extLst>
          </p:cNvPr>
          <p:cNvSpPr txBox="1">
            <a:spLocks/>
          </p:cNvSpPr>
          <p:nvPr/>
        </p:nvSpPr>
        <p:spPr bwMode="auto">
          <a:xfrm>
            <a:off x="467544" y="739688"/>
            <a:ext cx="707592" cy="3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600" dirty="0">
                <a:solidFill>
                  <a:schemeClr val="bg1">
                    <a:lumMod val="50000"/>
                  </a:schemeClr>
                </a:solidFill>
              </a:rPr>
              <a:t>2022</a:t>
            </a:r>
            <a:endParaRPr lang="en-US" sz="1600" dirty="0">
              <a:solidFill>
                <a:schemeClr val="bg1">
                  <a:lumMod val="50000"/>
                </a:schemeClr>
              </a:solidFill>
            </a:endParaRPr>
          </a:p>
        </p:txBody>
      </p:sp>
      <p:sp>
        <p:nvSpPr>
          <p:cNvPr id="11" name="Title 1">
            <a:extLst>
              <a:ext uri="{FF2B5EF4-FFF2-40B4-BE49-F238E27FC236}">
                <a16:creationId xmlns:a16="http://schemas.microsoft.com/office/drawing/2014/main" id="{869B970D-FCD8-4F67-9704-A9D0CBB351E6}"/>
              </a:ext>
            </a:extLst>
          </p:cNvPr>
          <p:cNvSpPr txBox="1">
            <a:spLocks/>
          </p:cNvSpPr>
          <p:nvPr/>
        </p:nvSpPr>
        <p:spPr bwMode="auto">
          <a:xfrm>
            <a:off x="4800512" y="739688"/>
            <a:ext cx="707592" cy="3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600" dirty="0">
                <a:solidFill>
                  <a:schemeClr val="bg1">
                    <a:lumMod val="50000"/>
                  </a:schemeClr>
                </a:solidFill>
              </a:rPr>
              <a:t>2023</a:t>
            </a:r>
            <a:endParaRPr lang="en-US" sz="1600" dirty="0">
              <a:solidFill>
                <a:schemeClr val="bg1">
                  <a:lumMod val="50000"/>
                </a:schemeClr>
              </a:solidFill>
            </a:endParaRPr>
          </a:p>
        </p:txBody>
      </p:sp>
    </p:spTree>
    <p:extLst>
      <p:ext uri="{BB962C8B-B14F-4D97-AF65-F5344CB8AC3E}">
        <p14:creationId xmlns:p14="http://schemas.microsoft.com/office/powerpoint/2010/main" val="2783715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536" y="116632"/>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Special Report 6/2023: Conflict of interest in EU cohesion and agricultural spending</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23</a:t>
            </a:r>
          </a:p>
        </p:txBody>
      </p:sp>
      <p:sp>
        <p:nvSpPr>
          <p:cNvPr id="7" name="Title 1">
            <a:extLst>
              <a:ext uri="{FF2B5EF4-FFF2-40B4-BE49-F238E27FC236}">
                <a16:creationId xmlns:a16="http://schemas.microsoft.com/office/drawing/2014/main" id="{0C2872E5-414E-4DC9-A1C7-E29A5B516C91}"/>
              </a:ext>
            </a:extLst>
          </p:cNvPr>
          <p:cNvSpPr txBox="1">
            <a:spLocks/>
          </p:cNvSpPr>
          <p:nvPr/>
        </p:nvSpPr>
        <p:spPr bwMode="auto">
          <a:xfrm>
            <a:off x="395536" y="980728"/>
            <a:ext cx="8434908" cy="96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US" sz="1463" dirty="0">
                <a:solidFill>
                  <a:schemeClr val="bg1">
                    <a:lumMod val="50000"/>
                  </a:schemeClr>
                </a:solidFill>
              </a:rPr>
              <a:t>Audit objective: </a:t>
            </a:r>
            <a:r>
              <a:rPr lang="en-US" sz="1463" b="0" dirty="0">
                <a:solidFill>
                  <a:schemeClr val="bg1">
                    <a:lumMod val="50000"/>
                  </a:schemeClr>
                </a:solidFill>
              </a:rPr>
              <a:t>To examine whether the Commission and the Member States put in place effective policies and procedures to address the conflict of interest issues in Common Agricultural Policy and Cohesion payments</a:t>
            </a:r>
          </a:p>
          <a:p>
            <a:endParaRPr lang="en-US" sz="1463" dirty="0">
              <a:solidFill>
                <a:schemeClr val="bg1">
                  <a:lumMod val="50000"/>
                </a:schemeClr>
              </a:solidFill>
            </a:endParaRPr>
          </a:p>
          <a:p>
            <a:endParaRPr lang="en-US" sz="1463" dirty="0">
              <a:solidFill>
                <a:schemeClr val="bg1">
                  <a:lumMod val="50000"/>
                </a:schemeClr>
              </a:solidFill>
            </a:endParaRPr>
          </a:p>
        </p:txBody>
      </p:sp>
      <p:sp>
        <p:nvSpPr>
          <p:cNvPr id="6" name="Title 1">
            <a:extLst>
              <a:ext uri="{FF2B5EF4-FFF2-40B4-BE49-F238E27FC236}">
                <a16:creationId xmlns:a16="http://schemas.microsoft.com/office/drawing/2014/main" id="{878A1D34-921A-430C-8A01-B50E985CD898}"/>
              </a:ext>
            </a:extLst>
          </p:cNvPr>
          <p:cNvSpPr txBox="1">
            <a:spLocks/>
          </p:cNvSpPr>
          <p:nvPr/>
        </p:nvSpPr>
        <p:spPr bwMode="auto">
          <a:xfrm>
            <a:off x="529580" y="4797152"/>
            <a:ext cx="8434908" cy="16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pPr marL="285750" indent="-285750">
              <a:buFont typeface="Wingdings" panose="05000000000000000000" pitchFamily="2" charset="2"/>
              <a:buChar char="§"/>
            </a:pPr>
            <a:r>
              <a:rPr lang="en-GB" sz="1600" b="0" i="0" u="none" strike="noStrike" baseline="0" dirty="0">
                <a:solidFill>
                  <a:srgbClr val="000000"/>
                </a:solidFill>
                <a:latin typeface="Calibri" panose="020F0502020204030204" pitchFamily="34" charset="0"/>
              </a:rPr>
              <a:t>Member States have </a:t>
            </a:r>
            <a:r>
              <a:rPr lang="en-GB" sz="1600" dirty="0"/>
              <a:t>procedures to manage conflicts of interest</a:t>
            </a:r>
            <a:r>
              <a:rPr lang="en-GB" sz="1600" b="0" dirty="0">
                <a:solidFill>
                  <a:srgbClr val="000000"/>
                </a:solidFill>
                <a:latin typeface="Calibri" panose="020F0502020204030204" pitchFamily="34" charset="0"/>
              </a:rPr>
              <a:t> (self-declarations, staff rotation, policies on “revolving </a:t>
            </a:r>
            <a:r>
              <a:rPr lang="en-GB" sz="1800" b="0" dirty="0">
                <a:solidFill>
                  <a:srgbClr val="000000"/>
                </a:solidFill>
                <a:latin typeface="Calibri" panose="020F0502020204030204" pitchFamily="34" charset="0"/>
              </a:rPr>
              <a:t>doors”),</a:t>
            </a:r>
            <a:r>
              <a:rPr lang="en-GB" sz="1600" b="0" i="0" u="none" strike="noStrike" baseline="0" dirty="0">
                <a:solidFill>
                  <a:srgbClr val="000000"/>
                </a:solidFill>
                <a:latin typeface="Calibri" panose="020F0502020204030204" pitchFamily="34" charset="0"/>
              </a:rPr>
              <a:t> but certain </a:t>
            </a:r>
            <a:r>
              <a:rPr lang="en-GB" sz="1600" dirty="0"/>
              <a:t>weaknesses remain</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solidFill>
                  <a:schemeClr val="tx1"/>
                </a:solidFill>
              </a:rPr>
              <a:t> </a:t>
            </a:r>
            <a:r>
              <a:rPr lang="en-GB" sz="1600" b="0" i="0" u="none" strike="noStrike" baseline="0" dirty="0">
                <a:solidFill>
                  <a:schemeClr val="tx1"/>
                </a:solidFill>
                <a:latin typeface="Calibri" panose="020F0502020204030204" pitchFamily="34" charset="0"/>
              </a:rPr>
              <a:t>Efforts </a:t>
            </a:r>
            <a:r>
              <a:rPr lang="en-GB" sz="1600" b="0" i="0" u="none" strike="noStrike" baseline="0" dirty="0">
                <a:solidFill>
                  <a:srgbClr val="000000"/>
                </a:solidFill>
                <a:latin typeface="Calibri" panose="020F0502020204030204" pitchFamily="34" charset="0"/>
              </a:rPr>
              <a:t>to increase transparency on </a:t>
            </a:r>
            <a:r>
              <a:rPr lang="en-GB" sz="1600" dirty="0"/>
              <a:t>EU funding beneficiaries </a:t>
            </a:r>
            <a:r>
              <a:rPr lang="en-GB" sz="1600" b="0" i="0" u="none" strike="noStrike" baseline="0" dirty="0">
                <a:solidFill>
                  <a:srgbClr val="000000"/>
                </a:solidFill>
                <a:latin typeface="Calibri" panose="020F0502020204030204" pitchFamily="34" charset="0"/>
              </a:rPr>
              <a:t>are ongoing </a:t>
            </a:r>
            <a:r>
              <a:rPr lang="en-GB" sz="1600" b="0" dirty="0">
                <a:solidFill>
                  <a:srgbClr val="000000"/>
                </a:solidFill>
                <a:latin typeface="Calibri" panose="020F0502020204030204" pitchFamily="34" charset="0"/>
              </a:rPr>
              <a:t>AML Directive – registers of beneficial owners</a:t>
            </a:r>
          </a:p>
          <a:p>
            <a:pPr marL="285750" indent="-285750">
              <a:buFont typeface="Wingdings" panose="05000000000000000000" pitchFamily="2" charset="2"/>
              <a:buChar char="§"/>
            </a:pPr>
            <a:endParaRPr lang="en-GB" sz="1600" b="0" dirty="0">
              <a:solidFill>
                <a:srgbClr val="000000"/>
              </a:solidFill>
              <a:latin typeface="Calibri" panose="020F0502020204030204" pitchFamily="34" charset="0"/>
            </a:endParaRPr>
          </a:p>
          <a:p>
            <a:pPr marL="285750" indent="-285750">
              <a:buFont typeface="Wingdings" panose="05000000000000000000" pitchFamily="2" charset="2"/>
              <a:buChar char="§"/>
            </a:pPr>
            <a:endParaRPr lang="en-GB" sz="1600" b="0" dirty="0">
              <a:solidFill>
                <a:srgbClr val="000000"/>
              </a:solidFill>
              <a:latin typeface="Calibri" panose="020F0502020204030204" pitchFamily="34" charset="0"/>
            </a:endParaRPr>
          </a:p>
          <a:p>
            <a:pPr marL="285750" indent="-285750">
              <a:buFont typeface="Wingdings" panose="05000000000000000000" pitchFamily="2" charset="2"/>
              <a:buChar char="§"/>
            </a:pPr>
            <a:r>
              <a:rPr lang="en-GB" sz="1600" i="0" u="none" strike="noStrike" baseline="0" dirty="0">
                <a:solidFill>
                  <a:srgbClr val="000000"/>
                </a:solidFill>
                <a:latin typeface="Calibri" panose="020F0502020204030204" pitchFamily="34" charset="0"/>
              </a:rPr>
              <a:t>Delays in the transposition of the directive on </a:t>
            </a:r>
            <a:r>
              <a:rPr lang="en-GB" sz="1600" b="1" dirty="0">
                <a:solidFill>
                  <a:schemeClr val="accent1"/>
                </a:solidFill>
                <a:latin typeface="+mj-lt"/>
                <a:ea typeface="+mj-ea"/>
                <a:cs typeface="+mj-cs"/>
              </a:rPr>
              <a:t>protecting </a:t>
            </a:r>
            <a:r>
              <a:rPr lang="en-GB" sz="1600" b="1" dirty="0" err="1">
                <a:solidFill>
                  <a:schemeClr val="accent1"/>
                </a:solidFill>
                <a:latin typeface="+mj-lt"/>
                <a:ea typeface="+mj-ea"/>
                <a:cs typeface="+mj-cs"/>
              </a:rPr>
              <a:t>whistleblowers</a:t>
            </a:r>
            <a:r>
              <a:rPr lang="en-GB" sz="1600" b="1" dirty="0">
                <a:solidFill>
                  <a:schemeClr val="accent1"/>
                </a:solidFill>
                <a:latin typeface="+mj-lt"/>
                <a:ea typeface="+mj-ea"/>
                <a:cs typeface="+mj-cs"/>
              </a:rPr>
              <a:t> </a:t>
            </a:r>
          </a:p>
          <a:p>
            <a:pPr marL="285750" indent="-285750">
              <a:buFont typeface="Wingdings" panose="05000000000000000000" pitchFamily="2" charset="2"/>
              <a:buChar char="§"/>
            </a:pPr>
            <a:endParaRPr lang="en-GB" sz="1600" b="1" dirty="0">
              <a:solidFill>
                <a:schemeClr val="accent1"/>
              </a:solidFill>
              <a:latin typeface="+mj-lt"/>
              <a:ea typeface="+mj-ea"/>
              <a:cs typeface="+mj-cs"/>
            </a:endParaRPr>
          </a:p>
          <a:p>
            <a:pPr marL="285750" indent="-285750">
              <a:buFont typeface="Wingdings" panose="05000000000000000000" pitchFamily="2" charset="2"/>
              <a:buChar char="§"/>
            </a:pPr>
            <a:endParaRPr lang="en-GB" sz="1600" b="1" dirty="0">
              <a:solidFill>
                <a:schemeClr val="accent1"/>
              </a:solidFill>
              <a:latin typeface="+mj-lt"/>
              <a:ea typeface="+mj-ea"/>
              <a:cs typeface="+mj-cs"/>
            </a:endParaRPr>
          </a:p>
          <a:p>
            <a:pPr marL="285750" indent="-285750">
              <a:buFont typeface="Wingdings" panose="05000000000000000000" pitchFamily="2" charset="2"/>
              <a:buChar char="§"/>
            </a:pPr>
            <a:r>
              <a:rPr lang="en-GB" sz="1600" i="0" u="none" strike="noStrike" baseline="0" dirty="0">
                <a:solidFill>
                  <a:srgbClr val="000000"/>
                </a:solidFill>
                <a:latin typeface="Calibri" panose="020F0502020204030204" pitchFamily="34" charset="0"/>
              </a:rPr>
              <a:t>Member States place great emphasis on detecting </a:t>
            </a:r>
            <a:r>
              <a:rPr lang="en-GB" sz="1600" b="1" dirty="0">
                <a:solidFill>
                  <a:schemeClr val="accent1"/>
                </a:solidFill>
                <a:latin typeface="+mj-lt"/>
                <a:ea typeface="+mj-ea"/>
                <a:cs typeface="+mj-cs"/>
              </a:rPr>
              <a:t>conflict of interest in procurement </a:t>
            </a:r>
            <a:r>
              <a:rPr lang="en-GB" sz="1600" i="0" u="none" strike="noStrike" baseline="0" dirty="0">
                <a:solidFill>
                  <a:srgbClr val="000000"/>
                </a:solidFill>
                <a:latin typeface="Calibri" panose="020F0502020204030204" pitchFamily="34" charset="0"/>
              </a:rPr>
              <a:t>but pay insufficient attention to some red flags </a:t>
            </a:r>
          </a:p>
          <a:p>
            <a:pPr marL="285750" indent="-285750">
              <a:buFont typeface="Wingdings" panose="05000000000000000000" pitchFamily="2" charset="2"/>
              <a:buChar char="§"/>
            </a:pPr>
            <a:endParaRPr lang="en-GB" sz="160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
            </a:pPr>
            <a:endParaRPr lang="en-GB" sz="160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
            </a:pPr>
            <a:r>
              <a:rPr lang="en-GB" sz="1600" dirty="0">
                <a:latin typeface="+mj-lt"/>
                <a:ea typeface="+mj-ea"/>
                <a:cs typeface="+mj-cs"/>
              </a:rPr>
              <a:t>Audit bodies </a:t>
            </a:r>
            <a:r>
              <a:rPr lang="en-GB" sz="1600" i="0" u="none" strike="noStrike" baseline="0" dirty="0">
                <a:solidFill>
                  <a:srgbClr val="000000"/>
                </a:solidFill>
                <a:latin typeface="Calibri" panose="020F0502020204030204" pitchFamily="34" charset="0"/>
              </a:rPr>
              <a:t>in Member States found </a:t>
            </a:r>
            <a:r>
              <a:rPr lang="en-GB" sz="1600" b="1" dirty="0">
                <a:solidFill>
                  <a:schemeClr val="accent1"/>
                </a:solidFill>
                <a:latin typeface="+mj-lt"/>
                <a:ea typeface="+mj-ea"/>
                <a:cs typeface="+mj-cs"/>
              </a:rPr>
              <a:t>weaknesses in the management of conflicts of interest </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GB" sz="1600" b="1" dirty="0">
              <a:solidFill>
                <a:schemeClr val="accent1"/>
              </a:solidFill>
              <a:latin typeface="+mj-lt"/>
              <a:ea typeface="+mj-ea"/>
              <a:cs typeface="+mj-cs"/>
            </a:endParaRPr>
          </a:p>
          <a:p>
            <a:pPr marL="285750" indent="-285750">
              <a:buFont typeface="Wingdings" panose="05000000000000000000" pitchFamily="2" charset="2"/>
              <a:buChar char="§"/>
            </a:pPr>
            <a:endParaRPr lang="en-GB" sz="1600" dirty="0"/>
          </a:p>
          <a:p>
            <a:endParaRPr lang="en-GB" sz="1600"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91067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type="body" idx="1"/>
          </p:nvPr>
        </p:nvSpPr>
        <p:spPr>
          <a:xfrm>
            <a:off x="576000" y="2562746"/>
            <a:ext cx="8064500" cy="434206"/>
          </a:xfrm>
        </p:spPr>
        <p:txBody>
          <a:bodyPr/>
          <a:lstStyle/>
          <a:p>
            <a:pPr eaLnBrk="1" hangingPunct="1"/>
            <a:r>
              <a:rPr lang="en-GB" altLang="en-US" b="1" dirty="0"/>
              <a:t>Office of Dr George Hyzler</a:t>
            </a:r>
          </a:p>
        </p:txBody>
      </p:sp>
      <p:sp>
        <p:nvSpPr>
          <p:cNvPr id="16389" name="Title 1"/>
          <p:cNvSpPr txBox="1">
            <a:spLocks/>
          </p:cNvSpPr>
          <p:nvPr/>
        </p:nvSpPr>
        <p:spPr bwMode="auto">
          <a:xfrm>
            <a:off x="576000" y="908050"/>
            <a:ext cx="8064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pitchFamily="34" charset="0"/>
              <a:buChar char="•"/>
              <a:defRPr>
                <a:solidFill>
                  <a:srgbClr val="58595B"/>
                </a:solidFill>
                <a:latin typeface="Myriad Pro"/>
              </a:defRPr>
            </a:lvl1pPr>
            <a:lvl2pPr marL="512763" indent="-234950" eaLnBrk="0" hangingPunct="0">
              <a:lnSpc>
                <a:spcPct val="90000"/>
              </a:lnSpc>
              <a:spcBef>
                <a:spcPts val="400"/>
              </a:spcBef>
              <a:buClr>
                <a:schemeClr val="accent1"/>
              </a:buClr>
              <a:buSzPct val="100000"/>
              <a:buFont typeface="Arial" pitchFamily="34" charset="0"/>
              <a:buChar char="•"/>
              <a:defRPr>
                <a:solidFill>
                  <a:srgbClr val="58595B"/>
                </a:solidFill>
                <a:latin typeface="Myriad Pro"/>
              </a:defRPr>
            </a:lvl2pPr>
            <a:lvl3pPr marL="758825" indent="-228600" eaLnBrk="0" hangingPunct="0">
              <a:lnSpc>
                <a:spcPct val="90000"/>
              </a:lnSpc>
              <a:spcBef>
                <a:spcPts val="200"/>
              </a:spcBef>
              <a:buClr>
                <a:schemeClr val="accent1"/>
              </a:buClr>
              <a:buSzPct val="100000"/>
              <a:buFont typeface="Arial" pitchFamily="34" charset="0"/>
              <a:buChar char="•"/>
              <a:defRPr>
                <a:solidFill>
                  <a:srgbClr val="58595B"/>
                </a:solidFill>
                <a:latin typeface="Myriad Pro"/>
              </a:defRPr>
            </a:lvl3pPr>
            <a:lvl4pPr marL="993775" indent="-228600" eaLnBrk="0" hangingPunct="0">
              <a:lnSpc>
                <a:spcPct val="90000"/>
              </a:lnSpc>
              <a:buClr>
                <a:schemeClr val="accent1"/>
              </a:buClr>
              <a:buSzPct val="100000"/>
              <a:buFont typeface="Arial" pitchFamily="34" charset="0"/>
              <a:buChar char="•"/>
              <a:defRPr>
                <a:solidFill>
                  <a:srgbClr val="58595B"/>
                </a:solidFill>
                <a:latin typeface="Myriad Pro"/>
              </a:defRPr>
            </a:lvl4pPr>
            <a:lvl5pPr marL="1219200" indent="-228600" eaLnBrk="0" hangingPunct="0">
              <a:lnSpc>
                <a:spcPct val="90000"/>
              </a:lnSpc>
              <a:buClr>
                <a:schemeClr val="accent1"/>
              </a:buClr>
              <a:buSzPct val="100000"/>
              <a:buFont typeface="Arial" pitchFamily="34" charset="0"/>
              <a:buChar char="•"/>
              <a:defRPr>
                <a:solidFill>
                  <a:srgbClr val="58595B"/>
                </a:solidFill>
                <a:latin typeface="Myriad Pro"/>
              </a:defRPr>
            </a:lvl5pPr>
            <a:lvl6pPr marL="16764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6pPr>
            <a:lvl7pPr marL="21336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7pPr>
            <a:lvl8pPr marL="25908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8pPr>
            <a:lvl9pPr marL="30480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9pPr>
          </a:lstStyle>
          <a:p>
            <a:pPr eaLnBrk="1" hangingPunct="1">
              <a:spcBef>
                <a:spcPct val="0"/>
              </a:spcBef>
              <a:buClrTx/>
              <a:buSzTx/>
              <a:buFontTx/>
              <a:buNone/>
            </a:pPr>
            <a:r>
              <a:rPr lang="en-GB" altLang="en-US" sz="3200" b="1" dirty="0">
                <a:solidFill>
                  <a:schemeClr val="bg1"/>
                </a:solidFill>
              </a:rPr>
              <a:t>European Court of Auditors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17</a:t>
            </a:r>
          </a:p>
        </p:txBody>
      </p:sp>
      <p:sp>
        <p:nvSpPr>
          <p:cNvPr id="2" name="Title 1">
            <a:extLst>
              <a:ext uri="{FF2B5EF4-FFF2-40B4-BE49-F238E27FC236}">
                <a16:creationId xmlns:a16="http://schemas.microsoft.com/office/drawing/2014/main" id="{94DCF309-8ACB-4A6F-8A0D-D0629B93FCCA}"/>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324223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George Hyzler, Member of Chamber II, Investment for cohesion, growth and inclusion</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23</a:t>
            </a:r>
          </a:p>
        </p:txBody>
      </p:sp>
      <p:sp>
        <p:nvSpPr>
          <p:cNvPr id="7" name="Title 1">
            <a:extLst>
              <a:ext uri="{FF2B5EF4-FFF2-40B4-BE49-F238E27FC236}">
                <a16:creationId xmlns:a16="http://schemas.microsoft.com/office/drawing/2014/main" id="{0C2872E5-414E-4DC9-A1C7-E29A5B516C91}"/>
              </a:ext>
            </a:extLst>
          </p:cNvPr>
          <p:cNvSpPr txBox="1">
            <a:spLocks/>
          </p:cNvSpPr>
          <p:nvPr/>
        </p:nvSpPr>
        <p:spPr bwMode="auto">
          <a:xfrm>
            <a:off x="539552" y="1196752"/>
            <a:ext cx="4536281"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US" sz="1463" dirty="0">
                <a:solidFill>
                  <a:schemeClr val="bg1">
                    <a:lumMod val="50000"/>
                  </a:schemeClr>
                </a:solidFill>
              </a:rPr>
              <a:t>Reporting Member for:</a:t>
            </a:r>
          </a:p>
        </p:txBody>
      </p:sp>
      <p:graphicFrame>
        <p:nvGraphicFramePr>
          <p:cNvPr id="2" name="Table 1">
            <a:extLst>
              <a:ext uri="{FF2B5EF4-FFF2-40B4-BE49-F238E27FC236}">
                <a16:creationId xmlns:a16="http://schemas.microsoft.com/office/drawing/2014/main" id="{E9538D35-31A9-47A0-9C04-4E9B5A78B630}"/>
              </a:ext>
            </a:extLst>
          </p:cNvPr>
          <p:cNvGraphicFramePr>
            <a:graphicFrameLocks noGrp="1"/>
          </p:cNvGraphicFramePr>
          <p:nvPr/>
        </p:nvGraphicFramePr>
        <p:xfrm>
          <a:off x="354546" y="1976993"/>
          <a:ext cx="8434908" cy="3108191"/>
        </p:xfrm>
        <a:graphic>
          <a:graphicData uri="http://schemas.openxmlformats.org/drawingml/2006/table">
            <a:tbl>
              <a:tblPr firstRow="1" firstCol="1" bandRow="1">
                <a:tableStyleId>{5C22544A-7EE6-4342-B048-85BDC9FD1C3A}</a:tableStyleId>
              </a:tblPr>
              <a:tblGrid>
                <a:gridCol w="2811636">
                  <a:extLst>
                    <a:ext uri="{9D8B030D-6E8A-4147-A177-3AD203B41FA5}">
                      <a16:colId xmlns:a16="http://schemas.microsoft.com/office/drawing/2014/main" val="3974607254"/>
                    </a:ext>
                  </a:extLst>
                </a:gridCol>
                <a:gridCol w="2811636">
                  <a:extLst>
                    <a:ext uri="{9D8B030D-6E8A-4147-A177-3AD203B41FA5}">
                      <a16:colId xmlns:a16="http://schemas.microsoft.com/office/drawing/2014/main" val="1931490274"/>
                    </a:ext>
                  </a:extLst>
                </a:gridCol>
                <a:gridCol w="2811636">
                  <a:extLst>
                    <a:ext uri="{9D8B030D-6E8A-4147-A177-3AD203B41FA5}">
                      <a16:colId xmlns:a16="http://schemas.microsoft.com/office/drawing/2014/main" val="4168557398"/>
                    </a:ext>
                  </a:extLst>
                </a:gridCol>
              </a:tblGrid>
              <a:tr h="238421">
                <a:tc>
                  <a:txBody>
                    <a:bodyPr/>
                    <a:lstStyle/>
                    <a:p>
                      <a:pPr algn="ctr">
                        <a:lnSpc>
                          <a:spcPct val="150000"/>
                        </a:lnSpc>
                        <a:spcAft>
                          <a:spcPts val="1200"/>
                        </a:spcAft>
                      </a:pPr>
                      <a:r>
                        <a:rPr lang="en-GB" sz="900">
                          <a:effectLst/>
                        </a:rPr>
                        <a:t>Task Name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tc>
                  <a:txBody>
                    <a:bodyPr/>
                    <a:lstStyle/>
                    <a:p>
                      <a:pPr algn="ctr">
                        <a:lnSpc>
                          <a:spcPct val="150000"/>
                        </a:lnSpc>
                        <a:spcAft>
                          <a:spcPts val="1200"/>
                        </a:spcAft>
                      </a:pPr>
                      <a:r>
                        <a:rPr lang="en-GB" sz="900" dirty="0">
                          <a:effectLst/>
                        </a:rPr>
                        <a:t>Product type</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tc>
                  <a:txBody>
                    <a:bodyPr/>
                    <a:lstStyle/>
                    <a:p>
                      <a:pPr algn="ctr">
                        <a:lnSpc>
                          <a:spcPct val="150000"/>
                        </a:lnSpc>
                        <a:spcAft>
                          <a:spcPts val="1200"/>
                        </a:spcAft>
                      </a:pPr>
                      <a:r>
                        <a:rPr lang="en-GB" sz="900">
                          <a:effectLst/>
                        </a:rPr>
                        <a:t>Task objective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extLst>
                  <a:ext uri="{0D108BD9-81ED-4DB2-BD59-A6C34878D82A}">
                    <a16:rowId xmlns:a16="http://schemas.microsoft.com/office/drawing/2014/main" val="2464823566"/>
                  </a:ext>
                </a:extLst>
              </a:tr>
              <a:tr h="1036063">
                <a:tc>
                  <a:txBody>
                    <a:bodyPr/>
                    <a:lstStyle/>
                    <a:p>
                      <a:pPr>
                        <a:lnSpc>
                          <a:spcPct val="150000"/>
                        </a:lnSpc>
                        <a:spcAft>
                          <a:spcPts val="1200"/>
                        </a:spcAft>
                      </a:pPr>
                      <a:r>
                        <a:rPr lang="en-GB" sz="900" dirty="0">
                          <a:effectLst/>
                        </a:rPr>
                        <a:t>Cohesion’s Action for Refugees in Europe (CARE)</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solidFill>
                      <a:schemeClr val="bg1">
                        <a:lumMod val="65000"/>
                      </a:schemeClr>
                    </a:solidFill>
                  </a:tcPr>
                </a:tc>
                <a:tc>
                  <a:txBody>
                    <a:bodyPr/>
                    <a:lstStyle/>
                    <a:p>
                      <a:pPr algn="ctr">
                        <a:lnSpc>
                          <a:spcPct val="150000"/>
                        </a:lnSpc>
                        <a:spcAft>
                          <a:spcPts val="1200"/>
                        </a:spcAft>
                      </a:pPr>
                      <a:r>
                        <a:rPr lang="en-GB" sz="900" dirty="0">
                          <a:effectLst/>
                        </a:rPr>
                        <a:t>Special Report</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tc>
                  <a:txBody>
                    <a:bodyPr/>
                    <a:lstStyle/>
                    <a:p>
                      <a:pPr>
                        <a:lnSpc>
                          <a:spcPct val="150000"/>
                        </a:lnSpc>
                        <a:spcAft>
                          <a:spcPts val="1200"/>
                        </a:spcAft>
                      </a:pPr>
                      <a:r>
                        <a:rPr lang="en-GB" sz="900">
                          <a:effectLst/>
                        </a:rPr>
                        <a:t>To examine whether Member States deployed EU CARE/ FAST cohesion policy funds effectively, efficiently and economically to support refugees fleeing from Russia’s invasion of Ukraine.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extLst>
                  <a:ext uri="{0D108BD9-81ED-4DB2-BD59-A6C34878D82A}">
                    <a16:rowId xmlns:a16="http://schemas.microsoft.com/office/drawing/2014/main" val="2167448203"/>
                  </a:ext>
                </a:extLst>
              </a:tr>
              <a:tr h="1833707">
                <a:tc>
                  <a:txBody>
                    <a:bodyPr/>
                    <a:lstStyle/>
                    <a:p>
                      <a:pPr>
                        <a:lnSpc>
                          <a:spcPct val="150000"/>
                        </a:lnSpc>
                        <a:spcAft>
                          <a:spcPts val="1200"/>
                        </a:spcAft>
                      </a:pPr>
                      <a:r>
                        <a:rPr lang="en-GB" sz="900" dirty="0">
                          <a:effectLst/>
                        </a:rPr>
                        <a:t>State aid in times of crisis</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solidFill>
                      <a:schemeClr val="bg1">
                        <a:lumMod val="65000"/>
                      </a:schemeClr>
                    </a:solidFill>
                  </a:tcPr>
                </a:tc>
                <a:tc>
                  <a:txBody>
                    <a:bodyPr/>
                    <a:lstStyle/>
                    <a:p>
                      <a:pPr algn="ctr">
                        <a:lnSpc>
                          <a:spcPct val="150000"/>
                        </a:lnSpc>
                        <a:spcAft>
                          <a:spcPts val="1200"/>
                        </a:spcAft>
                      </a:pPr>
                      <a:r>
                        <a:rPr lang="en-GB" sz="900" dirty="0">
                          <a:effectLst/>
                        </a:rPr>
                        <a:t>Special Report</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tc>
                  <a:txBody>
                    <a:bodyPr/>
                    <a:lstStyle/>
                    <a:p>
                      <a:pPr>
                        <a:lnSpc>
                          <a:spcPct val="150000"/>
                        </a:lnSpc>
                        <a:spcAft>
                          <a:spcPts val="1200"/>
                        </a:spcAft>
                      </a:pPr>
                      <a:r>
                        <a:rPr lang="en-GB" sz="900" dirty="0">
                          <a:effectLst/>
                        </a:rPr>
                        <a:t>To assess how the Commission adjusted state aid rules in relation to RRF and cohesion funding to ensure the effective application of EU state aid rules addressing distortive economic effects to EU businesses following COVID-19 and the invasion of Ukraine, and to examine how Member States applied these rules, including the temporary exceptions.</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extLst>
                  <a:ext uri="{0D108BD9-81ED-4DB2-BD59-A6C34878D82A}">
                    <a16:rowId xmlns:a16="http://schemas.microsoft.com/office/drawing/2014/main" val="4025436401"/>
                  </a:ext>
                </a:extLst>
              </a:tr>
            </a:tbl>
          </a:graphicData>
        </a:graphic>
      </p:graphicFrame>
    </p:spTree>
    <p:extLst>
      <p:ext uri="{BB962C8B-B14F-4D97-AF65-F5344CB8AC3E}">
        <p14:creationId xmlns:p14="http://schemas.microsoft.com/office/powerpoint/2010/main" val="2783017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912C3E-BE06-4A5C-B4C6-711DB38B26AF}"/>
              </a:ext>
            </a:extLst>
          </p:cNvPr>
          <p:cNvPicPr>
            <a:picLocks noChangeAspect="1"/>
          </p:cNvPicPr>
          <p:nvPr/>
        </p:nvPicPr>
        <p:blipFill>
          <a:blip r:embed="rId3"/>
          <a:stretch>
            <a:fillRect/>
          </a:stretch>
        </p:blipFill>
        <p:spPr>
          <a:xfrm>
            <a:off x="467544" y="1412776"/>
            <a:ext cx="2328723" cy="2324236"/>
          </a:xfrm>
          <a:prstGeom prst="rect">
            <a:avLst/>
          </a:prstGeom>
        </p:spPr>
      </p:pic>
      <p:sp>
        <p:nvSpPr>
          <p:cNvPr id="17410" name="Title 1"/>
          <p:cNvSpPr>
            <a:spLocks noGrp="1"/>
          </p:cNvSpPr>
          <p:nvPr>
            <p:ph type="title"/>
          </p:nvPr>
        </p:nvSpPr>
        <p:spPr>
          <a:xfrm>
            <a:off x="467544" y="260648"/>
            <a:ext cx="36004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ECA Representative to the EU Inter-institutional ethics body</a:t>
            </a:r>
            <a:endParaRPr lang="en-US" sz="2400" dirty="0">
              <a:solidFill>
                <a:schemeClr val="bg1">
                  <a:lumMod val="50000"/>
                </a:schemeClr>
              </a:solidFill>
            </a:endParaRP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24</a:t>
            </a:r>
          </a:p>
        </p:txBody>
      </p:sp>
      <p:sp>
        <p:nvSpPr>
          <p:cNvPr id="6" name="Title 1">
            <a:extLst>
              <a:ext uri="{FF2B5EF4-FFF2-40B4-BE49-F238E27FC236}">
                <a16:creationId xmlns:a16="http://schemas.microsoft.com/office/drawing/2014/main" id="{0772BC53-D187-4666-9566-D1F8F8F90154}"/>
              </a:ext>
            </a:extLst>
          </p:cNvPr>
          <p:cNvSpPr txBox="1">
            <a:spLocks/>
          </p:cNvSpPr>
          <p:nvPr/>
        </p:nvSpPr>
        <p:spPr bwMode="auto">
          <a:xfrm>
            <a:off x="4644008" y="260648"/>
            <a:ext cx="3600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US" sz="2400" dirty="0"/>
              <a:t>Chairperson of the Ethics Committee</a:t>
            </a:r>
            <a:endParaRPr lang="en-US" sz="2400" dirty="0">
              <a:solidFill>
                <a:schemeClr val="bg1">
                  <a:lumMod val="50000"/>
                </a:schemeClr>
              </a:solidFill>
            </a:endParaRPr>
          </a:p>
        </p:txBody>
      </p:sp>
      <p:pic>
        <p:nvPicPr>
          <p:cNvPr id="8" name="Picture 7">
            <a:extLst>
              <a:ext uri="{FF2B5EF4-FFF2-40B4-BE49-F238E27FC236}">
                <a16:creationId xmlns:a16="http://schemas.microsoft.com/office/drawing/2014/main" id="{6327D5D3-AA88-4B7B-9367-49C4FC4E887D}"/>
              </a:ext>
            </a:extLst>
          </p:cNvPr>
          <p:cNvPicPr>
            <a:picLocks noChangeAspect="1"/>
          </p:cNvPicPr>
          <p:nvPr/>
        </p:nvPicPr>
        <p:blipFill rotWithShape="1">
          <a:blip r:embed="rId4"/>
          <a:srcRect t="18362"/>
          <a:stretch/>
        </p:blipFill>
        <p:spPr>
          <a:xfrm>
            <a:off x="1691680" y="3629543"/>
            <a:ext cx="2387033" cy="2607769"/>
          </a:xfrm>
          <a:prstGeom prst="rect">
            <a:avLst/>
          </a:prstGeom>
        </p:spPr>
      </p:pic>
      <p:pic>
        <p:nvPicPr>
          <p:cNvPr id="10" name="Picture 9">
            <a:extLst>
              <a:ext uri="{FF2B5EF4-FFF2-40B4-BE49-F238E27FC236}">
                <a16:creationId xmlns:a16="http://schemas.microsoft.com/office/drawing/2014/main" id="{64A05824-F20B-4357-9EDD-B16DC58EE9EC}"/>
              </a:ext>
            </a:extLst>
          </p:cNvPr>
          <p:cNvPicPr>
            <a:picLocks noChangeAspect="1"/>
          </p:cNvPicPr>
          <p:nvPr/>
        </p:nvPicPr>
        <p:blipFill>
          <a:blip r:embed="rId5"/>
          <a:stretch>
            <a:fillRect/>
          </a:stretch>
        </p:blipFill>
        <p:spPr>
          <a:xfrm>
            <a:off x="4919483" y="2544925"/>
            <a:ext cx="3984977" cy="2324235"/>
          </a:xfrm>
          <a:prstGeom prst="rect">
            <a:avLst/>
          </a:prstGeom>
        </p:spPr>
      </p:pic>
      <p:pic>
        <p:nvPicPr>
          <p:cNvPr id="11" name="Picture 10">
            <a:extLst>
              <a:ext uri="{FF2B5EF4-FFF2-40B4-BE49-F238E27FC236}">
                <a16:creationId xmlns:a16="http://schemas.microsoft.com/office/drawing/2014/main" id="{EEE59A3F-2D11-4EC0-A0BB-D1946A30431C}"/>
              </a:ext>
            </a:extLst>
          </p:cNvPr>
          <p:cNvPicPr>
            <a:picLocks noChangeAspect="1"/>
          </p:cNvPicPr>
          <p:nvPr/>
        </p:nvPicPr>
        <p:blipFill>
          <a:blip r:embed="rId6"/>
          <a:stretch>
            <a:fillRect/>
          </a:stretch>
        </p:blipFill>
        <p:spPr>
          <a:xfrm>
            <a:off x="4499992" y="1417103"/>
            <a:ext cx="4536504" cy="984044"/>
          </a:xfrm>
          <a:prstGeom prst="rect">
            <a:avLst/>
          </a:prstGeom>
        </p:spPr>
      </p:pic>
    </p:spTree>
    <p:extLst>
      <p:ext uri="{BB962C8B-B14F-4D97-AF65-F5344CB8AC3E}">
        <p14:creationId xmlns:p14="http://schemas.microsoft.com/office/powerpoint/2010/main" val="3205751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76000" y="1573213"/>
            <a:ext cx="8064500" cy="539750"/>
          </a:xfrm>
        </p:spPr>
        <p:txBody>
          <a:bodyPr/>
          <a:lstStyle/>
          <a:p>
            <a:pPr eaLnBrk="1" hangingPunct="1"/>
            <a:r>
              <a:rPr lang="en-GB" altLang="en-US" dirty="0"/>
              <a:t>European Court of Auditors</a:t>
            </a:r>
          </a:p>
        </p:txBody>
      </p:sp>
      <p:sp>
        <p:nvSpPr>
          <p:cNvPr id="45059" name="Text Placeholder 2"/>
          <p:cNvSpPr>
            <a:spLocks noGrp="1"/>
          </p:cNvSpPr>
          <p:nvPr>
            <p:ph type="body" idx="1"/>
          </p:nvPr>
        </p:nvSpPr>
        <p:spPr>
          <a:xfrm>
            <a:off x="576000" y="2533030"/>
            <a:ext cx="8064500" cy="358775"/>
          </a:xfrm>
        </p:spPr>
        <p:txBody>
          <a:bodyPr/>
          <a:lstStyle/>
          <a:p>
            <a:pPr eaLnBrk="1" hangingPunct="1"/>
            <a:r>
              <a:rPr lang="en-GB" altLang="en-US" b="1" dirty="0"/>
              <a:t>Questions?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76263" y="454025"/>
            <a:ext cx="3959225" cy="431800"/>
          </a:xfrm>
        </p:spPr>
        <p:txBody>
          <a:bodyPr/>
          <a:lstStyle/>
          <a:p>
            <a:pPr eaLnBrk="1" hangingPunct="1"/>
            <a:r>
              <a:rPr lang="en-GB" altLang="en-US"/>
              <a:t>Contact Details</a:t>
            </a:r>
          </a:p>
        </p:txBody>
      </p:sp>
      <p:sp>
        <p:nvSpPr>
          <p:cNvPr id="3" name="Text Placeholder 2"/>
          <p:cNvSpPr>
            <a:spLocks noGrp="1"/>
          </p:cNvSpPr>
          <p:nvPr>
            <p:ph type="body" sz="quarter" idx="13"/>
          </p:nvPr>
        </p:nvSpPr>
        <p:spPr>
          <a:xfrm>
            <a:off x="576263" y="2205038"/>
            <a:ext cx="3959225" cy="215900"/>
          </a:xfrm>
        </p:spPr>
        <p:txBody>
          <a:bodyPr rtlCol="0">
            <a:normAutofit lnSpcReduction="10000"/>
          </a:bodyPr>
          <a:lstStyle/>
          <a:p>
            <a:pPr eaLnBrk="1" fontAlgn="auto" hangingPunct="1">
              <a:spcAft>
                <a:spcPts val="0"/>
              </a:spcAft>
              <a:defRPr/>
            </a:pPr>
            <a:r>
              <a:rPr lang="en-GB" dirty="0">
                <a:solidFill>
                  <a:srgbClr val="B5B900"/>
                </a:solidFill>
              </a:rPr>
              <a:t>Dr George Hyzler</a:t>
            </a:r>
          </a:p>
        </p:txBody>
      </p:sp>
      <p:sp>
        <p:nvSpPr>
          <p:cNvPr id="4" name="Text Placeholder 3"/>
          <p:cNvSpPr>
            <a:spLocks noGrp="1"/>
          </p:cNvSpPr>
          <p:nvPr>
            <p:ph type="body" sz="quarter" idx="14"/>
          </p:nvPr>
        </p:nvSpPr>
        <p:spPr>
          <a:xfrm>
            <a:off x="576263" y="2492375"/>
            <a:ext cx="3959225" cy="215900"/>
          </a:xfrm>
        </p:spPr>
        <p:txBody>
          <a:bodyPr rtlCol="0">
            <a:normAutofit lnSpcReduction="10000"/>
          </a:bodyPr>
          <a:lstStyle/>
          <a:p>
            <a:pPr eaLnBrk="1" fontAlgn="auto" hangingPunct="1">
              <a:spcAft>
                <a:spcPts val="0"/>
              </a:spcAft>
              <a:defRPr/>
            </a:pPr>
            <a:r>
              <a:rPr lang="en-GB" dirty="0">
                <a:solidFill>
                  <a:srgbClr val="B5B900"/>
                </a:solidFill>
              </a:rPr>
              <a:t>Member, European Court of Auditors</a:t>
            </a:r>
          </a:p>
        </p:txBody>
      </p:sp>
      <p:sp>
        <p:nvSpPr>
          <p:cNvPr id="5" name="Text Placeholder 4"/>
          <p:cNvSpPr>
            <a:spLocks noGrp="1"/>
          </p:cNvSpPr>
          <p:nvPr>
            <p:ph type="body" sz="quarter" idx="15"/>
          </p:nvPr>
        </p:nvSpPr>
        <p:spPr>
          <a:xfrm>
            <a:off x="576263" y="2852738"/>
            <a:ext cx="3959225" cy="215900"/>
          </a:xfrm>
        </p:spPr>
        <p:txBody>
          <a:bodyPr rtlCol="0">
            <a:normAutofit lnSpcReduction="10000"/>
          </a:bodyPr>
          <a:lstStyle/>
          <a:p>
            <a:pPr eaLnBrk="1" fontAlgn="auto" hangingPunct="1">
              <a:spcAft>
                <a:spcPts val="0"/>
              </a:spcAft>
              <a:defRPr/>
            </a:pPr>
            <a:r>
              <a:rPr lang="en-GB" dirty="0">
                <a:solidFill>
                  <a:schemeClr val="accent4"/>
                </a:solidFill>
              </a:rPr>
              <a:t>+352 4398 47467</a:t>
            </a:r>
          </a:p>
        </p:txBody>
      </p:sp>
      <p:sp>
        <p:nvSpPr>
          <p:cNvPr id="6" name="Text Placeholder 5"/>
          <p:cNvSpPr>
            <a:spLocks noGrp="1"/>
          </p:cNvSpPr>
          <p:nvPr>
            <p:ph type="body" sz="quarter" idx="16"/>
          </p:nvPr>
        </p:nvSpPr>
        <p:spPr>
          <a:xfrm>
            <a:off x="576263" y="3124200"/>
            <a:ext cx="3959225" cy="215900"/>
          </a:xfrm>
        </p:spPr>
        <p:txBody>
          <a:bodyPr rtlCol="0">
            <a:normAutofit lnSpcReduction="10000"/>
          </a:bodyPr>
          <a:lstStyle/>
          <a:p>
            <a:pPr eaLnBrk="1" fontAlgn="auto" hangingPunct="1">
              <a:spcAft>
                <a:spcPts val="0"/>
              </a:spcAft>
              <a:defRPr/>
            </a:pPr>
            <a:r>
              <a:rPr lang="en-GB" dirty="0">
                <a:solidFill>
                  <a:schemeClr val="accent4"/>
                </a:solidFill>
              </a:rPr>
              <a:t>Georgemarius.hyzler@eca.europa.eu</a:t>
            </a:r>
          </a:p>
        </p:txBody>
      </p:sp>
      <p:sp>
        <p:nvSpPr>
          <p:cNvPr id="35847" name="Text Placeholder 6"/>
          <p:cNvSpPr>
            <a:spLocks noGrp="1"/>
          </p:cNvSpPr>
          <p:nvPr>
            <p:ph type="body" sz="quarter" idx="17"/>
          </p:nvPr>
        </p:nvSpPr>
        <p:spPr>
          <a:xfrm>
            <a:off x="576263" y="3514725"/>
            <a:ext cx="3959225" cy="1800225"/>
          </a:xfrm>
        </p:spPr>
        <p:txBody>
          <a:bodyPr>
            <a:normAutofit lnSpcReduction="10000"/>
          </a:bodyPr>
          <a:lstStyle/>
          <a:p>
            <a:pPr eaLnBrk="1" hangingPunct="1">
              <a:spcBef>
                <a:spcPct val="0"/>
              </a:spcBef>
            </a:pPr>
            <a:r>
              <a:rPr lang="en-GB" altLang="en-US" dirty="0"/>
              <a:t>European Court of Auditors</a:t>
            </a:r>
          </a:p>
          <a:p>
            <a:pPr eaLnBrk="1" hangingPunct="1">
              <a:spcBef>
                <a:spcPct val="0"/>
              </a:spcBef>
            </a:pPr>
            <a:r>
              <a:rPr lang="fr-CH" altLang="en-US" dirty="0"/>
              <a:t>12, Alcide de Gasperi</a:t>
            </a:r>
          </a:p>
          <a:p>
            <a:pPr eaLnBrk="1" hangingPunct="1">
              <a:spcBef>
                <a:spcPct val="0"/>
              </a:spcBef>
            </a:pPr>
            <a:r>
              <a:rPr lang="fr-CH" altLang="en-US" dirty="0"/>
              <a:t>1615 Luxembourg</a:t>
            </a:r>
          </a:p>
          <a:p>
            <a:pPr eaLnBrk="1" hangingPunct="1">
              <a:spcBef>
                <a:spcPct val="0"/>
              </a:spcBef>
            </a:pPr>
            <a:endParaRPr lang="fr-CH" altLang="en-US" dirty="0"/>
          </a:p>
          <a:p>
            <a:pPr eaLnBrk="1" hangingPunct="1">
              <a:spcBef>
                <a:spcPct val="0"/>
              </a:spcBef>
            </a:pPr>
            <a:r>
              <a:rPr lang="fr-CH" altLang="en-US" b="1" dirty="0"/>
              <a:t>eca.europa.eu</a:t>
            </a:r>
          </a:p>
          <a:p>
            <a:pPr eaLnBrk="1" hangingPunct="1">
              <a:spcBef>
                <a:spcPct val="0"/>
              </a:spcBef>
            </a:pPr>
            <a:r>
              <a:rPr lang="fr-CH" altLang="en-US" dirty="0"/>
              <a:t>eca-info@eca.europa.eu</a:t>
            </a:r>
          </a:p>
          <a:p>
            <a:pPr eaLnBrk="1" hangingPunct="1">
              <a:spcBef>
                <a:spcPct val="0"/>
              </a:spcBef>
            </a:pPr>
            <a:r>
              <a:rPr lang="fr-CH" altLang="en-US" dirty="0"/>
              <a:t>@EUAuditorsECA</a:t>
            </a:r>
          </a:p>
          <a:p>
            <a:pPr eaLnBrk="1" hangingPunct="1">
              <a:spcBef>
                <a:spcPct val="0"/>
              </a:spcBef>
            </a:pPr>
            <a:r>
              <a:rPr lang="en-GB" dirty="0"/>
              <a:t>@HyzlerGeorge</a:t>
            </a:r>
            <a:endParaRPr lang="fr-CH" altLang="en-US" dirty="0"/>
          </a:p>
        </p:txBody>
      </p:sp>
      <p:sp>
        <p:nvSpPr>
          <p:cNvPr id="10"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26</a:t>
            </a:r>
          </a:p>
        </p:txBody>
      </p:sp>
    </p:spTree>
    <p:extLst>
      <p:ext uri="{BB962C8B-B14F-4D97-AF65-F5344CB8AC3E}">
        <p14:creationId xmlns:p14="http://schemas.microsoft.com/office/powerpoint/2010/main" val="192965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76000" y="1573213"/>
            <a:ext cx="8064500" cy="539750"/>
          </a:xfrm>
        </p:spPr>
        <p:txBody>
          <a:bodyPr/>
          <a:lstStyle/>
          <a:p>
            <a:pPr eaLnBrk="1" hangingPunct="1"/>
            <a:r>
              <a:rPr lang="en-GB" altLang="en-US" dirty="0"/>
              <a:t>2022 annual report</a:t>
            </a:r>
            <a:endParaRPr lang="en-GB" altLang="en-US" dirty="0">
              <a:solidFill>
                <a:srgbClr val="FF0000"/>
              </a:solidFill>
            </a:endParaRPr>
          </a:p>
        </p:txBody>
      </p:sp>
      <p:sp>
        <p:nvSpPr>
          <p:cNvPr id="16387" name="Text Placeholder 2"/>
          <p:cNvSpPr>
            <a:spLocks noGrp="1"/>
          </p:cNvSpPr>
          <p:nvPr>
            <p:ph type="body" idx="1"/>
          </p:nvPr>
        </p:nvSpPr>
        <p:spPr>
          <a:xfrm>
            <a:off x="576000" y="2562746"/>
            <a:ext cx="8064500" cy="358775"/>
          </a:xfrm>
        </p:spPr>
        <p:txBody>
          <a:bodyPr/>
          <a:lstStyle/>
          <a:p>
            <a:pPr eaLnBrk="1" hangingPunct="1"/>
            <a:r>
              <a:rPr lang="en-GB" altLang="en-US" b="1" dirty="0"/>
              <a:t>Overall results</a:t>
            </a:r>
          </a:p>
        </p:txBody>
      </p:sp>
      <p:sp>
        <p:nvSpPr>
          <p:cNvPr id="16389" name="Title 1"/>
          <p:cNvSpPr txBox="1">
            <a:spLocks/>
          </p:cNvSpPr>
          <p:nvPr/>
        </p:nvSpPr>
        <p:spPr bwMode="auto">
          <a:xfrm>
            <a:off x="576000" y="908050"/>
            <a:ext cx="8064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pitchFamily="34" charset="0"/>
              <a:buChar char="•"/>
              <a:defRPr>
                <a:solidFill>
                  <a:srgbClr val="58595B"/>
                </a:solidFill>
                <a:latin typeface="Myriad Pro"/>
              </a:defRPr>
            </a:lvl1pPr>
            <a:lvl2pPr marL="512763" indent="-234950" eaLnBrk="0" hangingPunct="0">
              <a:lnSpc>
                <a:spcPct val="90000"/>
              </a:lnSpc>
              <a:spcBef>
                <a:spcPts val="400"/>
              </a:spcBef>
              <a:buClr>
                <a:schemeClr val="accent1"/>
              </a:buClr>
              <a:buSzPct val="100000"/>
              <a:buFont typeface="Arial" pitchFamily="34" charset="0"/>
              <a:buChar char="•"/>
              <a:defRPr>
                <a:solidFill>
                  <a:srgbClr val="58595B"/>
                </a:solidFill>
                <a:latin typeface="Myriad Pro"/>
              </a:defRPr>
            </a:lvl2pPr>
            <a:lvl3pPr marL="758825" indent="-228600" eaLnBrk="0" hangingPunct="0">
              <a:lnSpc>
                <a:spcPct val="90000"/>
              </a:lnSpc>
              <a:spcBef>
                <a:spcPts val="200"/>
              </a:spcBef>
              <a:buClr>
                <a:schemeClr val="accent1"/>
              </a:buClr>
              <a:buSzPct val="100000"/>
              <a:buFont typeface="Arial" pitchFamily="34" charset="0"/>
              <a:buChar char="•"/>
              <a:defRPr>
                <a:solidFill>
                  <a:srgbClr val="58595B"/>
                </a:solidFill>
                <a:latin typeface="Myriad Pro"/>
              </a:defRPr>
            </a:lvl3pPr>
            <a:lvl4pPr marL="993775" indent="-228600" eaLnBrk="0" hangingPunct="0">
              <a:lnSpc>
                <a:spcPct val="90000"/>
              </a:lnSpc>
              <a:buClr>
                <a:schemeClr val="accent1"/>
              </a:buClr>
              <a:buSzPct val="100000"/>
              <a:buFont typeface="Arial" pitchFamily="34" charset="0"/>
              <a:buChar char="•"/>
              <a:defRPr>
                <a:solidFill>
                  <a:srgbClr val="58595B"/>
                </a:solidFill>
                <a:latin typeface="Myriad Pro"/>
              </a:defRPr>
            </a:lvl4pPr>
            <a:lvl5pPr marL="1219200" indent="-228600" eaLnBrk="0" hangingPunct="0">
              <a:lnSpc>
                <a:spcPct val="90000"/>
              </a:lnSpc>
              <a:buClr>
                <a:schemeClr val="accent1"/>
              </a:buClr>
              <a:buSzPct val="100000"/>
              <a:buFont typeface="Arial" pitchFamily="34" charset="0"/>
              <a:buChar char="•"/>
              <a:defRPr>
                <a:solidFill>
                  <a:srgbClr val="58595B"/>
                </a:solidFill>
                <a:latin typeface="Myriad Pro"/>
              </a:defRPr>
            </a:lvl5pPr>
            <a:lvl6pPr marL="16764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6pPr>
            <a:lvl7pPr marL="21336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7pPr>
            <a:lvl8pPr marL="25908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8pPr>
            <a:lvl9pPr marL="30480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9pPr>
          </a:lstStyle>
          <a:p>
            <a:pPr eaLnBrk="1" hangingPunct="1">
              <a:spcBef>
                <a:spcPct val="0"/>
              </a:spcBef>
              <a:buClrTx/>
              <a:buSzTx/>
              <a:buFontTx/>
              <a:buNone/>
            </a:pPr>
            <a:r>
              <a:rPr lang="en-GB" altLang="en-US" sz="3200" b="1" dirty="0">
                <a:solidFill>
                  <a:schemeClr val="bg1"/>
                </a:solidFill>
              </a:rPr>
              <a:t>European Court of Auditors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14890" y="395439"/>
            <a:ext cx="80645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2022 Annual Report figures</a:t>
            </a: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4</a:t>
            </a:r>
            <a:endParaRPr lang="en-GB" sz="1000" b="1" dirty="0">
              <a:solidFill>
                <a:schemeClr val="bg1"/>
              </a:solidFill>
            </a:endParaRPr>
          </a:p>
        </p:txBody>
      </p:sp>
      <p:sp>
        <p:nvSpPr>
          <p:cNvPr id="2" name="Content Placeholder 1">
            <a:extLst>
              <a:ext uri="{FF2B5EF4-FFF2-40B4-BE49-F238E27FC236}">
                <a16:creationId xmlns:a16="http://schemas.microsoft.com/office/drawing/2014/main" id="{91AFBBEA-7700-4345-B499-F856201E20C8}"/>
              </a:ext>
            </a:extLst>
          </p:cNvPr>
          <p:cNvSpPr>
            <a:spLocks noGrp="1"/>
          </p:cNvSpPr>
          <p:nvPr>
            <p:ph idx="1"/>
          </p:nvPr>
        </p:nvSpPr>
        <p:spPr>
          <a:xfrm>
            <a:off x="1331640" y="1370210"/>
            <a:ext cx="6840760" cy="4248000"/>
          </a:xfrm>
        </p:spPr>
        <p:txBody>
          <a:bodyPr/>
          <a:lstStyle/>
          <a:p>
            <a:pPr marL="0" indent="0">
              <a:buNone/>
            </a:pPr>
            <a:r>
              <a:rPr lang="en-GB" sz="1463" b="1" dirty="0">
                <a:solidFill>
                  <a:schemeClr val="accent1"/>
                </a:solidFill>
                <a:latin typeface="+mj-lt"/>
                <a:ea typeface="+mj-ea"/>
                <a:cs typeface="+mj-cs"/>
              </a:rPr>
              <a:t>Figures for financial year 2022</a:t>
            </a:r>
            <a:endParaRPr lang="en-GB" altLang="en-US" sz="1463" b="1" dirty="0">
              <a:solidFill>
                <a:schemeClr val="accent1"/>
              </a:solidFill>
              <a:latin typeface="+mj-lt"/>
              <a:ea typeface="+mj-ea"/>
              <a:cs typeface="+mj-cs"/>
            </a:endParaRPr>
          </a:p>
          <a:p>
            <a:pPr marL="0" indent="0">
              <a:buNone/>
            </a:pPr>
            <a:r>
              <a:rPr lang="en-GB" sz="1500" dirty="0">
                <a:solidFill>
                  <a:srgbClr val="58595B"/>
                </a:solidFill>
                <a:latin typeface="Myriad Pro (heading)"/>
                <a:ea typeface="+mn-ea"/>
                <a:cs typeface="+mn-cs"/>
              </a:rPr>
              <a:t>EU budget spending per MFF heading: </a:t>
            </a:r>
            <a:r>
              <a:rPr lang="en-GB" sz="1500" dirty="0">
                <a:solidFill>
                  <a:srgbClr val="B5B900"/>
                </a:solidFill>
                <a:latin typeface="Myriad Pro (heading)"/>
              </a:rPr>
              <a:t>€196 billion </a:t>
            </a:r>
          </a:p>
          <a:p>
            <a:pPr marL="0" indent="0">
              <a:buNone/>
            </a:pPr>
            <a:r>
              <a:rPr lang="en-GB" sz="1500" dirty="0">
                <a:solidFill>
                  <a:srgbClr val="58595B"/>
                </a:solidFill>
                <a:latin typeface="Myriad Pro (heading)"/>
                <a:ea typeface="+mn-ea"/>
                <a:cs typeface="+mn-cs"/>
              </a:rPr>
              <a:t>RRF Grants: </a:t>
            </a:r>
            <a:r>
              <a:rPr lang="en-GB" sz="1500" dirty="0">
                <a:solidFill>
                  <a:srgbClr val="B5B900"/>
                </a:solidFill>
                <a:latin typeface="Myriad Pro (heading)"/>
              </a:rPr>
              <a:t>€47.2 billion</a:t>
            </a:r>
          </a:p>
          <a:p>
            <a:pPr marL="0" indent="0">
              <a:buNone/>
            </a:pPr>
            <a:r>
              <a:rPr lang="en-GB" sz="1500" dirty="0">
                <a:solidFill>
                  <a:srgbClr val="58595B"/>
                </a:solidFill>
                <a:latin typeface="+mn-lt"/>
                <a:ea typeface="+mn-ea"/>
                <a:cs typeface="+mn-cs"/>
              </a:rPr>
              <a:t>Total payments: </a:t>
            </a:r>
            <a:r>
              <a:rPr lang="en-GB" sz="1500" dirty="0">
                <a:solidFill>
                  <a:srgbClr val="B5B900"/>
                </a:solidFill>
              </a:rPr>
              <a:t>€243.2 billion</a:t>
            </a:r>
          </a:p>
          <a:p>
            <a:pPr marL="0" indent="0">
              <a:buNone/>
            </a:pPr>
            <a:r>
              <a:rPr lang="en-GB" altLang="en-US" sz="1500" dirty="0">
                <a:solidFill>
                  <a:srgbClr val="58595B"/>
                </a:solidFill>
                <a:latin typeface="+mn-lt"/>
                <a:ea typeface="+mn-ea"/>
                <a:cs typeface="+mn-cs"/>
              </a:rPr>
              <a:t>Revenue: </a:t>
            </a:r>
            <a:r>
              <a:rPr lang="en-GB" altLang="en-US" sz="1500" dirty="0">
                <a:solidFill>
                  <a:srgbClr val="B5B900"/>
                </a:solidFill>
              </a:rPr>
              <a:t>€245.3 billion</a:t>
            </a:r>
            <a:endParaRPr lang="en-GB" altLang="en-US" sz="1500" dirty="0">
              <a:solidFill>
                <a:srgbClr val="7F7F7F"/>
              </a:solidFill>
            </a:endParaRPr>
          </a:p>
          <a:p>
            <a:pPr marL="0" indent="0">
              <a:buNone/>
            </a:pPr>
            <a:endParaRPr lang="en-GB" dirty="0">
              <a:solidFill>
                <a:srgbClr val="B5B900"/>
              </a:solidFill>
            </a:endParaRPr>
          </a:p>
          <a:p>
            <a:pPr marL="0" indent="0">
              <a:buNone/>
            </a:pPr>
            <a:r>
              <a:rPr lang="en-GB" sz="1463" b="1" dirty="0">
                <a:solidFill>
                  <a:schemeClr val="accent1"/>
                </a:solidFill>
                <a:latin typeface="+mj-lt"/>
                <a:ea typeface="+mj-ea"/>
                <a:cs typeface="+mj-cs"/>
              </a:rPr>
              <a:t>Audit population </a:t>
            </a:r>
          </a:p>
          <a:p>
            <a:pPr marL="0" indent="0">
              <a:buNone/>
            </a:pPr>
            <a:r>
              <a:rPr lang="en-GB" sz="1500" dirty="0">
                <a:solidFill>
                  <a:srgbClr val="58595B"/>
                </a:solidFill>
                <a:latin typeface="+mn-lt"/>
                <a:ea typeface="+mn-ea"/>
                <a:cs typeface="+mn-cs"/>
              </a:rPr>
              <a:t>EU budget spending per MFF heading: </a:t>
            </a:r>
            <a:r>
              <a:rPr lang="en-GB" sz="1500" dirty="0">
                <a:solidFill>
                  <a:srgbClr val="B5B900"/>
                </a:solidFill>
              </a:rPr>
              <a:t>€166,8 billion</a:t>
            </a:r>
          </a:p>
          <a:p>
            <a:pPr marL="0" indent="0">
              <a:buNone/>
            </a:pPr>
            <a:r>
              <a:rPr lang="en-GB" sz="1500" dirty="0">
                <a:latin typeface="Myriad Pro (heading)"/>
              </a:rPr>
              <a:t>RRF Grants: </a:t>
            </a:r>
            <a:r>
              <a:rPr lang="en-GB" sz="1500" dirty="0">
                <a:solidFill>
                  <a:srgbClr val="B5B900"/>
                </a:solidFill>
              </a:rPr>
              <a:t>€53,7 billion </a:t>
            </a:r>
            <a:r>
              <a:rPr lang="en-GB" sz="800" b="0" i="1" dirty="0">
                <a:solidFill>
                  <a:schemeClr val="tx1"/>
                </a:solidFill>
              </a:rPr>
              <a:t>(RRF grant payments plus cleared pre-financing expenditure ca €6bn)</a:t>
            </a:r>
          </a:p>
          <a:p>
            <a:pPr marL="0" indent="0">
              <a:buNone/>
            </a:pPr>
            <a:r>
              <a:rPr lang="en-GB" sz="1500" dirty="0">
                <a:solidFill>
                  <a:srgbClr val="58595B"/>
                </a:solidFill>
                <a:latin typeface="+mn-lt"/>
                <a:ea typeface="+mn-ea"/>
                <a:cs typeface="+mn-cs"/>
              </a:rPr>
              <a:t>Total payments: </a:t>
            </a:r>
            <a:r>
              <a:rPr lang="en-GB" sz="1500" dirty="0">
                <a:solidFill>
                  <a:srgbClr val="B5B900"/>
                </a:solidFill>
              </a:rPr>
              <a:t>€220,5 billion</a:t>
            </a:r>
          </a:p>
          <a:p>
            <a:pPr marL="0" indent="0">
              <a:buNone/>
            </a:pPr>
            <a:r>
              <a:rPr lang="en-GB" altLang="en-US" sz="1500" dirty="0">
                <a:solidFill>
                  <a:srgbClr val="58595B"/>
                </a:solidFill>
                <a:latin typeface="+mn-lt"/>
                <a:ea typeface="+mn-ea"/>
                <a:cs typeface="+mn-cs"/>
              </a:rPr>
              <a:t>Revenue: </a:t>
            </a:r>
            <a:r>
              <a:rPr lang="en-GB" altLang="en-US" sz="1500" dirty="0">
                <a:solidFill>
                  <a:srgbClr val="B5B900"/>
                </a:solidFill>
              </a:rPr>
              <a:t>€245.3 billion</a:t>
            </a:r>
            <a:endParaRPr lang="en-GB" altLang="en-US" sz="1500" dirty="0">
              <a:solidFill>
                <a:srgbClr val="7F7F7F"/>
              </a:solidFill>
            </a:endParaRPr>
          </a:p>
          <a:p>
            <a:pPr marL="0" indent="0">
              <a:buNone/>
            </a:pPr>
            <a:br>
              <a:rPr lang="en-GB" sz="1400" dirty="0"/>
            </a:br>
            <a:br>
              <a:rPr lang="en-GB" sz="1400" dirty="0"/>
            </a:br>
            <a:endParaRPr lang="en-GB" altLang="en-US" sz="1400" dirty="0">
              <a:solidFill>
                <a:srgbClr val="7F7F7F"/>
              </a:solidFill>
            </a:endParaRPr>
          </a:p>
          <a:p>
            <a:pPr marL="0" indent="0">
              <a:buNone/>
            </a:pPr>
            <a:br>
              <a:rPr lang="en-GB" sz="1400" dirty="0"/>
            </a:br>
            <a:br>
              <a:rPr lang="en-GB" sz="2800" dirty="0"/>
            </a:br>
            <a:endParaRPr lang="en-GB" altLang="en-US" sz="2800" dirty="0">
              <a:solidFill>
                <a:srgbClr val="7F7F7F"/>
              </a:solidFill>
            </a:endParaRPr>
          </a:p>
          <a:p>
            <a:pPr marL="0" indent="0">
              <a:buNone/>
            </a:pPr>
            <a:br>
              <a:rPr lang="en-GB" sz="1400" dirty="0">
                <a:solidFill>
                  <a:srgbClr val="B5B900"/>
                </a:solidFill>
              </a:rPr>
            </a:br>
            <a:br>
              <a:rPr lang="en-GB" sz="1400" dirty="0">
                <a:solidFill>
                  <a:srgbClr val="B5B900"/>
                </a:solidFill>
              </a:rPr>
            </a:br>
            <a:endParaRPr lang="en-GB" altLang="en-US" sz="1400" dirty="0">
              <a:solidFill>
                <a:srgbClr val="B5B900"/>
              </a:solidFill>
            </a:endParaRPr>
          </a:p>
          <a:p>
            <a:pPr marL="0" indent="0">
              <a:buNone/>
            </a:pPr>
            <a:endParaRPr lang="en-GB" altLang="en-US" sz="1400" dirty="0">
              <a:solidFill>
                <a:srgbClr val="B5B900"/>
              </a:solidFill>
            </a:endParaRPr>
          </a:p>
          <a:p>
            <a:pPr marL="0" indent="0">
              <a:buNone/>
            </a:pPr>
            <a:br>
              <a:rPr lang="en-GB" sz="1800" dirty="0"/>
            </a:br>
            <a:br>
              <a:rPr lang="en-GB" sz="1800" dirty="0"/>
            </a:br>
            <a:endParaRPr lang="en-GB" altLang="en-US" sz="1800" dirty="0">
              <a:solidFill>
                <a:srgbClr val="7F7F7F"/>
              </a:solidFill>
            </a:endParaRPr>
          </a:p>
          <a:p>
            <a:pPr marL="0" indent="0">
              <a:buNone/>
            </a:pPr>
            <a:br>
              <a:rPr lang="en-GB" sz="1800" dirty="0">
                <a:latin typeface="Myriad Pro (heading)"/>
              </a:rPr>
            </a:br>
            <a:br>
              <a:rPr lang="en-GB" sz="1800" dirty="0">
                <a:latin typeface="Myriad Pro (heading)"/>
              </a:rPr>
            </a:br>
            <a:endParaRPr lang="en-GB" altLang="en-US" sz="1800" dirty="0">
              <a:solidFill>
                <a:srgbClr val="7F7F7F"/>
              </a:solidFill>
              <a:latin typeface="Myriad Pro (heading)"/>
            </a:endParaRPr>
          </a:p>
          <a:p>
            <a:pPr marL="0" indent="0">
              <a:buNone/>
            </a:pPr>
            <a:br>
              <a:rPr lang="en-GB" sz="1800" dirty="0">
                <a:solidFill>
                  <a:srgbClr val="B5B900"/>
                </a:solidFill>
                <a:latin typeface="Myriad Pro (heading)"/>
              </a:rPr>
            </a:br>
            <a:br>
              <a:rPr lang="en-GB" sz="1800" dirty="0">
                <a:solidFill>
                  <a:srgbClr val="B5B900"/>
                </a:solidFill>
                <a:latin typeface="Myriad Pro (heading)"/>
              </a:rPr>
            </a:br>
            <a:endParaRPr lang="en-GB" altLang="en-US" sz="1800" dirty="0">
              <a:solidFill>
                <a:srgbClr val="B5B900"/>
              </a:solidFill>
              <a:latin typeface="Myriad Pro (heading)"/>
            </a:endParaRPr>
          </a:p>
          <a:p>
            <a:pPr marL="0" indent="0">
              <a:buNone/>
            </a:pPr>
            <a:endParaRPr lang="en-GB" dirty="0"/>
          </a:p>
        </p:txBody>
      </p:sp>
      <p:pic>
        <p:nvPicPr>
          <p:cNvPr id="15" name="Picture 14">
            <a:extLst>
              <a:ext uri="{FF2B5EF4-FFF2-40B4-BE49-F238E27FC236}">
                <a16:creationId xmlns:a16="http://schemas.microsoft.com/office/drawing/2014/main" id="{0AE4303D-274E-4E26-AFDA-5F6ACE954293}"/>
              </a:ext>
            </a:extLst>
          </p:cNvPr>
          <p:cNvPicPr>
            <a:picLocks noChangeAspect="1"/>
          </p:cNvPicPr>
          <p:nvPr/>
        </p:nvPicPr>
        <p:blipFill>
          <a:blip r:embed="rId2"/>
          <a:stretch>
            <a:fillRect/>
          </a:stretch>
        </p:blipFill>
        <p:spPr>
          <a:xfrm>
            <a:off x="413512" y="3298580"/>
            <a:ext cx="824483" cy="850500"/>
          </a:xfrm>
          <a:prstGeom prst="rect">
            <a:avLst/>
          </a:prstGeom>
        </p:spPr>
      </p:pic>
      <p:pic>
        <p:nvPicPr>
          <p:cNvPr id="16" name="Content Placeholder 14">
            <a:extLst>
              <a:ext uri="{FF2B5EF4-FFF2-40B4-BE49-F238E27FC236}">
                <a16:creationId xmlns:a16="http://schemas.microsoft.com/office/drawing/2014/main" id="{BECAE53E-1D39-407B-B266-CD2E60DAA4E3}"/>
              </a:ext>
            </a:extLst>
          </p:cNvPr>
          <p:cNvPicPr>
            <a:picLocks noChangeAspect="1"/>
          </p:cNvPicPr>
          <p:nvPr/>
        </p:nvPicPr>
        <p:blipFill>
          <a:blip r:embed="rId3" cstate="print">
            <a:extLst>
              <a:ext uri="{28A0092B-C50C-407E-A947-70E740481C1C}">
                <a14:useLocalDpi xmlns:a14="http://schemas.microsoft.com/office/drawing/2010/main" val="0"/>
              </a:ext>
            </a:extLst>
          </a:blip>
          <a:srcRect l="2193" t="996" r="-143" b="-2"/>
          <a:stretch>
            <a:fillRect/>
          </a:stretch>
        </p:blipFill>
        <p:spPr bwMode="auto">
          <a:xfrm>
            <a:off x="395536" y="1367519"/>
            <a:ext cx="842459" cy="85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53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396000"/>
            <a:ext cx="80645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dirty="0"/>
              <a:t>2022 EU budget spending per MFF heading</a:t>
            </a: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5</a:t>
            </a:r>
          </a:p>
        </p:txBody>
      </p:sp>
      <p:pic>
        <p:nvPicPr>
          <p:cNvPr id="6" name="Picture 5">
            <a:extLst>
              <a:ext uri="{FF2B5EF4-FFF2-40B4-BE49-F238E27FC236}">
                <a16:creationId xmlns:a16="http://schemas.microsoft.com/office/drawing/2014/main" id="{533F4288-CEC3-4904-8EDF-08C9D8838FAC}"/>
              </a:ext>
            </a:extLst>
          </p:cNvPr>
          <p:cNvPicPr>
            <a:picLocks noChangeAspect="1"/>
          </p:cNvPicPr>
          <p:nvPr/>
        </p:nvPicPr>
        <p:blipFill>
          <a:blip r:embed="rId2"/>
          <a:stretch>
            <a:fillRect/>
          </a:stretch>
        </p:blipFill>
        <p:spPr>
          <a:xfrm>
            <a:off x="1799692" y="980728"/>
            <a:ext cx="5544616" cy="4948472"/>
          </a:xfrm>
          <a:prstGeom prst="rect">
            <a:avLst/>
          </a:prstGeom>
        </p:spPr>
      </p:pic>
    </p:spTree>
    <p:extLst>
      <p:ext uri="{BB962C8B-B14F-4D97-AF65-F5344CB8AC3E}">
        <p14:creationId xmlns:p14="http://schemas.microsoft.com/office/powerpoint/2010/main" val="4184757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6000" y="396000"/>
            <a:ext cx="80640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dirty="0"/>
              <a:t>Recovery and Resilience Facility: six pillars</a:t>
            </a:r>
            <a:endParaRPr lang="en-GB" altLang="en-US"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6</a:t>
            </a:r>
          </a:p>
        </p:txBody>
      </p:sp>
      <p:pic>
        <p:nvPicPr>
          <p:cNvPr id="6" name="Picture 5">
            <a:extLst>
              <a:ext uri="{FF2B5EF4-FFF2-40B4-BE49-F238E27FC236}">
                <a16:creationId xmlns:a16="http://schemas.microsoft.com/office/drawing/2014/main" id="{1A8D14A4-DF68-4192-8DE5-68226E6E47FA}"/>
              </a:ext>
            </a:extLst>
          </p:cNvPr>
          <p:cNvPicPr>
            <a:picLocks noChangeAspect="1"/>
          </p:cNvPicPr>
          <p:nvPr/>
        </p:nvPicPr>
        <p:blipFill rotWithShape="1">
          <a:blip r:embed="rId2"/>
          <a:srcRect l="8553"/>
          <a:stretch/>
        </p:blipFill>
        <p:spPr>
          <a:xfrm>
            <a:off x="1650440" y="1484784"/>
            <a:ext cx="5843121" cy="3888432"/>
          </a:xfrm>
          <a:prstGeom prst="rect">
            <a:avLst/>
          </a:prstGeom>
        </p:spPr>
      </p:pic>
    </p:spTree>
    <p:extLst>
      <p:ext uri="{BB962C8B-B14F-4D97-AF65-F5344CB8AC3E}">
        <p14:creationId xmlns:p14="http://schemas.microsoft.com/office/powerpoint/2010/main" val="3934561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6000" y="396000"/>
            <a:ext cx="8064000" cy="43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2022 annual report – Overall results</a:t>
            </a:r>
          </a:p>
        </p:txBody>
      </p:sp>
      <p:sp>
        <p:nvSpPr>
          <p:cNvPr id="3" name="Content Placeholder 2"/>
          <p:cNvSpPr>
            <a:spLocks noGrp="1"/>
          </p:cNvSpPr>
          <p:nvPr>
            <p:ph idx="1"/>
          </p:nvPr>
        </p:nvSpPr>
        <p:spPr>
          <a:xfrm>
            <a:off x="581190" y="1260000"/>
            <a:ext cx="8064000" cy="4905304"/>
          </a:xfrm>
        </p:spPr>
        <p:txBody>
          <a:bodyPr rtlCol="0">
            <a:noAutofit/>
          </a:bodyPr>
          <a:lstStyle/>
          <a:p>
            <a:pPr>
              <a:lnSpc>
                <a:spcPct val="100000"/>
              </a:lnSpc>
              <a:spcBef>
                <a:spcPts val="0"/>
              </a:spcBef>
              <a:spcAft>
                <a:spcPts val="1013"/>
              </a:spcAft>
              <a:defRPr/>
            </a:pPr>
            <a:r>
              <a:rPr lang="en-GB" dirty="0"/>
              <a:t>We issue a </a:t>
            </a:r>
            <a:r>
              <a:rPr lang="en-GB" b="1" dirty="0"/>
              <a:t>clean</a:t>
            </a:r>
            <a:r>
              <a:rPr lang="en-GB" dirty="0"/>
              <a:t> opinion on the </a:t>
            </a:r>
            <a:r>
              <a:rPr lang="en-GB" b="1" dirty="0"/>
              <a:t>reliability of the 2022 accounts</a:t>
            </a:r>
            <a:r>
              <a:rPr lang="en-GB" dirty="0"/>
              <a:t> of the EU.</a:t>
            </a:r>
          </a:p>
          <a:p>
            <a:pPr>
              <a:lnSpc>
                <a:spcPct val="100000"/>
              </a:lnSpc>
              <a:spcBef>
                <a:spcPts val="0"/>
              </a:spcBef>
              <a:spcAft>
                <a:spcPts val="1013"/>
              </a:spcAft>
              <a:defRPr/>
            </a:pPr>
            <a:r>
              <a:rPr lang="en-GB" dirty="0"/>
              <a:t>We also issue a </a:t>
            </a:r>
            <a:r>
              <a:rPr lang="en-GB" b="1" dirty="0"/>
              <a:t>clean</a:t>
            </a:r>
            <a:r>
              <a:rPr lang="en-GB" dirty="0"/>
              <a:t> opinion on the </a:t>
            </a:r>
            <a:r>
              <a:rPr lang="en-GB" b="1" dirty="0"/>
              <a:t>legality and regularity of revenue transactions</a:t>
            </a:r>
            <a:r>
              <a:rPr lang="en-GB" dirty="0"/>
              <a:t> for 2022.</a:t>
            </a:r>
          </a:p>
          <a:p>
            <a:pPr>
              <a:lnSpc>
                <a:spcPct val="100000"/>
              </a:lnSpc>
              <a:spcBef>
                <a:spcPts val="0"/>
              </a:spcBef>
              <a:spcAft>
                <a:spcPts val="1013"/>
              </a:spcAft>
              <a:defRPr/>
            </a:pPr>
            <a:r>
              <a:rPr lang="en-GB" dirty="0"/>
              <a:t>We provide </a:t>
            </a:r>
            <a:r>
              <a:rPr lang="en-GB" b="1" dirty="0"/>
              <a:t>two separate opinions</a:t>
            </a:r>
            <a:r>
              <a:rPr lang="en-GB" dirty="0"/>
              <a:t> on the </a:t>
            </a:r>
            <a:r>
              <a:rPr lang="en-GB" b="1" dirty="0"/>
              <a:t>legality and regularity of expenditure</a:t>
            </a:r>
            <a:r>
              <a:rPr lang="en-GB" dirty="0"/>
              <a:t>, as the RRF is a temporary instrument delivered and financed in a way that is fundamentally different to EU budget expenditure :</a:t>
            </a:r>
          </a:p>
          <a:p>
            <a:pPr marL="252704" indent="-100904">
              <a:lnSpc>
                <a:spcPct val="100000"/>
              </a:lnSpc>
              <a:spcBef>
                <a:spcPts val="0"/>
              </a:spcBef>
              <a:spcAft>
                <a:spcPts val="1013"/>
              </a:spcAft>
              <a:buNone/>
              <a:defRPr/>
            </a:pPr>
            <a:r>
              <a:rPr lang="en-GB" dirty="0"/>
              <a:t>–	</a:t>
            </a:r>
            <a:r>
              <a:rPr lang="en-GB" b="1" dirty="0"/>
              <a:t>our opinion</a:t>
            </a:r>
            <a:r>
              <a:rPr lang="en-GB" dirty="0"/>
              <a:t> on the legality and regularity of </a:t>
            </a:r>
            <a:r>
              <a:rPr lang="en-GB" b="1" dirty="0"/>
              <a:t>EU budget expenditure is adverse</a:t>
            </a:r>
            <a:r>
              <a:rPr lang="en-GB" dirty="0"/>
              <a:t> (2021: adverse);</a:t>
            </a:r>
          </a:p>
          <a:p>
            <a:pPr marL="253119" indent="-101248">
              <a:lnSpc>
                <a:spcPct val="100000"/>
              </a:lnSpc>
              <a:spcBef>
                <a:spcPts val="0"/>
              </a:spcBef>
              <a:spcAft>
                <a:spcPts val="1013"/>
              </a:spcAft>
              <a:buNone/>
              <a:defRPr/>
            </a:pPr>
            <a:r>
              <a:rPr lang="en-GB" dirty="0"/>
              <a:t>–	</a:t>
            </a:r>
            <a:r>
              <a:rPr lang="en-GB" b="1" dirty="0"/>
              <a:t>our opinion</a:t>
            </a:r>
            <a:r>
              <a:rPr lang="en-GB" dirty="0"/>
              <a:t> on the legality and regularity of expenditure under the </a:t>
            </a:r>
            <a:r>
              <a:rPr lang="en-GB" b="1" dirty="0"/>
              <a:t>Recovery and Resilience Facility</a:t>
            </a:r>
            <a:r>
              <a:rPr lang="en-GB" dirty="0"/>
              <a:t> is </a:t>
            </a:r>
            <a:r>
              <a:rPr lang="en-GB" b="1" dirty="0"/>
              <a:t>qualified</a:t>
            </a:r>
            <a:r>
              <a:rPr lang="en-GB" dirty="0"/>
              <a:t> (2021: clean).</a:t>
            </a: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7</a:t>
            </a:r>
          </a:p>
        </p:txBody>
      </p:sp>
    </p:spTree>
    <p:extLst>
      <p:ext uri="{BB962C8B-B14F-4D97-AF65-F5344CB8AC3E}">
        <p14:creationId xmlns:p14="http://schemas.microsoft.com/office/powerpoint/2010/main" val="398124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6000" y="396000"/>
            <a:ext cx="8064500" cy="584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1800" dirty="0">
                <a:solidFill>
                  <a:schemeClr val="accent2"/>
                </a:solidFill>
                <a:latin typeface="+mn-lt"/>
                <a:ea typeface="+mn-ea"/>
                <a:cs typeface="+mn-cs"/>
              </a:rPr>
              <a:t>Estimated level of error for EU budget spending (2018-2022) and audit population by risk</a:t>
            </a:r>
            <a:endParaRPr lang="en-GB" altLang="en-US" sz="1800" dirty="0">
              <a:solidFill>
                <a:schemeClr val="accent2"/>
              </a:solidFill>
              <a:latin typeface="+mn-lt"/>
              <a:ea typeface="+mn-ea"/>
              <a:cs typeface="+mn-cs"/>
            </a:endParaRP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8</a:t>
            </a:r>
          </a:p>
        </p:txBody>
      </p:sp>
      <p:pic>
        <p:nvPicPr>
          <p:cNvPr id="6" name="Picture 5">
            <a:extLst>
              <a:ext uri="{FF2B5EF4-FFF2-40B4-BE49-F238E27FC236}">
                <a16:creationId xmlns:a16="http://schemas.microsoft.com/office/drawing/2014/main" id="{4A590C49-589A-4E89-9D58-7954FE2C69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875" y="1343342"/>
            <a:ext cx="5776250" cy="4461922"/>
          </a:xfrm>
          <a:prstGeom prst="rect">
            <a:avLst/>
          </a:prstGeom>
          <a:noFill/>
          <a:ln>
            <a:noFill/>
          </a:ln>
        </p:spPr>
      </p:pic>
    </p:spTree>
    <p:extLst>
      <p:ext uri="{BB962C8B-B14F-4D97-AF65-F5344CB8AC3E}">
        <p14:creationId xmlns:p14="http://schemas.microsoft.com/office/powerpoint/2010/main" val="277656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76000" y="396000"/>
            <a:ext cx="80645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Estimated level of error: main MFF headings</a:t>
            </a:r>
          </a:p>
        </p:txBody>
      </p:sp>
      <p:sp>
        <p:nvSpPr>
          <p:cNvPr id="3" name="Content Placeholder 2"/>
          <p:cNvSpPr>
            <a:spLocks noGrp="1"/>
          </p:cNvSpPr>
          <p:nvPr>
            <p:ph idx="1"/>
          </p:nvPr>
        </p:nvSpPr>
        <p:spPr>
          <a:xfrm>
            <a:off x="576000" y="908720"/>
            <a:ext cx="8064000" cy="5256584"/>
          </a:xfrm>
        </p:spPr>
        <p:txBody>
          <a:bodyPr rtlCol="0">
            <a:normAutofit/>
          </a:bodyPr>
          <a:lstStyle/>
          <a:p>
            <a:pPr marL="0" indent="0">
              <a:buNone/>
            </a:pPr>
            <a:r>
              <a:rPr lang="en-GB" dirty="0"/>
              <a:t>The level of error is mainly driven by ‘Cohesion, resilience and values’, followed by ‘Natural resources and environment’. </a:t>
            </a:r>
            <a:r>
              <a:rPr lang="en-GB" b="1" dirty="0"/>
              <a:t>Eligibility errors</a:t>
            </a:r>
            <a:r>
              <a:rPr lang="en-GB" dirty="0"/>
              <a:t> still contribute most to the estimated level of error for high-risk expenditure. </a:t>
            </a:r>
          </a:p>
          <a:p>
            <a:pPr marL="0" indent="0">
              <a:buNone/>
            </a:pPr>
            <a:r>
              <a:rPr lang="en-GB"/>
              <a:t> </a:t>
            </a:r>
            <a:endParaRPr lang="en-GB" sz="1800" dirty="0">
              <a:effectLst/>
              <a:latin typeface="Calibri" panose="020F0502020204030204" pitchFamily="34" charset="0"/>
              <a:ea typeface="Times New Roman" panose="02020603050405020304" pitchFamily="18" charset="0"/>
            </a:endParaRP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9</a:t>
            </a:r>
          </a:p>
        </p:txBody>
      </p:sp>
      <p:sp>
        <p:nvSpPr>
          <p:cNvPr id="7" name="Title 1">
            <a:extLst>
              <a:ext uri="{FF2B5EF4-FFF2-40B4-BE49-F238E27FC236}">
                <a16:creationId xmlns:a16="http://schemas.microsoft.com/office/drawing/2014/main" id="{D87844FE-D46B-4FC2-B3F9-1A151A30CE5C}"/>
              </a:ext>
            </a:extLst>
          </p:cNvPr>
          <p:cNvSpPr txBox="1">
            <a:spLocks/>
          </p:cNvSpPr>
          <p:nvPr/>
        </p:nvSpPr>
        <p:spPr bwMode="auto">
          <a:xfrm>
            <a:off x="585053" y="1711461"/>
            <a:ext cx="806450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800" dirty="0">
                <a:solidFill>
                  <a:schemeClr val="accent2"/>
                </a:solidFill>
                <a:latin typeface="+mn-lt"/>
                <a:ea typeface="+mn-ea"/>
                <a:cs typeface="+mn-cs"/>
              </a:rPr>
              <a:t>Estimated levels of error for MFF headings 1, 2 and 3 (2018‑2022)</a:t>
            </a:r>
          </a:p>
        </p:txBody>
      </p:sp>
      <p:pic>
        <p:nvPicPr>
          <p:cNvPr id="2" name="Picture 1">
            <a:extLst>
              <a:ext uri="{FF2B5EF4-FFF2-40B4-BE49-F238E27FC236}">
                <a16:creationId xmlns:a16="http://schemas.microsoft.com/office/drawing/2014/main" id="{954C75C0-F508-462F-8248-3F4C72BA5628}"/>
              </a:ext>
            </a:extLst>
          </p:cNvPr>
          <p:cNvPicPr>
            <a:picLocks noChangeAspect="1"/>
          </p:cNvPicPr>
          <p:nvPr/>
        </p:nvPicPr>
        <p:blipFill>
          <a:blip r:embed="rId2"/>
          <a:stretch>
            <a:fillRect/>
          </a:stretch>
        </p:blipFill>
        <p:spPr>
          <a:xfrm>
            <a:off x="1716933" y="2102324"/>
            <a:ext cx="5710135" cy="3990972"/>
          </a:xfrm>
          <a:prstGeom prst="rect">
            <a:avLst/>
          </a:prstGeom>
        </p:spPr>
      </p:pic>
    </p:spTree>
    <p:extLst>
      <p:ext uri="{BB962C8B-B14F-4D97-AF65-F5344CB8AC3E}">
        <p14:creationId xmlns:p14="http://schemas.microsoft.com/office/powerpoint/2010/main" val="4161052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74624f11eefedd6cc846ddded61b0157faf"/>
</p:tagLst>
</file>

<file path=ppt/theme/theme1.xml><?xml version="1.0" encoding="utf-8"?>
<a:theme xmlns:a="http://schemas.openxmlformats.org/drawingml/2006/main" name="Office Theme">
  <a:themeElements>
    <a:clrScheme name="ECA">
      <a:dk1>
        <a:sysClr val="windowText" lastClr="000000"/>
      </a:dk1>
      <a:lt1>
        <a:sysClr val="window" lastClr="FFFFFF"/>
      </a:lt1>
      <a:dk2>
        <a:srgbClr val="242852"/>
      </a:dk2>
      <a:lt2>
        <a:srgbClr val="ACCBF9"/>
      </a:lt2>
      <a:accent1>
        <a:srgbClr val="026938"/>
      </a:accent1>
      <a:accent2>
        <a:srgbClr val="CDDC29"/>
      </a:accent2>
      <a:accent3>
        <a:srgbClr val="C2C3C6"/>
      </a:accent3>
      <a:accent4>
        <a:srgbClr val="58595B"/>
      </a:accent4>
      <a:accent5>
        <a:srgbClr val="20409A"/>
      </a:accent5>
      <a:accent6>
        <a:srgbClr val="7D9DD2"/>
      </a:accent6>
      <a:hlink>
        <a:srgbClr val="9454C3"/>
      </a:hlink>
      <a:folHlink>
        <a:srgbClr val="3EBBF0"/>
      </a:folHlink>
    </a:clrScheme>
    <a:fontScheme name="Myrai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ab90108d-7606-4575-b4f7-5d71719e2fa5" xsi:nil="true"/>
    <_dlc_DocId xmlns="192064a5-2386-4711-9645-fc7efad62054">5NNTHXNKNENN-1778182470-3418</_dlc_DocId>
    <_dlc_DocIdUrl xmlns="192064a5-2386-4711-9645-fc7efad62054">
      <Url>https://workplace.eca.eu/DOP/Communications/_layouts/15/DocIdRedir.aspx?ID=5NNTHXNKNENN-1778182470-3418</Url>
      <Description>5NNTHXNKNENN-1778182470-3418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28555AA2DE7F4396D1BF771FE44289" ma:contentTypeVersion="4" ma:contentTypeDescription="Create a new document." ma:contentTypeScope="" ma:versionID="8f832cebc34df5a5a0622f46e6e7aade">
  <xsd:schema xmlns:xsd="http://www.w3.org/2001/XMLSchema" xmlns:xs="http://www.w3.org/2001/XMLSchema" xmlns:p="http://schemas.microsoft.com/office/2006/metadata/properties" xmlns:ns2="192064a5-2386-4711-9645-fc7efad62054" xmlns:ns3="0b2b367a-30e2-46e2-9c6b-5b9cc2d33b92" xmlns:ns4="ab90108d-7606-4575-b4f7-5d71719e2fa5" targetNamespace="http://schemas.microsoft.com/office/2006/metadata/properties" ma:root="true" ma:fieldsID="78b1cf91766c937624d23ba31e350a1e" ns2:_="" ns3:_="" ns4:_="">
    <xsd:import namespace="192064a5-2386-4711-9645-fc7efad62054"/>
    <xsd:import namespace="0b2b367a-30e2-46e2-9c6b-5b9cc2d33b92"/>
    <xsd:import namespace="ab90108d-7606-4575-b4f7-5d71719e2fa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064a5-2386-4711-9645-fc7efad620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b367a-30e2-46e2-9c6b-5b9cc2d33b9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0108d-7606-4575-b4f7-5d71719e2fa5" elementFormDefault="qualified">
    <xsd:import namespace="http://schemas.microsoft.com/office/2006/documentManagement/types"/>
    <xsd:import namespace="http://schemas.microsoft.com/office/infopath/2007/PartnerControls"/>
    <xsd:element name="Language" ma:index="13" nillable="true" ma:displayName="Language" ma:internalName="Language">
      <xsd:simpleType>
        <xsd:restriction base="dms:Choice">
          <xsd:enumeration value="01_bg"/>
          <xsd:enumeration value="02_es"/>
          <xsd:enumeration value="03_cs"/>
          <xsd:enumeration value="04_da"/>
          <xsd:enumeration value="05_de"/>
          <xsd:enumeration value="06_et"/>
          <xsd:enumeration value="07_el"/>
          <xsd:enumeration value="08_en"/>
          <xsd:enumeration value="09_fr"/>
          <xsd:enumeration value="10_ga"/>
          <xsd:enumeration value="11_hr"/>
          <xsd:enumeration value="12_it"/>
          <xsd:enumeration value="13_lv"/>
          <xsd:enumeration value="14_lt"/>
          <xsd:enumeration value="15_hu"/>
          <xsd:enumeration value="17_mt"/>
          <xsd:enumeration value="18_nl"/>
          <xsd:enumeration value="19_pl"/>
          <xsd:enumeration value="20_pt"/>
          <xsd:enumeration value="21_ro"/>
          <xsd:enumeration value="22_sk"/>
          <xsd:enumeration value="23_sl"/>
          <xsd:enumeration value="24_fi"/>
          <xsd:enumeration value="25_sv"/>
          <xsd:enumeration value="26_n/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EurolookProperties>
  <ProductCustomizationId/>
  <Created>
    <Version>10.0.43415.0</Version>
    <Date>2022-09-06T16:19:03</Date>
    <Language>EN</Language>
    <Note/>
  </Created>
  <Edited>
    <Version/>
    <Date/>
  </Edited>
  <DocumentModel>
    <Id>c7ca1146-07f3-41b1-bcb2-d5213d29a28d</Id>
    <Name>Non-Eurolook Document</Name>
  </DocumentModel>
  <CustomTemplate>
    <Id/>
    <Name/>
  </CustomTemplate>
  <DocumentDate>2022-09-06T16:19:03</DocumentDate>
  <DocumentVersion/>
  <CompatibilityMode>Eurolook4X</CompatibilityMode>
  <DocumentMetadata>
    <TitlePart MetadataSerializationType="SimpleValue"/>
    <sfCategoryTaxHTField0 MetadataSerializationType="SingleBoundedTerm">
      <Terms>
        <TermInfo>
          <TermName>Other</TermName>
          <TermId>55fb0063-9bf0-4abb-9086-362d7641cacf</TermId>
        </TermInfo>
      </Terms>
    </sfCategoryTaxHTField0>
    <Eca_DocumentDate MetadataSerializationType="SimpleValue">2023-09-19T00:00:00</Eca_DocumentDate>
    <Eca_Doc_Confidentiality_LevelsTaxHTField0 MetadataSerializationType="SingleBoundedTerm">
      <Terms>
        <TermInfo>
          <TermName>Internal</TermName>
          <TermId>7394ceda-a5ec-41d6-a3a2-3d61019f25a3</TermId>
        </TermInfo>
      </Terms>
    </Eca_Doc_Confidentiality_LevelsTaxHTField0>
    <ShortTitle MetadataSerializationType="SimpleValue">2022_AR_presentation</ShortTitle>
    <termstore_sfDivTaxHTField0 MetadataSerializationType="SingleBoundedTerm">
      <Terms>
        <TermInfo>
          <TermName>Directorate of the Presidency</TermName>
          <TermId>a3f77e99-9212-46ff-8cee-52670a2f0846</TermId>
        </TermInfo>
      </Terms>
    </termstore_sfDivTaxHTField0>
    <Eca_Doc_ReferenceNumber MetadataSerializationType="SimpleValue">142886</Eca_Doc_ReferenceNumber>
    <sfLangTaxHTField0 MetadataSerializationType="SingleBoundedTerm">
      <Terms>
        <TermInfo>
          <TermName>English</TermName>
          <TermId>5c1bbf89-8134-4933-a804-d40db1ccb64c</TermId>
        </TermInfo>
      </Terms>
    </sfLangTaxHTField0>
    <sfVersionNumber MetadataSerializationType="SimpleValue">02</sfVersionNumber>
    <sfYear MetadataSerializationType="SimpleValue">23</sfYear>
    <termstore_sfStatutTaxHTField0 MetadataSerializationType="SingleBoundedTerm">
      <Terms>
        <TermInfo>
          <TermName>Main part - PP</TermName>
          <TermId>5f451bac-2385-465d-8382-8c0255fcf9fa</TermId>
        </TermInfo>
      </Terms>
    </termstore_sfStatutTaxHTField0>
    <termstore_sfGaDecDiffusionTaxHTField0 MetadataSerializationType="MultipleBoundedTerms">
      <Terms/>
    </termstore_sfGaDecDiffusionTaxHTField0>
    <termstore_sfVersionTaxHTField0 MetadataSerializationType="SingleBoundedTerm">
      <Terms>
        <TermInfo>
          <TermName>Original annotated</TermName>
          <TermId>e8a07518-e138-4246-8251-59f7dda1f9b7</TermId>
        </TermInfo>
      </Terms>
    </termstore_sfVersionTaxHTField0>
    <termstore_sfGaDecTaxHTField0 MetadataSerializationType="SingleBoundedTerm">
      <Terms/>
    </termstore_sfGaDecTaxHTField0>
    <sfGaDecNbr MetadataSerializationType="SimpleValue"/>
    <SerialNumber MetadataSerializationType="SimpleValue"/>
    <sfGaDecYr MetadataSerializationType="SimpleValue"/>
    <Eca_Doc_ReportingMemberTaxHTField0 MetadataSerializationType="MultipleBoundedTerms">
      <Terms/>
    </Eca_Doc_ReportingMemberTaxHTField0>
    <Eca_Doc_AuditTaskNumber MetadataSerializationType="SimpleValue"/>
    <Eca_Doc_ProcedureStageTaxHTField0 MetadataSerializationType="SingleBoundedTerm">
      <Terms/>
    </Eca_Doc_ProcedureStageTaxHTField0>
    <Eca_Doc_ProcedureStepTaxHTField0 MetadataSerializationType="SingleBoundedTerm">
      <Terms/>
    </Eca_Doc_ProcedureStepTaxHTField0>
    <Eca_Doc_AuditTypeTaxHTField0 MetadataSerializationType="SingleBoundedTerm">
      <Terms>
        <TermInfo>
          <TermName>Financial audit</TermName>
          <TermId>99ac7e7a-4680-411a-bca3-3550e7e7b11d</TermId>
        </TermInfo>
      </Terms>
    </Eca_Doc_AuditTypeTaxHTField0>
    <Eca_Doc_AuditeeTaxHTField0 MetadataSerializationType="MultipleBoundedTerms">
      <Terms/>
    </Eca_Doc_AuditeeTaxHTField0>
    <Eca_CoreKeywordsDocTaxHTField0 MetadataSerializationType="MultipleBoundedTerms">
      <Terms>
        <TermInfo>
          <TermName>annual EU budget</TermName>
          <TermId>d7e385ba-9870-4911-a318-44e5e9babb55</TermId>
        </TermInfo>
      </Terms>
    </Eca_CoreKeywordsDocTaxHTField0>
    <Eca_Doc_CountryTaxHTField0 MetadataSerializationType="MultipleBoundedTerms">
      <Terms>
        <TermInfo>
          <TermName>--EU Member States--</TermName>
          <TermId>773e8327-edbd-41a6-940e-dd89c815f649</TermId>
        </TermInfo>
      </Terms>
    </Eca_Doc_CountryTaxHTField0>
    <Eca_Doc_OrganisationTaxHTField0 MetadataSerializationType="SingleBoundedTerm">
      <Terms>
        <TermInfo>
          <TermName>European Court of Auditors</TermName>
          <TermId>723c3162-adba-4aed-b99f-6e3e3f369d74</TermId>
        </TermInfo>
      </Terms>
    </Eca_Doc_OrganisationTaxHTField0>
    <Eca_Doc_Author MetadataSerializationType="SingleUser"/>
    <FooterDate MetadataSerializationType="SimpleValue"/>
    <SpecialReportAboutBox MetadataSerializationType="SimpleValue"/>
  </DocumentMetadata>
</EurolookProperties>
</file>

<file path=customXml/itemProps1.xml><?xml version="1.0" encoding="utf-8"?>
<ds:datastoreItem xmlns:ds="http://schemas.openxmlformats.org/officeDocument/2006/customXml" ds:itemID="{5060D8F0-9417-42ED-ADC5-BF3560526CE9}">
  <ds:schemaRefs>
    <ds:schemaRef ds:uri="http://schemas.microsoft.com/sharepoint/v3/contenttype/forms"/>
  </ds:schemaRefs>
</ds:datastoreItem>
</file>

<file path=customXml/itemProps2.xml><?xml version="1.0" encoding="utf-8"?>
<ds:datastoreItem xmlns:ds="http://schemas.openxmlformats.org/officeDocument/2006/customXml" ds:itemID="{8B14D502-45BD-40FD-BD98-57CD664A8D39}">
  <ds:schemaRefs>
    <ds:schemaRef ds:uri="http://www.w3.org/XML/1998/namespace"/>
    <ds:schemaRef ds:uri="192064a5-2386-4711-9645-fc7efad62054"/>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ab90108d-7606-4575-b4f7-5d71719e2fa5"/>
    <ds:schemaRef ds:uri="0b2b367a-30e2-46e2-9c6b-5b9cc2d33b92"/>
  </ds:schemaRefs>
</ds:datastoreItem>
</file>

<file path=customXml/itemProps3.xml><?xml version="1.0" encoding="utf-8"?>
<ds:datastoreItem xmlns:ds="http://schemas.openxmlformats.org/officeDocument/2006/customXml" ds:itemID="{9FC91BB3-E37E-40EC-AEEA-394D30382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064a5-2386-4711-9645-fc7efad62054"/>
    <ds:schemaRef ds:uri="0b2b367a-30e2-46e2-9c6b-5b9cc2d33b92"/>
    <ds:schemaRef ds:uri="ab90108d-7606-4575-b4f7-5d71719e2f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5F5D40C-478D-4AF0-A0D4-22494B7B5C71}">
  <ds:schemaRefs>
    <ds:schemaRef ds:uri="http://schemas.microsoft.com/sharepoint/events"/>
  </ds:schemaRefs>
</ds:datastoreItem>
</file>

<file path=customXml/itemProps5.xml><?xml version="1.0" encoding="utf-8"?>
<ds:datastoreItem xmlns:ds="http://schemas.openxmlformats.org/officeDocument/2006/customXml" ds:itemID="{5D03E81A-511C-417F-8713-95BA392CA089}">
  <ds:schemaRefs/>
</ds:datastoreItem>
</file>

<file path=docProps/app.xml><?xml version="1.0" encoding="utf-8"?>
<Properties xmlns="http://schemas.openxmlformats.org/officeDocument/2006/extended-properties" xmlns:vt="http://schemas.openxmlformats.org/officeDocument/2006/docPropsVTypes">
  <Template/>
  <TotalTime>15589</TotalTime>
  <Words>1522</Words>
  <Application>Microsoft Office PowerPoint</Application>
  <PresentationFormat>On-screen Show (4:3)</PresentationFormat>
  <Paragraphs>170</Paragraphs>
  <Slides>29</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Myriad Pro</vt:lpstr>
      <vt:lpstr>Myriad Pro (heading)</vt:lpstr>
      <vt:lpstr>Times New Roman</vt:lpstr>
      <vt:lpstr>Wingdings</vt:lpstr>
      <vt:lpstr>Office Theme</vt:lpstr>
      <vt:lpstr>Custom Design</vt:lpstr>
      <vt:lpstr>2022 annual reports of the EU auditors</vt:lpstr>
      <vt:lpstr>European Court of Auditors</vt:lpstr>
      <vt:lpstr>2022 annual report</vt:lpstr>
      <vt:lpstr>2022 Annual Report figures</vt:lpstr>
      <vt:lpstr>2022 EU budget spending per MFF heading</vt:lpstr>
      <vt:lpstr>Recovery and Resilience Facility: six pillars</vt:lpstr>
      <vt:lpstr>2022 annual report – Overall results</vt:lpstr>
      <vt:lpstr>Estimated level of error for EU budget spending (2018-2022) and audit population by risk</vt:lpstr>
      <vt:lpstr>Estimated level of error: main MFF headings</vt:lpstr>
      <vt:lpstr>RRF expenditure</vt:lpstr>
      <vt:lpstr>RRF grant payments and remaining allocations at end 2022</vt:lpstr>
      <vt:lpstr>Absorption of 2014 – 2020 funds</vt:lpstr>
      <vt:lpstr>Key EU crisis response measures in 2020-2023</vt:lpstr>
      <vt:lpstr>Risks and challenges for the EU budget</vt:lpstr>
      <vt:lpstr>Budgetary and financial management</vt:lpstr>
      <vt:lpstr>We contribute to fighting fraud </vt:lpstr>
      <vt:lpstr>2022 annual report</vt:lpstr>
      <vt:lpstr>RRF grant payments by member states as of 31 December 2022 </vt:lpstr>
      <vt:lpstr>Own Resources: Outstanding GNI reservations, VAT reservations, TOR open points as at 31 December 2022</vt:lpstr>
      <vt:lpstr>Non-quantifiable errors for Malta in Cohesion policy expenditure – “Other Compliance Issue”</vt:lpstr>
      <vt:lpstr>Follow-up of 2019 special report recommendations</vt:lpstr>
      <vt:lpstr>PowerPoint Presentation</vt:lpstr>
      <vt:lpstr>Publications of Special Reports and Reviews</vt:lpstr>
      <vt:lpstr>Special Report 6/2023: Conflict of interest in EU cohesion and agricultural spending</vt:lpstr>
      <vt:lpstr>PowerPoint Presentation</vt:lpstr>
      <vt:lpstr>George Hyzler, Member of Chamber II, Investment for cohesion, growth and inclusion</vt:lpstr>
      <vt:lpstr>ECA Representative to the EU Inter-institutional ethics body</vt:lpstr>
      <vt:lpstr>European Court of Auditors</vt:lpstr>
      <vt:lpstr>Contact Details</vt:lpstr>
    </vt:vector>
  </TitlesOfParts>
  <Company>Emperor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2022_AR_PRESENTATION</dc:title>
  <dc:creator>Victoria Creswell</dc:creator>
  <dc:description>2022_AR_PRESENTATION</dc:description>
  <cp:lastModifiedBy>Grech Stephen at Parlament-MT</cp:lastModifiedBy>
  <cp:revision>938</cp:revision>
  <cp:lastPrinted>2025-12-17T08:39:44Z</cp:lastPrinted>
  <dcterms:created xsi:type="dcterms:W3CDTF">2013-08-06T13:50:03Z</dcterms:created>
  <dcterms:modified xsi:type="dcterms:W3CDTF">2025-12-17T08:39:47Z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0x0101005828555AA2DE7F4396D1BF771FE44289</vt:lpwstr>
  </property>
  <property fmtid="{D5CDD505-2E9C-101B-9397-08002B2CF9AE}" pid="3" name="Eca_OrganisationTaxHTField0">
    <vt:lpwstr>European Court of Auditors|723c3162-adba-4aed-b99f-6e3e3f369d74</vt:lpwstr>
  </property>
  <property fmtid="{D5CDD505-2E9C-101B-9397-08002B2CF9AE}" pid="4" name="Eca_ConfidentialityLevelTaxHTField0">
    <vt:lpwstr>Internal|7394ceda-a5ec-41d6-a3a2-3d61019f25a3</vt:lpwstr>
  </property>
  <property fmtid="{D5CDD505-2E9C-101B-9397-08002B2CF9AE}" pid="5" name="termstore_sfDiv">
    <vt:lpwstr>150;#Directorate of the Presidency|a3f77e99-9212-46ff-8cee-52670a2f0846</vt:lpwstr>
  </property>
  <property fmtid="{D5CDD505-2E9C-101B-9397-08002B2CF9AE}" pid="6" name="Eca_Organisation">
    <vt:lpwstr>2;#European Court of Auditors|723c3162-adba-4aed-b99f-6e3e3f369d74</vt:lpwstr>
  </property>
  <property fmtid="{D5CDD505-2E9C-101B-9397-08002B2CF9AE}" pid="7" name="termstore_sfLang">
    <vt:lpwstr>3;#English|5c1bbf89-8134-4933-a804-d40db1ccb64c</vt:lpwstr>
  </property>
  <property fmtid="{D5CDD505-2E9C-101B-9397-08002B2CF9AE}" pid="8" name="Eca_Doc_Topics">
    <vt:lpwstr/>
  </property>
  <property fmtid="{D5CDD505-2E9C-101B-9397-08002B2CF9AE}" pid="9" name="Eca_CoreKeywordsDoc">
    <vt:lpwstr>622;#annual EU budget|d7e385ba-9870-4911-a318-44e5e9babb55</vt:lpwstr>
  </property>
  <property fmtid="{D5CDD505-2E9C-101B-9397-08002B2CF9AE}" pid="10" name="Eca_ConfidentialityLevel">
    <vt:lpwstr>1;#Internal|7394ceda-a5ec-41d6-a3a2-3d61019f25a3</vt:lpwstr>
  </property>
  <property fmtid="{D5CDD505-2E9C-101B-9397-08002B2CF9AE}" pid="11" name="Eca_Doc_Confidentiality_Levels">
    <vt:lpwstr>1;#Internal|7394ceda-a5ec-41d6-a3a2-3d61019f25a3</vt:lpwstr>
  </property>
  <property fmtid="{D5CDD505-2E9C-101B-9397-08002B2CF9AE}" pid="12" name="termstore_sfCategory">
    <vt:lpwstr>4;#Other|55fb0063-9bf0-4abb-9086-362d7641cacf</vt:lpwstr>
  </property>
  <property fmtid="{D5CDD505-2E9C-101B-9397-08002B2CF9AE}" pid="13" name="Eca_Doc_Organisation">
    <vt:lpwstr>2;#European Court of Auditors|723c3162-adba-4aed-b99f-6e3e3f369d74</vt:lpwstr>
  </property>
  <property fmtid="{D5CDD505-2E9C-101B-9397-08002B2CF9AE}" pid="14" name="Eca_Doc_Auditee">
    <vt:lpwstr/>
  </property>
  <property fmtid="{D5CDD505-2E9C-101B-9397-08002B2CF9AE}" pid="15" name="termstore_sfGaDec">
    <vt:lpwstr/>
  </property>
  <property fmtid="{D5CDD505-2E9C-101B-9397-08002B2CF9AE}" pid="16" name="termstore_sfStatut">
    <vt:lpwstr>19;#Main part - PP|5f451bac-2385-465d-8382-8c0255fcf9fa</vt:lpwstr>
  </property>
  <property fmtid="{D5CDD505-2E9C-101B-9397-08002B2CF9AE}" pid="17" name="Eca_Doc_ProcedureStage">
    <vt:lpwstr/>
  </property>
  <property fmtid="{D5CDD505-2E9C-101B-9397-08002B2CF9AE}" pid="18" name="Eca_Doc_AuditType">
    <vt:lpwstr>241;#Financial audit|99ac7e7a-4680-411a-bca3-3550e7e7b11d</vt:lpwstr>
  </property>
  <property fmtid="{D5CDD505-2E9C-101B-9397-08002B2CF9AE}" pid="19" name="Eca_Doc_FileFormat">
    <vt:lpwstr/>
  </property>
  <property fmtid="{D5CDD505-2E9C-101B-9397-08002B2CF9AE}" pid="20" name="Eca_Doc_ReportingMember">
    <vt:lpwstr/>
  </property>
  <property fmtid="{D5CDD505-2E9C-101B-9397-08002B2CF9AE}" pid="21" name="Eca_Doc_ProcedureStep">
    <vt:lpwstr/>
  </property>
  <property fmtid="{D5CDD505-2E9C-101B-9397-08002B2CF9AE}" pid="22" name="Eca_Doc_BusinessGrouping">
    <vt:lpwstr/>
  </property>
  <property fmtid="{D5CDD505-2E9C-101B-9397-08002B2CF9AE}" pid="23" name="Eca_Doc_Country">
    <vt:lpwstr>306;#--EU Member States--|773e8327-edbd-41a6-940e-dd89c815f649</vt:lpwstr>
  </property>
  <property fmtid="{D5CDD505-2E9C-101B-9397-08002B2CF9AE}" pid="24" name="termstore_sfGaDecDiffusion">
    <vt:lpwstr/>
  </property>
  <property fmtid="{D5CDD505-2E9C-101B-9397-08002B2CF9AE}" pid="25" name="Eca_Doc_Procedure">
    <vt:lpwstr/>
  </property>
  <property fmtid="{D5CDD505-2E9C-101B-9397-08002B2CF9AE}" pid="26" name="termstore_sfVersion">
    <vt:lpwstr>12;#Original annotated|e8a07518-e138-4246-8251-59f7dda1f9b7</vt:lpwstr>
  </property>
  <property fmtid="{D5CDD505-2E9C-101B-9397-08002B2CF9AE}" pid="27" name="DcsId">
    <vt:lpwstr>7081b074-3479-44c7-8630-9c993ff87030</vt:lpwstr>
  </property>
  <property fmtid="{D5CDD505-2E9C-101B-9397-08002B2CF9AE}" pid="28" name="_dlc_DocIdItemGuid">
    <vt:lpwstr>1c314f8b-6419-48c3-931a-579445d4fc63</vt:lpwstr>
  </property>
</Properties>
</file>