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6"/>
  </p:notesMasterIdLst>
  <p:handoutMasterIdLst>
    <p:handoutMasterId r:id="rId17"/>
  </p:handoutMasterIdLst>
  <p:sldIdLst>
    <p:sldId id="256" r:id="rId3"/>
    <p:sldId id="257" r:id="rId4"/>
    <p:sldId id="303" r:id="rId5"/>
    <p:sldId id="263" r:id="rId6"/>
    <p:sldId id="279" r:id="rId7"/>
    <p:sldId id="264" r:id="rId8"/>
    <p:sldId id="266" r:id="rId9"/>
    <p:sldId id="288" r:id="rId10"/>
    <p:sldId id="290" r:id="rId11"/>
    <p:sldId id="295" r:id="rId12"/>
    <p:sldId id="300" r:id="rId13"/>
    <p:sldId id="304" r:id="rId14"/>
    <p:sldId id="262" r:id="rId15"/>
  </p:sldIdLst>
  <p:sldSz cx="12192000" cy="6858000"/>
  <p:notesSz cx="6797675" cy="9926638"/>
  <p:defaultTextStyle>
    <a:defPPr>
      <a:defRPr lang="en-M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orentino Denise at MSPC" initials="FDaM" lastIdx="3" clrIdx="0">
    <p:extLst>
      <p:ext uri="{19B8F6BF-5375-455C-9EA6-DF929625EA0E}">
        <p15:presenceInfo xmlns:p15="http://schemas.microsoft.com/office/powerpoint/2012/main" userId="S::denise.fiorentino@gov.mt::ca814ecf-ec05-4556-8a0e-1ddd626499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5E4"/>
    <a:srgbClr val="FFD243"/>
    <a:srgbClr val="494395"/>
    <a:srgbClr val="C1F5FF"/>
    <a:srgbClr val="00697F"/>
    <a:srgbClr val="E62278"/>
    <a:srgbClr val="4B4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5F6F6-C4E4-4849-8716-EAC648B0F3FB}" v="310" dt="2025-07-21T17:50:01.613"/>
    <p1510:client id="{BD9869A4-F11C-4628-A535-D6F537FBE51B}" v="15" dt="2025-07-22T06:44:05.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8741" autoAdjust="0"/>
  </p:normalViewPr>
  <p:slideViewPr>
    <p:cSldViewPr snapToGrid="0" snapToObjects="1">
      <p:cViewPr varScale="1">
        <p:scale>
          <a:sx n="73" d="100"/>
          <a:sy n="73" d="100"/>
        </p:scale>
        <p:origin x="1042" y="67"/>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diagrams/_rels/data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5EABD1-4996-4C7F-B8D6-8F3FCD4D09C2}"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GB"/>
        </a:p>
      </dgm:t>
    </dgm:pt>
    <dgm:pt modelId="{D101A4F3-1D3F-4E55-87FE-B1DBC8E49BEE}">
      <dgm:prSet/>
      <dgm:spPr/>
      <dgm:t>
        <a:bodyPr/>
        <a:lstStyle/>
        <a:p>
          <a:pPr algn="ctr">
            <a:lnSpc>
              <a:spcPct val="100000"/>
            </a:lnSpc>
            <a:spcAft>
              <a:spcPts val="600"/>
            </a:spcAft>
          </a:pPr>
          <a:r>
            <a:rPr lang="en-GB" b="1" i="0" dirty="0">
              <a:effectLst>
                <a:outerShdw blurRad="38100" dist="38100" dir="2700000" algn="tl">
                  <a:srgbClr val="000000">
                    <a:alpha val="43137"/>
                  </a:srgbClr>
                </a:outerShdw>
              </a:effectLst>
            </a:rPr>
            <a:t>Initial Discussions in 2022 during a National pre-consultation Event</a:t>
          </a:r>
        </a:p>
      </dgm:t>
    </dgm:pt>
    <dgm:pt modelId="{7BCB379C-B20B-40FB-9588-53CD594B78DE}" type="parTrans" cxnId="{20A43C53-5AE6-40D3-9273-A476F46BD415}">
      <dgm:prSet/>
      <dgm:spPr/>
      <dgm:t>
        <a:bodyPr/>
        <a:lstStyle/>
        <a:p>
          <a:endParaRPr lang="en-GB"/>
        </a:p>
      </dgm:t>
    </dgm:pt>
    <dgm:pt modelId="{1EA7F038-B029-4903-90CD-861CF045AEEC}" type="sibTrans" cxnId="{20A43C53-5AE6-40D3-9273-A476F46BD415}">
      <dgm:prSet/>
      <dgm:spPr/>
      <dgm:t>
        <a:bodyPr/>
        <a:lstStyle/>
        <a:p>
          <a:endParaRPr lang="en-GB"/>
        </a:p>
      </dgm:t>
    </dgm:pt>
    <dgm:pt modelId="{E26EC50E-5EA9-451B-A2B6-591F39A6C4DE}">
      <dgm:prSet/>
      <dgm:spPr/>
      <dgm:t>
        <a:bodyPr/>
        <a:lstStyle/>
        <a:p>
          <a:pPr algn="ctr">
            <a:buFont typeface="+mj-lt"/>
            <a:buAutoNum type="arabicPeriod"/>
          </a:pPr>
          <a:r>
            <a:rPr lang="en-GB" b="1" i="0" dirty="0">
              <a:effectLst>
                <a:outerShdw blurRad="38100" dist="38100" dir="2700000" algn="tl">
                  <a:srgbClr val="000000">
                    <a:alpha val="43137"/>
                  </a:srgbClr>
                </a:outerShdw>
              </a:effectLst>
            </a:rPr>
            <a:t>Final Pre-Consultation Event in January 2025 with key stakeholders</a:t>
          </a:r>
        </a:p>
      </dgm:t>
    </dgm:pt>
    <dgm:pt modelId="{B7FCF2A3-45C6-485C-988B-E394236A3232}" type="parTrans" cxnId="{D336941B-FEF5-44E0-9D23-E04A07B1AC79}">
      <dgm:prSet/>
      <dgm:spPr/>
      <dgm:t>
        <a:bodyPr/>
        <a:lstStyle/>
        <a:p>
          <a:endParaRPr lang="en-GB"/>
        </a:p>
      </dgm:t>
    </dgm:pt>
    <dgm:pt modelId="{99C285BF-7247-47BD-812E-A6379995769E}" type="sibTrans" cxnId="{D336941B-FEF5-44E0-9D23-E04A07B1AC79}">
      <dgm:prSet/>
      <dgm:spPr/>
      <dgm:t>
        <a:bodyPr/>
        <a:lstStyle/>
        <a:p>
          <a:endParaRPr lang="en-GB"/>
        </a:p>
      </dgm:t>
    </dgm:pt>
    <dgm:pt modelId="{387E8506-DAF6-46D3-BE54-571220C3AD28}">
      <dgm:prSet/>
      <dgm:spPr/>
      <dgm:t>
        <a:bodyPr/>
        <a:lstStyle/>
        <a:p>
          <a:pPr algn="ctr">
            <a:lnSpc>
              <a:spcPct val="100000"/>
            </a:lnSpc>
            <a:spcAft>
              <a:spcPts val="600"/>
            </a:spcAft>
          </a:pPr>
          <a:r>
            <a:rPr lang="en-GB" b="1" i="0" dirty="0">
              <a:effectLst>
                <a:outerShdw blurRad="38100" dist="38100" dir="2700000" algn="tl">
                  <a:srgbClr val="000000">
                    <a:alpha val="43137"/>
                  </a:srgbClr>
                </a:outerShdw>
              </a:effectLst>
            </a:rPr>
            <a:t>National Discussion Document 2024 that served for further Bi-Lateral Consultations</a:t>
          </a:r>
          <a:endParaRPr lang="en-GB" b="0" i="0" dirty="0"/>
        </a:p>
      </dgm:t>
    </dgm:pt>
    <dgm:pt modelId="{F40BAB9F-A1CD-4F70-8EB2-36DFCBDFF561}" type="parTrans" cxnId="{A6823AC7-47F1-47AE-8370-6CF7A9B43896}">
      <dgm:prSet/>
      <dgm:spPr/>
      <dgm:t>
        <a:bodyPr/>
        <a:lstStyle/>
        <a:p>
          <a:endParaRPr lang="en-GB"/>
        </a:p>
      </dgm:t>
    </dgm:pt>
    <dgm:pt modelId="{782A66D1-97E6-410F-A69D-878E136F13E2}" type="sibTrans" cxnId="{A6823AC7-47F1-47AE-8370-6CF7A9B43896}">
      <dgm:prSet/>
      <dgm:spPr/>
      <dgm:t>
        <a:bodyPr/>
        <a:lstStyle/>
        <a:p>
          <a:endParaRPr lang="en-GB"/>
        </a:p>
      </dgm:t>
    </dgm:pt>
    <dgm:pt modelId="{370B2FF9-513A-420F-A2F4-15857D3A43B0}">
      <dgm:prSet/>
      <dgm:spPr>
        <a:solidFill>
          <a:srgbClr val="FFC000"/>
        </a:solidFill>
      </dgm:spPr>
      <dgm:t>
        <a:bodyPr/>
        <a:lstStyle/>
        <a:p>
          <a:r>
            <a:rPr lang="en-GB" b="1" dirty="0">
              <a:effectLst>
                <a:outerShdw blurRad="38100" dist="38100" dir="2700000" algn="tl">
                  <a:srgbClr val="000000">
                    <a:alpha val="43137"/>
                  </a:srgbClr>
                </a:outerShdw>
              </a:effectLst>
            </a:rPr>
            <a:t>Interministerial Consultation in February 2025</a:t>
          </a:r>
        </a:p>
      </dgm:t>
    </dgm:pt>
    <dgm:pt modelId="{41681DCB-C0AD-48D0-BA87-CBB66C5AA185}" type="parTrans" cxnId="{87F88A98-E08F-4894-80EC-02448512B952}">
      <dgm:prSet/>
      <dgm:spPr/>
      <dgm:t>
        <a:bodyPr/>
        <a:lstStyle/>
        <a:p>
          <a:endParaRPr lang="en-GB"/>
        </a:p>
      </dgm:t>
    </dgm:pt>
    <dgm:pt modelId="{B3EAD372-EF40-4FD0-8EC9-E5057167D057}" type="sibTrans" cxnId="{87F88A98-E08F-4894-80EC-02448512B952}">
      <dgm:prSet/>
      <dgm:spPr/>
      <dgm:t>
        <a:bodyPr/>
        <a:lstStyle/>
        <a:p>
          <a:endParaRPr lang="en-GB"/>
        </a:p>
      </dgm:t>
    </dgm:pt>
    <dgm:pt modelId="{675B796C-ACD0-45FE-B71A-17569A223A50}" type="pres">
      <dgm:prSet presAssocID="{255EABD1-4996-4C7F-B8D6-8F3FCD4D09C2}" presName="Name0" presStyleCnt="0">
        <dgm:presLayoutVars>
          <dgm:dir/>
          <dgm:resizeHandles val="exact"/>
        </dgm:presLayoutVars>
      </dgm:prSet>
      <dgm:spPr/>
    </dgm:pt>
    <dgm:pt modelId="{C9CAD845-2F3F-470C-88B8-0831838023FC}" type="pres">
      <dgm:prSet presAssocID="{255EABD1-4996-4C7F-B8D6-8F3FCD4D09C2}" presName="fgShape" presStyleLbl="fgShp" presStyleIdx="0" presStyleCnt="1"/>
      <dgm:spPr>
        <a:solidFill>
          <a:schemeClr val="bg1">
            <a:lumMod val="85000"/>
          </a:schemeClr>
        </a:solidFill>
      </dgm:spPr>
    </dgm:pt>
    <dgm:pt modelId="{26CC13AD-8466-4A34-B914-62891F5337F9}" type="pres">
      <dgm:prSet presAssocID="{255EABD1-4996-4C7F-B8D6-8F3FCD4D09C2}" presName="linComp" presStyleCnt="0"/>
      <dgm:spPr/>
    </dgm:pt>
    <dgm:pt modelId="{A4F4F621-9C45-44E8-8DAE-E03562AA7C37}" type="pres">
      <dgm:prSet presAssocID="{D101A4F3-1D3F-4E55-87FE-B1DBC8E49BEE}" presName="compNode" presStyleCnt="0"/>
      <dgm:spPr/>
    </dgm:pt>
    <dgm:pt modelId="{82CEC0F8-F17B-4DAD-A8B8-8AA7C4F9A05C}" type="pres">
      <dgm:prSet presAssocID="{D101A4F3-1D3F-4E55-87FE-B1DBC8E49BEE}" presName="bkgdShape" presStyleLbl="node1" presStyleIdx="0" presStyleCnt="4" custLinFactNeighborX="-95"/>
      <dgm:spPr/>
    </dgm:pt>
    <dgm:pt modelId="{82425D19-D8C6-4F1F-BD5C-3787F3A406FD}" type="pres">
      <dgm:prSet presAssocID="{D101A4F3-1D3F-4E55-87FE-B1DBC8E49BEE}" presName="nodeTx" presStyleLbl="node1" presStyleIdx="0" presStyleCnt="4">
        <dgm:presLayoutVars>
          <dgm:bulletEnabled val="1"/>
        </dgm:presLayoutVars>
      </dgm:prSet>
      <dgm:spPr/>
    </dgm:pt>
    <dgm:pt modelId="{9C782F87-9EEC-4B9D-AD87-E257C51FA066}" type="pres">
      <dgm:prSet presAssocID="{D101A4F3-1D3F-4E55-87FE-B1DBC8E49BEE}" presName="invisiNode" presStyleLbl="node1" presStyleIdx="0" presStyleCnt="4"/>
      <dgm:spPr/>
    </dgm:pt>
    <dgm:pt modelId="{AE8433FF-EB8F-40E2-B73D-48E056BBA011}" type="pres">
      <dgm:prSet presAssocID="{D101A4F3-1D3F-4E55-87FE-B1DBC8E49BEE}"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brainstorm outline"/>
        </a:ext>
      </dgm:extLst>
    </dgm:pt>
    <dgm:pt modelId="{85E2E6F5-9527-4567-8238-31C5E2B696F1}" type="pres">
      <dgm:prSet presAssocID="{1EA7F038-B029-4903-90CD-861CF045AEEC}" presName="sibTrans" presStyleLbl="sibTrans2D1" presStyleIdx="0" presStyleCnt="0"/>
      <dgm:spPr/>
    </dgm:pt>
    <dgm:pt modelId="{239CCE6B-82CC-4353-B1AF-F8E8C53459F2}" type="pres">
      <dgm:prSet presAssocID="{387E8506-DAF6-46D3-BE54-571220C3AD28}" presName="compNode" presStyleCnt="0"/>
      <dgm:spPr/>
    </dgm:pt>
    <dgm:pt modelId="{A188ECEC-416B-4AB9-A967-446A8D52C4B0}" type="pres">
      <dgm:prSet presAssocID="{387E8506-DAF6-46D3-BE54-571220C3AD28}" presName="bkgdShape" presStyleLbl="node1" presStyleIdx="1" presStyleCnt="4"/>
      <dgm:spPr/>
    </dgm:pt>
    <dgm:pt modelId="{84651082-0BC5-401F-BAF0-0FC4D5ACBC9E}" type="pres">
      <dgm:prSet presAssocID="{387E8506-DAF6-46D3-BE54-571220C3AD28}" presName="nodeTx" presStyleLbl="node1" presStyleIdx="1" presStyleCnt="4">
        <dgm:presLayoutVars>
          <dgm:bulletEnabled val="1"/>
        </dgm:presLayoutVars>
      </dgm:prSet>
      <dgm:spPr/>
    </dgm:pt>
    <dgm:pt modelId="{66915BDD-19E0-42AC-BA69-EC7949F6F68A}" type="pres">
      <dgm:prSet presAssocID="{387E8506-DAF6-46D3-BE54-571220C3AD28}" presName="invisiNode" presStyleLbl="node1" presStyleIdx="1" presStyleCnt="4"/>
      <dgm:spPr/>
    </dgm:pt>
    <dgm:pt modelId="{9C84F96A-6035-4262-B674-721198A1F15A}" type="pres">
      <dgm:prSet presAssocID="{387E8506-DAF6-46D3-BE54-571220C3AD28}" presName="imagNode"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ardroom outline"/>
        </a:ext>
      </dgm:extLst>
    </dgm:pt>
    <dgm:pt modelId="{A8599181-21BD-4D4B-B800-8FB21CF1181D}" type="pres">
      <dgm:prSet presAssocID="{782A66D1-97E6-410F-A69D-878E136F13E2}" presName="sibTrans" presStyleLbl="sibTrans2D1" presStyleIdx="0" presStyleCnt="0"/>
      <dgm:spPr/>
    </dgm:pt>
    <dgm:pt modelId="{5CFB4A14-6A15-406A-B499-353F749C925E}" type="pres">
      <dgm:prSet presAssocID="{E26EC50E-5EA9-451B-A2B6-591F39A6C4DE}" presName="compNode" presStyleCnt="0"/>
      <dgm:spPr/>
    </dgm:pt>
    <dgm:pt modelId="{D5681904-5472-4F3F-B02E-E80B98E7E481}" type="pres">
      <dgm:prSet presAssocID="{E26EC50E-5EA9-451B-A2B6-591F39A6C4DE}" presName="bkgdShape" presStyleLbl="node1" presStyleIdx="2" presStyleCnt="4"/>
      <dgm:spPr/>
    </dgm:pt>
    <dgm:pt modelId="{72531597-CF85-4138-934D-C14F769D31E6}" type="pres">
      <dgm:prSet presAssocID="{E26EC50E-5EA9-451B-A2B6-591F39A6C4DE}" presName="nodeTx" presStyleLbl="node1" presStyleIdx="2" presStyleCnt="4">
        <dgm:presLayoutVars>
          <dgm:bulletEnabled val="1"/>
        </dgm:presLayoutVars>
      </dgm:prSet>
      <dgm:spPr/>
    </dgm:pt>
    <dgm:pt modelId="{18700EA0-9FF7-47BA-A686-78E19B9748F0}" type="pres">
      <dgm:prSet presAssocID="{E26EC50E-5EA9-451B-A2B6-591F39A6C4DE}" presName="invisiNode" presStyleLbl="node1" presStyleIdx="2" presStyleCnt="4"/>
      <dgm:spPr/>
    </dgm:pt>
    <dgm:pt modelId="{3DDAE8A3-CAF8-4ADF-8B4E-9DC4D9744D91}" type="pres">
      <dgm:prSet presAssocID="{E26EC50E-5EA9-451B-A2B6-591F39A6C4DE}"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ocial network outline"/>
        </a:ext>
      </dgm:extLst>
    </dgm:pt>
    <dgm:pt modelId="{B303A35C-E20F-4102-B22A-38DA34FA13E9}" type="pres">
      <dgm:prSet presAssocID="{99C285BF-7247-47BD-812E-A6379995769E}" presName="sibTrans" presStyleLbl="sibTrans2D1" presStyleIdx="0" presStyleCnt="0"/>
      <dgm:spPr/>
    </dgm:pt>
    <dgm:pt modelId="{F3141057-E64A-49DD-970E-648ED3434177}" type="pres">
      <dgm:prSet presAssocID="{370B2FF9-513A-420F-A2F4-15857D3A43B0}" presName="compNode" presStyleCnt="0"/>
      <dgm:spPr/>
    </dgm:pt>
    <dgm:pt modelId="{9219391C-709E-4505-B9F6-9A938D6CBBA5}" type="pres">
      <dgm:prSet presAssocID="{370B2FF9-513A-420F-A2F4-15857D3A43B0}" presName="bkgdShape" presStyleLbl="node1" presStyleIdx="3" presStyleCnt="4"/>
      <dgm:spPr/>
    </dgm:pt>
    <dgm:pt modelId="{74A8EDBA-609D-4380-A0E2-7B6308987723}" type="pres">
      <dgm:prSet presAssocID="{370B2FF9-513A-420F-A2F4-15857D3A43B0}" presName="nodeTx" presStyleLbl="node1" presStyleIdx="3" presStyleCnt="4">
        <dgm:presLayoutVars>
          <dgm:bulletEnabled val="1"/>
        </dgm:presLayoutVars>
      </dgm:prSet>
      <dgm:spPr/>
    </dgm:pt>
    <dgm:pt modelId="{49F15C08-B8A7-4F0B-8DE1-550BBF61047D}" type="pres">
      <dgm:prSet presAssocID="{370B2FF9-513A-420F-A2F4-15857D3A43B0}" presName="invisiNode" presStyleLbl="node1" presStyleIdx="3" presStyleCnt="4"/>
      <dgm:spPr/>
    </dgm:pt>
    <dgm:pt modelId="{F4ECE92F-D8BE-41E1-9115-3F92DBD6E815}" type="pres">
      <dgm:prSet presAssocID="{370B2FF9-513A-420F-A2F4-15857D3A43B0}"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ist outline"/>
        </a:ext>
      </dgm:extLst>
    </dgm:pt>
  </dgm:ptLst>
  <dgm:cxnLst>
    <dgm:cxn modelId="{D336941B-FEF5-44E0-9D23-E04A07B1AC79}" srcId="{255EABD1-4996-4C7F-B8D6-8F3FCD4D09C2}" destId="{E26EC50E-5EA9-451B-A2B6-591F39A6C4DE}" srcOrd="2" destOrd="0" parTransId="{B7FCF2A3-45C6-485C-988B-E394236A3232}" sibTransId="{99C285BF-7247-47BD-812E-A6379995769E}"/>
    <dgm:cxn modelId="{E7526467-C9F1-4927-B55A-36627D7597B8}" type="presOf" srcId="{E26EC50E-5EA9-451B-A2B6-591F39A6C4DE}" destId="{72531597-CF85-4138-934D-C14F769D31E6}" srcOrd="1" destOrd="0" presId="urn:microsoft.com/office/officeart/2005/8/layout/hList7"/>
    <dgm:cxn modelId="{D92E3B6B-8709-4DBA-927B-899CD157C493}" type="presOf" srcId="{99C285BF-7247-47BD-812E-A6379995769E}" destId="{B303A35C-E20F-4102-B22A-38DA34FA13E9}" srcOrd="0" destOrd="0" presId="urn:microsoft.com/office/officeart/2005/8/layout/hList7"/>
    <dgm:cxn modelId="{20A43C53-5AE6-40D3-9273-A476F46BD415}" srcId="{255EABD1-4996-4C7F-B8D6-8F3FCD4D09C2}" destId="{D101A4F3-1D3F-4E55-87FE-B1DBC8E49BEE}" srcOrd="0" destOrd="0" parTransId="{7BCB379C-B20B-40FB-9588-53CD594B78DE}" sibTransId="{1EA7F038-B029-4903-90CD-861CF045AEEC}"/>
    <dgm:cxn modelId="{B4A26056-E676-4C58-9692-780B4FE4AEF1}" type="presOf" srcId="{255EABD1-4996-4C7F-B8D6-8F3FCD4D09C2}" destId="{675B796C-ACD0-45FE-B71A-17569A223A50}" srcOrd="0" destOrd="0" presId="urn:microsoft.com/office/officeart/2005/8/layout/hList7"/>
    <dgm:cxn modelId="{E318EE7A-8B85-4368-A6C0-9B029DCD8370}" type="presOf" srcId="{D101A4F3-1D3F-4E55-87FE-B1DBC8E49BEE}" destId="{82425D19-D8C6-4F1F-BD5C-3787F3A406FD}" srcOrd="1" destOrd="0" presId="urn:microsoft.com/office/officeart/2005/8/layout/hList7"/>
    <dgm:cxn modelId="{87F88A98-E08F-4894-80EC-02448512B952}" srcId="{255EABD1-4996-4C7F-B8D6-8F3FCD4D09C2}" destId="{370B2FF9-513A-420F-A2F4-15857D3A43B0}" srcOrd="3" destOrd="0" parTransId="{41681DCB-C0AD-48D0-BA87-CBB66C5AA185}" sibTransId="{B3EAD372-EF40-4FD0-8EC9-E5057167D057}"/>
    <dgm:cxn modelId="{65F2CEA5-E7FC-4CC2-8A7B-EE16ADFF1B95}" type="presOf" srcId="{1EA7F038-B029-4903-90CD-861CF045AEEC}" destId="{85E2E6F5-9527-4567-8238-31C5E2B696F1}" srcOrd="0" destOrd="0" presId="urn:microsoft.com/office/officeart/2005/8/layout/hList7"/>
    <dgm:cxn modelId="{0DD971AA-71BC-4B33-9D55-75574AB10D52}" type="presOf" srcId="{370B2FF9-513A-420F-A2F4-15857D3A43B0}" destId="{9219391C-709E-4505-B9F6-9A938D6CBBA5}" srcOrd="0" destOrd="0" presId="urn:microsoft.com/office/officeart/2005/8/layout/hList7"/>
    <dgm:cxn modelId="{3B276BBC-937C-42AD-B08D-FF7BC4DF0FB5}" type="presOf" srcId="{782A66D1-97E6-410F-A69D-878E136F13E2}" destId="{A8599181-21BD-4D4B-B800-8FB21CF1181D}" srcOrd="0" destOrd="0" presId="urn:microsoft.com/office/officeart/2005/8/layout/hList7"/>
    <dgm:cxn modelId="{F49F4EBD-39C5-46B6-8599-5E7E0E2646D6}" type="presOf" srcId="{387E8506-DAF6-46D3-BE54-571220C3AD28}" destId="{A188ECEC-416B-4AB9-A967-446A8D52C4B0}" srcOrd="0" destOrd="0" presId="urn:microsoft.com/office/officeart/2005/8/layout/hList7"/>
    <dgm:cxn modelId="{2AB2B9C3-7C14-4A29-8A47-2416EBD72AA9}" type="presOf" srcId="{E26EC50E-5EA9-451B-A2B6-591F39A6C4DE}" destId="{D5681904-5472-4F3F-B02E-E80B98E7E481}" srcOrd="0" destOrd="0" presId="urn:microsoft.com/office/officeart/2005/8/layout/hList7"/>
    <dgm:cxn modelId="{A6823AC7-47F1-47AE-8370-6CF7A9B43896}" srcId="{255EABD1-4996-4C7F-B8D6-8F3FCD4D09C2}" destId="{387E8506-DAF6-46D3-BE54-571220C3AD28}" srcOrd="1" destOrd="0" parTransId="{F40BAB9F-A1CD-4F70-8EB2-36DFCBDFF561}" sibTransId="{782A66D1-97E6-410F-A69D-878E136F13E2}"/>
    <dgm:cxn modelId="{438C9EE1-D7C0-4A2A-8AFD-36F66C6E7D4C}" type="presOf" srcId="{370B2FF9-513A-420F-A2F4-15857D3A43B0}" destId="{74A8EDBA-609D-4380-A0E2-7B6308987723}" srcOrd="1" destOrd="0" presId="urn:microsoft.com/office/officeart/2005/8/layout/hList7"/>
    <dgm:cxn modelId="{00D652E2-AD61-4278-80D6-62F7D9D437B4}" type="presOf" srcId="{D101A4F3-1D3F-4E55-87FE-B1DBC8E49BEE}" destId="{82CEC0F8-F17B-4DAD-A8B8-8AA7C4F9A05C}" srcOrd="0" destOrd="0" presId="urn:microsoft.com/office/officeart/2005/8/layout/hList7"/>
    <dgm:cxn modelId="{58F069FE-FF65-48EE-A050-3DD8D12AC4E2}" type="presOf" srcId="{387E8506-DAF6-46D3-BE54-571220C3AD28}" destId="{84651082-0BC5-401F-BAF0-0FC4D5ACBC9E}" srcOrd="1" destOrd="0" presId="urn:microsoft.com/office/officeart/2005/8/layout/hList7"/>
    <dgm:cxn modelId="{D4CD4592-CB0F-4050-B7A3-1FB2384B98D3}" type="presParOf" srcId="{675B796C-ACD0-45FE-B71A-17569A223A50}" destId="{C9CAD845-2F3F-470C-88B8-0831838023FC}" srcOrd="0" destOrd="0" presId="urn:microsoft.com/office/officeart/2005/8/layout/hList7"/>
    <dgm:cxn modelId="{16012947-6910-4BD7-BFCC-8AC1F2333334}" type="presParOf" srcId="{675B796C-ACD0-45FE-B71A-17569A223A50}" destId="{26CC13AD-8466-4A34-B914-62891F5337F9}" srcOrd="1" destOrd="0" presId="urn:microsoft.com/office/officeart/2005/8/layout/hList7"/>
    <dgm:cxn modelId="{92616E0B-4EFE-4C8B-95A2-765E4FA3687E}" type="presParOf" srcId="{26CC13AD-8466-4A34-B914-62891F5337F9}" destId="{A4F4F621-9C45-44E8-8DAE-E03562AA7C37}" srcOrd="0" destOrd="0" presId="urn:microsoft.com/office/officeart/2005/8/layout/hList7"/>
    <dgm:cxn modelId="{F003D3EE-01C1-47DB-81DE-A5958310F920}" type="presParOf" srcId="{A4F4F621-9C45-44E8-8DAE-E03562AA7C37}" destId="{82CEC0F8-F17B-4DAD-A8B8-8AA7C4F9A05C}" srcOrd="0" destOrd="0" presId="urn:microsoft.com/office/officeart/2005/8/layout/hList7"/>
    <dgm:cxn modelId="{73FBBFC9-DF0B-4C1B-B574-9EA6A69D7BCD}" type="presParOf" srcId="{A4F4F621-9C45-44E8-8DAE-E03562AA7C37}" destId="{82425D19-D8C6-4F1F-BD5C-3787F3A406FD}" srcOrd="1" destOrd="0" presId="urn:microsoft.com/office/officeart/2005/8/layout/hList7"/>
    <dgm:cxn modelId="{79040FED-8C7B-4A64-BFAB-3AE42C1638A0}" type="presParOf" srcId="{A4F4F621-9C45-44E8-8DAE-E03562AA7C37}" destId="{9C782F87-9EEC-4B9D-AD87-E257C51FA066}" srcOrd="2" destOrd="0" presId="urn:microsoft.com/office/officeart/2005/8/layout/hList7"/>
    <dgm:cxn modelId="{09455F7E-3299-4126-A5FA-248B4977031C}" type="presParOf" srcId="{A4F4F621-9C45-44E8-8DAE-E03562AA7C37}" destId="{AE8433FF-EB8F-40E2-B73D-48E056BBA011}" srcOrd="3" destOrd="0" presId="urn:microsoft.com/office/officeart/2005/8/layout/hList7"/>
    <dgm:cxn modelId="{B61C0AEF-9FC0-4148-91CB-288846D3B3D0}" type="presParOf" srcId="{26CC13AD-8466-4A34-B914-62891F5337F9}" destId="{85E2E6F5-9527-4567-8238-31C5E2B696F1}" srcOrd="1" destOrd="0" presId="urn:microsoft.com/office/officeart/2005/8/layout/hList7"/>
    <dgm:cxn modelId="{A0C6EAF3-29AB-4903-A3E1-2681E24A90AF}" type="presParOf" srcId="{26CC13AD-8466-4A34-B914-62891F5337F9}" destId="{239CCE6B-82CC-4353-B1AF-F8E8C53459F2}" srcOrd="2" destOrd="0" presId="urn:microsoft.com/office/officeart/2005/8/layout/hList7"/>
    <dgm:cxn modelId="{DE09C97C-89C3-46A3-88C1-E18B91F4F09F}" type="presParOf" srcId="{239CCE6B-82CC-4353-B1AF-F8E8C53459F2}" destId="{A188ECEC-416B-4AB9-A967-446A8D52C4B0}" srcOrd="0" destOrd="0" presId="urn:microsoft.com/office/officeart/2005/8/layout/hList7"/>
    <dgm:cxn modelId="{6485A696-790D-4F19-BCA5-91E4A95B32C7}" type="presParOf" srcId="{239CCE6B-82CC-4353-B1AF-F8E8C53459F2}" destId="{84651082-0BC5-401F-BAF0-0FC4D5ACBC9E}" srcOrd="1" destOrd="0" presId="urn:microsoft.com/office/officeart/2005/8/layout/hList7"/>
    <dgm:cxn modelId="{E923516F-C4B5-48D9-AA35-042A23C92679}" type="presParOf" srcId="{239CCE6B-82CC-4353-B1AF-F8E8C53459F2}" destId="{66915BDD-19E0-42AC-BA69-EC7949F6F68A}" srcOrd="2" destOrd="0" presId="urn:microsoft.com/office/officeart/2005/8/layout/hList7"/>
    <dgm:cxn modelId="{FFB6E1A0-4C5B-4155-9E1C-7CD388674228}" type="presParOf" srcId="{239CCE6B-82CC-4353-B1AF-F8E8C53459F2}" destId="{9C84F96A-6035-4262-B674-721198A1F15A}" srcOrd="3" destOrd="0" presId="urn:microsoft.com/office/officeart/2005/8/layout/hList7"/>
    <dgm:cxn modelId="{0E8A3073-2FD9-41A6-8C6F-27C37D843747}" type="presParOf" srcId="{26CC13AD-8466-4A34-B914-62891F5337F9}" destId="{A8599181-21BD-4D4B-B800-8FB21CF1181D}" srcOrd="3" destOrd="0" presId="urn:microsoft.com/office/officeart/2005/8/layout/hList7"/>
    <dgm:cxn modelId="{8B2BF08A-8D7D-44D7-A518-3F835BB3E001}" type="presParOf" srcId="{26CC13AD-8466-4A34-B914-62891F5337F9}" destId="{5CFB4A14-6A15-406A-B499-353F749C925E}" srcOrd="4" destOrd="0" presId="urn:microsoft.com/office/officeart/2005/8/layout/hList7"/>
    <dgm:cxn modelId="{DB95B743-9273-477E-B71C-150B7EF320F7}" type="presParOf" srcId="{5CFB4A14-6A15-406A-B499-353F749C925E}" destId="{D5681904-5472-4F3F-B02E-E80B98E7E481}" srcOrd="0" destOrd="0" presId="urn:microsoft.com/office/officeart/2005/8/layout/hList7"/>
    <dgm:cxn modelId="{005D08B1-FF42-4C20-A3DA-B35CA4258CBC}" type="presParOf" srcId="{5CFB4A14-6A15-406A-B499-353F749C925E}" destId="{72531597-CF85-4138-934D-C14F769D31E6}" srcOrd="1" destOrd="0" presId="urn:microsoft.com/office/officeart/2005/8/layout/hList7"/>
    <dgm:cxn modelId="{1D6C382D-867A-4DB6-8FB1-AA34C7252589}" type="presParOf" srcId="{5CFB4A14-6A15-406A-B499-353F749C925E}" destId="{18700EA0-9FF7-47BA-A686-78E19B9748F0}" srcOrd="2" destOrd="0" presId="urn:microsoft.com/office/officeart/2005/8/layout/hList7"/>
    <dgm:cxn modelId="{B0BD4EC1-0DB9-4A46-B252-3FDE20E08ACC}" type="presParOf" srcId="{5CFB4A14-6A15-406A-B499-353F749C925E}" destId="{3DDAE8A3-CAF8-4ADF-8B4E-9DC4D9744D91}" srcOrd="3" destOrd="0" presId="urn:microsoft.com/office/officeart/2005/8/layout/hList7"/>
    <dgm:cxn modelId="{A554B464-7F04-49A0-86F9-2666993F4712}" type="presParOf" srcId="{26CC13AD-8466-4A34-B914-62891F5337F9}" destId="{B303A35C-E20F-4102-B22A-38DA34FA13E9}" srcOrd="5" destOrd="0" presId="urn:microsoft.com/office/officeart/2005/8/layout/hList7"/>
    <dgm:cxn modelId="{C00256E0-E39C-47CA-BE51-622493B6A342}" type="presParOf" srcId="{26CC13AD-8466-4A34-B914-62891F5337F9}" destId="{F3141057-E64A-49DD-970E-648ED3434177}" srcOrd="6" destOrd="0" presId="urn:microsoft.com/office/officeart/2005/8/layout/hList7"/>
    <dgm:cxn modelId="{D710A48C-B527-4768-8743-DBDF141A92BD}" type="presParOf" srcId="{F3141057-E64A-49DD-970E-648ED3434177}" destId="{9219391C-709E-4505-B9F6-9A938D6CBBA5}" srcOrd="0" destOrd="0" presId="urn:microsoft.com/office/officeart/2005/8/layout/hList7"/>
    <dgm:cxn modelId="{90F0FC4E-E7FF-441B-98EE-FD7C1A508D2C}" type="presParOf" srcId="{F3141057-E64A-49DD-970E-648ED3434177}" destId="{74A8EDBA-609D-4380-A0E2-7B6308987723}" srcOrd="1" destOrd="0" presId="urn:microsoft.com/office/officeart/2005/8/layout/hList7"/>
    <dgm:cxn modelId="{BE56BD69-537C-4035-87F1-472E6156B19C}" type="presParOf" srcId="{F3141057-E64A-49DD-970E-648ED3434177}" destId="{49F15C08-B8A7-4F0B-8DE1-550BBF61047D}" srcOrd="2" destOrd="0" presId="urn:microsoft.com/office/officeart/2005/8/layout/hList7"/>
    <dgm:cxn modelId="{F58FF262-E6BC-41E8-B723-959A44C5A21A}" type="presParOf" srcId="{F3141057-E64A-49DD-970E-648ED3434177}" destId="{F4ECE92F-D8BE-41E1-9115-3F92DBD6E815}"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28728D4-1CE8-4FF8-A868-E27297D93469}"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562BFBAF-DB24-4D57-AADD-54E8D8EBC857}">
      <dgm:prSet phldrT="[Text]"/>
      <dgm:spPr>
        <a:solidFill>
          <a:srgbClr val="4B4294"/>
        </a:solidFill>
        <a:effectLst>
          <a:outerShdw blurRad="50800" dist="38100" dir="2700000" algn="tl" rotWithShape="0">
            <a:prstClr val="black">
              <a:alpha val="40000"/>
            </a:prstClr>
          </a:outerShdw>
        </a:effectLst>
      </dgm:spPr>
      <dgm:t>
        <a:bodyPr/>
        <a:lstStyle/>
        <a:p>
          <a:r>
            <a:rPr lang="en-US" b="1" dirty="0">
              <a:effectLst>
                <a:outerShdw blurRad="38100" dist="38100" dir="2700000" algn="tl">
                  <a:srgbClr val="000000">
                    <a:alpha val="43137"/>
                  </a:srgbClr>
                </a:outerShdw>
              </a:effectLst>
              <a:latin typeface="Raleway" pitchFamily="2" charset="0"/>
            </a:rPr>
            <a:t>Social Justice for the Families </a:t>
          </a:r>
        </a:p>
      </dgm:t>
    </dgm:pt>
    <dgm:pt modelId="{191FE68C-45BF-4738-AC47-6176418C9AA6}" type="parTrans" cxnId="{5E76CAF7-BB83-4C76-9C2C-1B7EB6AF1B98}">
      <dgm:prSet/>
      <dgm:spPr/>
      <dgm:t>
        <a:bodyPr/>
        <a:lstStyle/>
        <a:p>
          <a:endParaRPr lang="en-US"/>
        </a:p>
      </dgm:t>
    </dgm:pt>
    <dgm:pt modelId="{DC6F61FB-0289-429A-B23A-93997532C6D3}" type="sibTrans" cxnId="{5E76CAF7-BB83-4C76-9C2C-1B7EB6AF1B98}">
      <dgm:prSet/>
      <dgm:spPr/>
      <dgm:t>
        <a:bodyPr/>
        <a:lstStyle/>
        <a:p>
          <a:endParaRPr lang="en-US"/>
        </a:p>
      </dgm:t>
    </dgm:pt>
    <dgm:pt modelId="{01C692BA-C52A-4E00-ADC8-36033AD7EA1A}">
      <dgm:prSet phldrT="[Text]"/>
      <dgm:spPr>
        <a:solidFill>
          <a:srgbClr val="E62278"/>
        </a:solidFill>
        <a:effectLst>
          <a:outerShdw blurRad="50800" dist="38100" dir="2700000" algn="tl" rotWithShape="0">
            <a:prstClr val="black">
              <a:alpha val="40000"/>
            </a:prstClr>
          </a:outerShdw>
        </a:effectLst>
      </dgm:spPr>
      <dgm:t>
        <a:bodyPr/>
        <a:lstStyle/>
        <a:p>
          <a:r>
            <a:rPr lang="en-US" b="1" dirty="0">
              <a:effectLst>
                <a:outerShdw blurRad="38100" dist="38100" dir="2700000" algn="tl">
                  <a:srgbClr val="000000">
                    <a:alpha val="43137"/>
                  </a:srgbClr>
                </a:outerShdw>
              </a:effectLst>
              <a:latin typeface="Raleway" pitchFamily="2" charset="0"/>
            </a:rPr>
            <a:t>Healthy Relationships </a:t>
          </a:r>
        </a:p>
      </dgm:t>
    </dgm:pt>
    <dgm:pt modelId="{E34CB94D-182E-4F03-8B9A-E13C674A3F5B}" type="parTrans" cxnId="{EA60B37E-EABA-49B4-80BF-A04A67913BA9}">
      <dgm:prSet/>
      <dgm:spPr/>
      <dgm:t>
        <a:bodyPr/>
        <a:lstStyle/>
        <a:p>
          <a:endParaRPr lang="en-US"/>
        </a:p>
      </dgm:t>
    </dgm:pt>
    <dgm:pt modelId="{D76230EF-46A9-4096-AFFA-B7523F0E10D7}" type="sibTrans" cxnId="{EA60B37E-EABA-49B4-80BF-A04A67913BA9}">
      <dgm:prSet/>
      <dgm:spPr/>
      <dgm:t>
        <a:bodyPr/>
        <a:lstStyle/>
        <a:p>
          <a:endParaRPr lang="en-US"/>
        </a:p>
      </dgm:t>
    </dgm:pt>
    <dgm:pt modelId="{8477C222-DA10-4831-A579-B6A5F69AAC77}">
      <dgm:prSet phldrT="[Text]"/>
      <dgm:spPr>
        <a:effectLst>
          <a:outerShdw blurRad="50800" dist="38100" dir="2700000" algn="tl" rotWithShape="0">
            <a:prstClr val="black">
              <a:alpha val="40000"/>
            </a:prstClr>
          </a:outerShdw>
        </a:effectLst>
      </dgm:spPr>
      <dgm:t>
        <a:bodyPr/>
        <a:lstStyle/>
        <a:p>
          <a:r>
            <a:rPr lang="en-US" b="1" dirty="0">
              <a:effectLst>
                <a:outerShdw blurRad="38100" dist="38100" dir="2700000" algn="tl">
                  <a:srgbClr val="000000">
                    <a:alpha val="43137"/>
                  </a:srgbClr>
                </a:outerShdw>
              </a:effectLst>
              <a:latin typeface="Raleway" pitchFamily="2" charset="0"/>
            </a:rPr>
            <a:t>Empowerment through Knowledge and Skills </a:t>
          </a:r>
        </a:p>
      </dgm:t>
    </dgm:pt>
    <dgm:pt modelId="{D8E727F7-7079-4532-9F7F-15053683AB6E}" type="parTrans" cxnId="{C9B7B1F3-DDF0-480D-950C-E414DED96E5A}">
      <dgm:prSet/>
      <dgm:spPr/>
      <dgm:t>
        <a:bodyPr/>
        <a:lstStyle/>
        <a:p>
          <a:endParaRPr lang="en-US"/>
        </a:p>
      </dgm:t>
    </dgm:pt>
    <dgm:pt modelId="{F26A0F17-6453-46C7-889B-E22AF04719C1}" type="sibTrans" cxnId="{C9B7B1F3-DDF0-480D-950C-E414DED96E5A}">
      <dgm:prSet/>
      <dgm:spPr/>
      <dgm:t>
        <a:bodyPr/>
        <a:lstStyle/>
        <a:p>
          <a:endParaRPr lang="en-US"/>
        </a:p>
      </dgm:t>
    </dgm:pt>
    <dgm:pt modelId="{5B4BE2ED-DA44-40FB-B674-229C9A27EF4E}">
      <dgm:prSet phldrT="[Text]"/>
      <dgm:spPr>
        <a:solidFill>
          <a:srgbClr val="00697F"/>
        </a:solidFill>
        <a:effectLst>
          <a:outerShdw blurRad="50800" dist="38100" dir="2700000" algn="tl" rotWithShape="0">
            <a:prstClr val="black">
              <a:alpha val="40000"/>
            </a:prstClr>
          </a:outerShdw>
        </a:effectLst>
      </dgm:spPr>
      <dgm:t>
        <a:bodyPr/>
        <a:lstStyle/>
        <a:p>
          <a:r>
            <a:rPr lang="en-US" b="1" dirty="0">
              <a:effectLst>
                <a:outerShdw blurRad="38100" dist="38100" dir="2700000" algn="tl">
                  <a:srgbClr val="000000">
                    <a:alpha val="43137"/>
                  </a:srgbClr>
                </a:outerShdw>
              </a:effectLst>
              <a:latin typeface="Raleway" pitchFamily="2" charset="0"/>
            </a:rPr>
            <a:t>Enhancing Malta’s Fertility Rate </a:t>
          </a:r>
        </a:p>
      </dgm:t>
    </dgm:pt>
    <dgm:pt modelId="{51C292C9-5B9C-4263-8923-4417F85AF093}" type="parTrans" cxnId="{C823852D-4B6B-4FE8-8DA3-C7043ECC6117}">
      <dgm:prSet/>
      <dgm:spPr/>
      <dgm:t>
        <a:bodyPr/>
        <a:lstStyle/>
        <a:p>
          <a:endParaRPr lang="en-US"/>
        </a:p>
      </dgm:t>
    </dgm:pt>
    <dgm:pt modelId="{080743D4-3B2E-4BE3-8C94-E7ADE82A13BD}" type="sibTrans" cxnId="{C823852D-4B6B-4FE8-8DA3-C7043ECC6117}">
      <dgm:prSet/>
      <dgm:spPr/>
      <dgm:t>
        <a:bodyPr/>
        <a:lstStyle/>
        <a:p>
          <a:endParaRPr lang="en-US"/>
        </a:p>
      </dgm:t>
    </dgm:pt>
    <dgm:pt modelId="{37B459AB-6C6D-405F-B455-D19A645CE53F}" type="pres">
      <dgm:prSet presAssocID="{128728D4-1CE8-4FF8-A868-E27297D93469}" presName="matrix" presStyleCnt="0">
        <dgm:presLayoutVars>
          <dgm:chMax val="1"/>
          <dgm:dir/>
          <dgm:resizeHandles val="exact"/>
        </dgm:presLayoutVars>
      </dgm:prSet>
      <dgm:spPr/>
    </dgm:pt>
    <dgm:pt modelId="{CECCEF10-DE19-4A45-9548-C8F8385D44FE}" type="pres">
      <dgm:prSet presAssocID="{128728D4-1CE8-4FF8-A868-E27297D93469}" presName="diamond" presStyleLbl="bgShp" presStyleIdx="0" presStyleCn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95E546C-A838-45F9-853B-59F73A62730D}" type="pres">
      <dgm:prSet presAssocID="{128728D4-1CE8-4FF8-A868-E27297D93469}" presName="quad1" presStyleLbl="node1" presStyleIdx="0" presStyleCnt="4">
        <dgm:presLayoutVars>
          <dgm:chMax val="0"/>
          <dgm:chPref val="0"/>
          <dgm:bulletEnabled val="1"/>
        </dgm:presLayoutVars>
      </dgm:prSet>
      <dgm:spPr/>
    </dgm:pt>
    <dgm:pt modelId="{26ED03BE-0B54-4222-A86D-3A304E71255A}" type="pres">
      <dgm:prSet presAssocID="{128728D4-1CE8-4FF8-A868-E27297D93469}" presName="quad2" presStyleLbl="node1" presStyleIdx="1" presStyleCnt="4">
        <dgm:presLayoutVars>
          <dgm:chMax val="0"/>
          <dgm:chPref val="0"/>
          <dgm:bulletEnabled val="1"/>
        </dgm:presLayoutVars>
      </dgm:prSet>
      <dgm:spPr/>
    </dgm:pt>
    <dgm:pt modelId="{9A774027-1E12-4CAF-8BCD-4161A3AF23C7}" type="pres">
      <dgm:prSet presAssocID="{128728D4-1CE8-4FF8-A868-E27297D93469}" presName="quad3" presStyleLbl="node1" presStyleIdx="2" presStyleCnt="4">
        <dgm:presLayoutVars>
          <dgm:chMax val="0"/>
          <dgm:chPref val="0"/>
          <dgm:bulletEnabled val="1"/>
        </dgm:presLayoutVars>
      </dgm:prSet>
      <dgm:spPr/>
    </dgm:pt>
    <dgm:pt modelId="{0802638A-7938-4877-A0FD-D6BE69E3F8EA}" type="pres">
      <dgm:prSet presAssocID="{128728D4-1CE8-4FF8-A868-E27297D93469}" presName="quad4" presStyleLbl="node1" presStyleIdx="3" presStyleCnt="4">
        <dgm:presLayoutVars>
          <dgm:chMax val="0"/>
          <dgm:chPref val="0"/>
          <dgm:bulletEnabled val="1"/>
        </dgm:presLayoutVars>
      </dgm:prSet>
      <dgm:spPr/>
    </dgm:pt>
  </dgm:ptLst>
  <dgm:cxnLst>
    <dgm:cxn modelId="{C823852D-4B6B-4FE8-8DA3-C7043ECC6117}" srcId="{128728D4-1CE8-4FF8-A868-E27297D93469}" destId="{5B4BE2ED-DA44-40FB-B674-229C9A27EF4E}" srcOrd="3" destOrd="0" parTransId="{51C292C9-5B9C-4263-8923-4417F85AF093}" sibTransId="{080743D4-3B2E-4BE3-8C94-E7ADE82A13BD}"/>
    <dgm:cxn modelId="{EA60B37E-EABA-49B4-80BF-A04A67913BA9}" srcId="{128728D4-1CE8-4FF8-A868-E27297D93469}" destId="{01C692BA-C52A-4E00-ADC8-36033AD7EA1A}" srcOrd="1" destOrd="0" parTransId="{E34CB94D-182E-4F03-8B9A-E13C674A3F5B}" sibTransId="{D76230EF-46A9-4096-AFFA-B7523F0E10D7}"/>
    <dgm:cxn modelId="{FC5C678F-FEA6-40A6-9B19-38E12AE24804}" type="presOf" srcId="{128728D4-1CE8-4FF8-A868-E27297D93469}" destId="{37B459AB-6C6D-405F-B455-D19A645CE53F}" srcOrd="0" destOrd="0" presId="urn:microsoft.com/office/officeart/2005/8/layout/matrix3"/>
    <dgm:cxn modelId="{3643E8A3-ECD8-46FC-8FA6-032F11F65069}" type="presOf" srcId="{562BFBAF-DB24-4D57-AADD-54E8D8EBC857}" destId="{E95E546C-A838-45F9-853B-59F73A62730D}" srcOrd="0" destOrd="0" presId="urn:microsoft.com/office/officeart/2005/8/layout/matrix3"/>
    <dgm:cxn modelId="{31DF31A4-4819-4F71-8AD7-CEA70195F623}" type="presOf" srcId="{8477C222-DA10-4831-A579-B6A5F69AAC77}" destId="{9A774027-1E12-4CAF-8BCD-4161A3AF23C7}" srcOrd="0" destOrd="0" presId="urn:microsoft.com/office/officeart/2005/8/layout/matrix3"/>
    <dgm:cxn modelId="{F153C8E5-9D07-4E56-B0A9-76FE27F0473D}" type="presOf" srcId="{01C692BA-C52A-4E00-ADC8-36033AD7EA1A}" destId="{26ED03BE-0B54-4222-A86D-3A304E71255A}" srcOrd="0" destOrd="0" presId="urn:microsoft.com/office/officeart/2005/8/layout/matrix3"/>
    <dgm:cxn modelId="{D89A55EE-24E1-4E37-A98A-8674BC8067CC}" type="presOf" srcId="{5B4BE2ED-DA44-40FB-B674-229C9A27EF4E}" destId="{0802638A-7938-4877-A0FD-D6BE69E3F8EA}" srcOrd="0" destOrd="0" presId="urn:microsoft.com/office/officeart/2005/8/layout/matrix3"/>
    <dgm:cxn modelId="{C9B7B1F3-DDF0-480D-950C-E414DED96E5A}" srcId="{128728D4-1CE8-4FF8-A868-E27297D93469}" destId="{8477C222-DA10-4831-A579-B6A5F69AAC77}" srcOrd="2" destOrd="0" parTransId="{D8E727F7-7079-4532-9F7F-15053683AB6E}" sibTransId="{F26A0F17-6453-46C7-889B-E22AF04719C1}"/>
    <dgm:cxn modelId="{5E76CAF7-BB83-4C76-9C2C-1B7EB6AF1B98}" srcId="{128728D4-1CE8-4FF8-A868-E27297D93469}" destId="{562BFBAF-DB24-4D57-AADD-54E8D8EBC857}" srcOrd="0" destOrd="0" parTransId="{191FE68C-45BF-4738-AC47-6176418C9AA6}" sibTransId="{DC6F61FB-0289-429A-B23A-93997532C6D3}"/>
    <dgm:cxn modelId="{0AE5530A-1419-42A3-94BF-84C716284913}" type="presParOf" srcId="{37B459AB-6C6D-405F-B455-D19A645CE53F}" destId="{CECCEF10-DE19-4A45-9548-C8F8385D44FE}" srcOrd="0" destOrd="0" presId="urn:microsoft.com/office/officeart/2005/8/layout/matrix3"/>
    <dgm:cxn modelId="{11F2603B-31B1-4516-BC5E-C50BDFC2F437}" type="presParOf" srcId="{37B459AB-6C6D-405F-B455-D19A645CE53F}" destId="{E95E546C-A838-45F9-853B-59F73A62730D}" srcOrd="1" destOrd="0" presId="urn:microsoft.com/office/officeart/2005/8/layout/matrix3"/>
    <dgm:cxn modelId="{EAD01C38-0600-4FB5-BB61-24EC4B5E73A0}" type="presParOf" srcId="{37B459AB-6C6D-405F-B455-D19A645CE53F}" destId="{26ED03BE-0B54-4222-A86D-3A304E71255A}" srcOrd="2" destOrd="0" presId="urn:microsoft.com/office/officeart/2005/8/layout/matrix3"/>
    <dgm:cxn modelId="{2C017E92-71AC-4B66-8B27-C5EE44399906}" type="presParOf" srcId="{37B459AB-6C6D-405F-B455-D19A645CE53F}" destId="{9A774027-1E12-4CAF-8BCD-4161A3AF23C7}" srcOrd="3" destOrd="0" presId="urn:microsoft.com/office/officeart/2005/8/layout/matrix3"/>
    <dgm:cxn modelId="{273A2A4E-DBE6-43FF-9B4B-A7AEE258399C}" type="presParOf" srcId="{37B459AB-6C6D-405F-B455-D19A645CE53F}" destId="{0802638A-7938-4877-A0FD-D6BE69E3F8EA}"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5EABD1-4996-4C7F-B8D6-8F3FCD4D09C2}" type="doc">
      <dgm:prSet loTypeId="urn:microsoft.com/office/officeart/2005/8/layout/vList3" loCatId="list" qsTypeId="urn:microsoft.com/office/officeart/2005/8/quickstyle/simple1" qsCatId="simple" csTypeId="urn:microsoft.com/office/officeart/2005/8/colors/accent3_2" csCatId="accent3" phldr="1"/>
      <dgm:spPr/>
      <dgm:t>
        <a:bodyPr/>
        <a:lstStyle/>
        <a:p>
          <a:endParaRPr lang="en-GB"/>
        </a:p>
      </dgm:t>
    </dgm:pt>
    <dgm:pt modelId="{D101A4F3-1D3F-4E55-87FE-B1DBC8E49BEE}">
      <dgm:prSet custT="1"/>
      <dgm:spPr/>
      <dgm:t>
        <a:bodyPr/>
        <a:lstStyle/>
        <a:p>
          <a:pPr algn="l">
            <a:lnSpc>
              <a:spcPct val="100000"/>
            </a:lnSpc>
            <a:spcAft>
              <a:spcPts val="600"/>
            </a:spcAft>
          </a:pPr>
          <a:r>
            <a:rPr lang="en-GB" sz="2400" b="1" i="0" dirty="0">
              <a:effectLst>
                <a:outerShdw blurRad="38100" dist="38100" dir="2700000" algn="tl">
                  <a:srgbClr val="000000">
                    <a:alpha val="43137"/>
                  </a:srgbClr>
                </a:outerShdw>
              </a:effectLst>
            </a:rPr>
            <a:t>Family Assistance Fund</a:t>
          </a:r>
        </a:p>
      </dgm:t>
    </dgm:pt>
    <dgm:pt modelId="{7BCB379C-B20B-40FB-9588-53CD594B78DE}" type="parTrans" cxnId="{20A43C53-5AE6-40D3-9273-A476F46BD415}">
      <dgm:prSet/>
      <dgm:spPr/>
      <dgm:t>
        <a:bodyPr/>
        <a:lstStyle/>
        <a:p>
          <a:endParaRPr lang="en-GB"/>
        </a:p>
      </dgm:t>
    </dgm:pt>
    <dgm:pt modelId="{1EA7F038-B029-4903-90CD-861CF045AEEC}" type="sibTrans" cxnId="{20A43C53-5AE6-40D3-9273-A476F46BD415}">
      <dgm:prSet/>
      <dgm:spPr/>
      <dgm:t>
        <a:bodyPr/>
        <a:lstStyle/>
        <a:p>
          <a:endParaRPr lang="en-GB"/>
        </a:p>
      </dgm:t>
    </dgm:pt>
    <dgm:pt modelId="{D750D650-E5B6-4976-8C45-9BBBE380DE92}">
      <dgm:prSet custT="1"/>
      <dgm:spPr/>
      <dgm:t>
        <a:bodyPr/>
        <a:lstStyle/>
        <a:p>
          <a:pPr algn="l">
            <a:buFont typeface="+mj-lt"/>
            <a:buAutoNum type="arabicPeriod"/>
          </a:pPr>
          <a:r>
            <a:rPr lang="en-GB" sz="2400" b="1" i="0" dirty="0">
              <a:effectLst>
                <a:outerShdw blurRad="38100" dist="38100" dir="2700000" algn="tl">
                  <a:srgbClr val="000000">
                    <a:alpha val="43137"/>
                  </a:srgbClr>
                </a:outerShdw>
              </a:effectLst>
            </a:rPr>
            <a:t>Inclusive </a:t>
          </a:r>
          <a:r>
            <a:rPr lang="en-GB" sz="2400" b="1" i="0">
              <a:effectLst>
                <a:outerShdw blurRad="38100" dist="38100" dir="2700000" algn="tl">
                  <a:srgbClr val="000000">
                    <a:alpha val="43137"/>
                  </a:srgbClr>
                </a:outerShdw>
              </a:effectLst>
            </a:rPr>
            <a:t>Housing Market</a:t>
          </a:r>
          <a:endParaRPr lang="en-GB" sz="1900" b="1" i="0" dirty="0"/>
        </a:p>
      </dgm:t>
    </dgm:pt>
    <dgm:pt modelId="{8644B4ED-44F7-49AB-8DD3-DD5131B9CF17}" type="parTrans" cxnId="{C3C4DE78-0792-43CB-830C-54B2E63BA78E}">
      <dgm:prSet/>
      <dgm:spPr/>
      <dgm:t>
        <a:bodyPr/>
        <a:lstStyle/>
        <a:p>
          <a:endParaRPr lang="en-GB"/>
        </a:p>
      </dgm:t>
    </dgm:pt>
    <dgm:pt modelId="{2C0F8901-89E9-4649-9194-BEE3E45ED90E}" type="sibTrans" cxnId="{C3C4DE78-0792-43CB-830C-54B2E63BA78E}">
      <dgm:prSet/>
      <dgm:spPr/>
      <dgm:t>
        <a:bodyPr/>
        <a:lstStyle/>
        <a:p>
          <a:endParaRPr lang="en-GB"/>
        </a:p>
      </dgm:t>
    </dgm:pt>
    <dgm:pt modelId="{7C8BFCBF-FD20-46D2-BA3E-A0988D309ABF}">
      <dgm:prSet custT="1"/>
      <dgm:spPr/>
      <dgm:t>
        <a:bodyPr/>
        <a:lstStyle/>
        <a:p>
          <a:pPr algn="l">
            <a:buFont typeface="+mj-lt"/>
            <a:buAutoNum type="arabicPeriod"/>
          </a:pPr>
          <a:r>
            <a:rPr lang="en-GB" sz="2400" b="1" i="0" kern="1200" dirty="0">
              <a:solidFill>
                <a:prstClr val="white"/>
              </a:solidFill>
              <a:effectLst>
                <a:outerShdw blurRad="38100" dist="38100" dir="2700000" algn="tl">
                  <a:srgbClr val="000000">
                    <a:alpha val="43137"/>
                  </a:srgbClr>
                </a:outerShdw>
              </a:effectLst>
              <a:latin typeface="Calibri" panose="020F0502020204030204"/>
              <a:ea typeface="+mn-ea"/>
              <a:cs typeface="+mn-cs"/>
            </a:rPr>
            <a:t>Mentorship Programmes</a:t>
          </a:r>
        </a:p>
      </dgm:t>
    </dgm:pt>
    <dgm:pt modelId="{8A242A9C-B9E5-4B5A-ADB5-39B622EEAB3D}" type="parTrans" cxnId="{90F7F57D-FD50-4049-896E-BBC34620064C}">
      <dgm:prSet/>
      <dgm:spPr/>
      <dgm:t>
        <a:bodyPr/>
        <a:lstStyle/>
        <a:p>
          <a:endParaRPr lang="en-GB"/>
        </a:p>
      </dgm:t>
    </dgm:pt>
    <dgm:pt modelId="{3A272D60-C876-4BE6-B555-10B3F0282981}" type="sibTrans" cxnId="{90F7F57D-FD50-4049-896E-BBC34620064C}">
      <dgm:prSet/>
      <dgm:spPr/>
      <dgm:t>
        <a:bodyPr/>
        <a:lstStyle/>
        <a:p>
          <a:endParaRPr lang="en-GB"/>
        </a:p>
      </dgm:t>
    </dgm:pt>
    <dgm:pt modelId="{678741F1-CB1A-4371-9F98-DB3C9FCCE379}">
      <dgm:prSet custT="1"/>
      <dgm:spPr/>
      <dgm:t>
        <a:bodyPr/>
        <a:lstStyle/>
        <a:p>
          <a:pPr algn="l">
            <a:lnSpc>
              <a:spcPct val="100000"/>
            </a:lnSpc>
            <a:spcAft>
              <a:spcPts val="600"/>
            </a:spcAft>
          </a:pPr>
          <a:r>
            <a:rPr lang="en-GB" sz="2400" b="1" i="0" noProof="0" dirty="0">
              <a:effectLst>
                <a:outerShdw blurRad="38100" dist="38100" dir="2700000" algn="tl">
                  <a:srgbClr val="000000">
                    <a:alpha val="43137"/>
                  </a:srgbClr>
                </a:outerShdw>
              </a:effectLst>
            </a:rPr>
            <a:t>Strengthening Coverage of Services</a:t>
          </a:r>
        </a:p>
      </dgm:t>
    </dgm:pt>
    <dgm:pt modelId="{0D97C58A-AD87-435E-8359-61DE37DD4C32}" type="parTrans" cxnId="{CEC58F66-6CE9-465E-8262-6170419CAAE3}">
      <dgm:prSet/>
      <dgm:spPr/>
      <dgm:t>
        <a:bodyPr/>
        <a:lstStyle/>
        <a:p>
          <a:endParaRPr lang="en-GB"/>
        </a:p>
      </dgm:t>
    </dgm:pt>
    <dgm:pt modelId="{F6AF4CFA-4C22-444F-8286-27ADD6B9E79E}" type="sibTrans" cxnId="{CEC58F66-6CE9-465E-8262-6170419CAAE3}">
      <dgm:prSet/>
      <dgm:spPr/>
      <dgm:t>
        <a:bodyPr/>
        <a:lstStyle/>
        <a:p>
          <a:endParaRPr lang="en-GB"/>
        </a:p>
      </dgm:t>
    </dgm:pt>
    <dgm:pt modelId="{9124ACD6-FFDE-4ED0-B241-1BC7B1748ABF}" type="pres">
      <dgm:prSet presAssocID="{255EABD1-4996-4C7F-B8D6-8F3FCD4D09C2}" presName="linearFlow" presStyleCnt="0">
        <dgm:presLayoutVars>
          <dgm:dir/>
          <dgm:resizeHandles val="exact"/>
        </dgm:presLayoutVars>
      </dgm:prSet>
      <dgm:spPr/>
    </dgm:pt>
    <dgm:pt modelId="{7852B37D-DBA4-4939-A778-B8771D0B0E29}" type="pres">
      <dgm:prSet presAssocID="{D101A4F3-1D3F-4E55-87FE-B1DBC8E49BEE}" presName="composite" presStyleCnt="0"/>
      <dgm:spPr/>
    </dgm:pt>
    <dgm:pt modelId="{43AE7ACF-C409-4671-851B-C42651BDEC40}" type="pres">
      <dgm:prSet presAssocID="{D101A4F3-1D3F-4E55-87FE-B1DBC8E49BEE}"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amily with two children outline"/>
        </a:ext>
      </dgm:extLst>
    </dgm:pt>
    <dgm:pt modelId="{8192AF2E-712C-4B5F-A73D-D7E8D9C3914A}" type="pres">
      <dgm:prSet presAssocID="{D101A4F3-1D3F-4E55-87FE-B1DBC8E49BEE}" presName="txShp" presStyleLbl="node1" presStyleIdx="0" presStyleCnt="4">
        <dgm:presLayoutVars>
          <dgm:bulletEnabled val="1"/>
        </dgm:presLayoutVars>
      </dgm:prSet>
      <dgm:spPr/>
    </dgm:pt>
    <dgm:pt modelId="{AB871E72-E16A-46FB-8F93-8EBF5B18F28E}" type="pres">
      <dgm:prSet presAssocID="{1EA7F038-B029-4903-90CD-861CF045AEEC}" presName="spacing" presStyleCnt="0"/>
      <dgm:spPr/>
    </dgm:pt>
    <dgm:pt modelId="{2E877BF9-37B9-4DC2-A866-7BC7B7102BBA}" type="pres">
      <dgm:prSet presAssocID="{678741F1-CB1A-4371-9F98-DB3C9FCCE379}" presName="composite" presStyleCnt="0"/>
      <dgm:spPr/>
    </dgm:pt>
    <dgm:pt modelId="{7942EA60-C288-4785-861A-CCD2510185DB}" type="pres">
      <dgm:prSet presAssocID="{678741F1-CB1A-4371-9F98-DB3C9FCCE379}" presName="imgShp" presStyleLbl="fgImgPlace1" presStyleIdx="1" presStyleCnt="4"/>
      <dgm:spPr>
        <a:blipFill rotWithShape="1">
          <a:blip xmlns:r="http://schemas.openxmlformats.org/officeDocument/2006/relationships" r:embed="rId3">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a:stretch>
        </a:blipFill>
      </dgm:spPr>
    </dgm:pt>
    <dgm:pt modelId="{3FD17227-B194-404B-AB8A-02CAE1FE1846}" type="pres">
      <dgm:prSet presAssocID="{678741F1-CB1A-4371-9F98-DB3C9FCCE379}" presName="txShp" presStyleLbl="node1" presStyleIdx="1" presStyleCnt="4">
        <dgm:presLayoutVars>
          <dgm:bulletEnabled val="1"/>
        </dgm:presLayoutVars>
      </dgm:prSet>
      <dgm:spPr/>
    </dgm:pt>
    <dgm:pt modelId="{CAB2C151-2C4C-4DBD-8862-87106F131D47}" type="pres">
      <dgm:prSet presAssocID="{F6AF4CFA-4C22-444F-8286-27ADD6B9E79E}" presName="spacing" presStyleCnt="0"/>
      <dgm:spPr/>
    </dgm:pt>
    <dgm:pt modelId="{AE8D3F5C-B101-4793-A241-0CBDEE439793}" type="pres">
      <dgm:prSet presAssocID="{7C8BFCBF-FD20-46D2-BA3E-A0988D309ABF}" presName="composite" presStyleCnt="0"/>
      <dgm:spPr/>
    </dgm:pt>
    <dgm:pt modelId="{A57FFDA1-9534-42AA-AD97-CB2FE7917198}" type="pres">
      <dgm:prSet presAssocID="{7C8BFCBF-FD20-46D2-BA3E-A0988D309ABF}" presName="imgShp" presStyleLbl="fgImgPlace1" presStyleIdx="2" presStyleCnt="4"/>
      <dgm:spPr>
        <a:blipFill rotWithShape="1">
          <a:blip xmlns:r="http://schemas.openxmlformats.org/officeDocument/2006/relationships" r:embed="rId4">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a:stretch>
        </a:blipFill>
      </dgm:spPr>
    </dgm:pt>
    <dgm:pt modelId="{E5F6CB9F-5BDA-4584-B526-F2413210C995}" type="pres">
      <dgm:prSet presAssocID="{7C8BFCBF-FD20-46D2-BA3E-A0988D309ABF}" presName="txShp" presStyleLbl="node1" presStyleIdx="2" presStyleCnt="4">
        <dgm:presLayoutVars>
          <dgm:bulletEnabled val="1"/>
        </dgm:presLayoutVars>
      </dgm:prSet>
      <dgm:spPr/>
    </dgm:pt>
    <dgm:pt modelId="{5A41BB73-1EAE-4C4F-84E0-00C48A676BB6}" type="pres">
      <dgm:prSet presAssocID="{3A272D60-C876-4BE6-B555-10B3F0282981}" presName="spacing" presStyleCnt="0"/>
      <dgm:spPr/>
    </dgm:pt>
    <dgm:pt modelId="{56ED76D8-6AB1-4C78-BD20-D17235CA3E97}" type="pres">
      <dgm:prSet presAssocID="{D750D650-E5B6-4976-8C45-9BBBE380DE92}" presName="composite" presStyleCnt="0"/>
      <dgm:spPr/>
    </dgm:pt>
    <dgm:pt modelId="{7AF5FEC4-C0DA-486B-861F-C4382D814F3A}" type="pres">
      <dgm:prSet presAssocID="{D750D650-E5B6-4976-8C45-9BBBE380DE92}" presName="imgShp" presStyleLbl="fgImgPlace1" presStyleIdx="3"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4EE1BAD5-D74D-4351-853D-84226062A3B8}" type="pres">
      <dgm:prSet presAssocID="{D750D650-E5B6-4976-8C45-9BBBE380DE92}" presName="txShp" presStyleLbl="node1" presStyleIdx="3" presStyleCnt="4">
        <dgm:presLayoutVars>
          <dgm:bulletEnabled val="1"/>
        </dgm:presLayoutVars>
      </dgm:prSet>
      <dgm:spPr/>
    </dgm:pt>
  </dgm:ptLst>
  <dgm:cxnLst>
    <dgm:cxn modelId="{AD713031-332A-49EC-8223-FC781F39DB30}" type="presOf" srcId="{D101A4F3-1D3F-4E55-87FE-B1DBC8E49BEE}" destId="{8192AF2E-712C-4B5F-A73D-D7E8D9C3914A}" srcOrd="0" destOrd="0" presId="urn:microsoft.com/office/officeart/2005/8/layout/vList3"/>
    <dgm:cxn modelId="{CEC58F66-6CE9-465E-8262-6170419CAAE3}" srcId="{255EABD1-4996-4C7F-B8D6-8F3FCD4D09C2}" destId="{678741F1-CB1A-4371-9F98-DB3C9FCCE379}" srcOrd="1" destOrd="0" parTransId="{0D97C58A-AD87-435E-8359-61DE37DD4C32}" sibTransId="{F6AF4CFA-4C22-444F-8286-27ADD6B9E79E}"/>
    <dgm:cxn modelId="{7BE4974E-5644-4B5E-84F6-4227E93F49F8}" type="presOf" srcId="{255EABD1-4996-4C7F-B8D6-8F3FCD4D09C2}" destId="{9124ACD6-FFDE-4ED0-B241-1BC7B1748ABF}" srcOrd="0" destOrd="0" presId="urn:microsoft.com/office/officeart/2005/8/layout/vList3"/>
    <dgm:cxn modelId="{75231650-E5BB-47FF-8C9F-1B795D77E3D6}" type="presOf" srcId="{D750D650-E5B6-4976-8C45-9BBBE380DE92}" destId="{4EE1BAD5-D74D-4351-853D-84226062A3B8}" srcOrd="0" destOrd="0" presId="urn:microsoft.com/office/officeart/2005/8/layout/vList3"/>
    <dgm:cxn modelId="{20A43C53-5AE6-40D3-9273-A476F46BD415}" srcId="{255EABD1-4996-4C7F-B8D6-8F3FCD4D09C2}" destId="{D101A4F3-1D3F-4E55-87FE-B1DBC8E49BEE}" srcOrd="0" destOrd="0" parTransId="{7BCB379C-B20B-40FB-9588-53CD594B78DE}" sibTransId="{1EA7F038-B029-4903-90CD-861CF045AEEC}"/>
    <dgm:cxn modelId="{C3C4DE78-0792-43CB-830C-54B2E63BA78E}" srcId="{255EABD1-4996-4C7F-B8D6-8F3FCD4D09C2}" destId="{D750D650-E5B6-4976-8C45-9BBBE380DE92}" srcOrd="3" destOrd="0" parTransId="{8644B4ED-44F7-49AB-8DD3-DD5131B9CF17}" sibTransId="{2C0F8901-89E9-4649-9194-BEE3E45ED90E}"/>
    <dgm:cxn modelId="{90F7F57D-FD50-4049-896E-BBC34620064C}" srcId="{255EABD1-4996-4C7F-B8D6-8F3FCD4D09C2}" destId="{7C8BFCBF-FD20-46D2-BA3E-A0988D309ABF}" srcOrd="2" destOrd="0" parTransId="{8A242A9C-B9E5-4B5A-ADB5-39B622EEAB3D}" sibTransId="{3A272D60-C876-4BE6-B555-10B3F0282981}"/>
    <dgm:cxn modelId="{AD0047D8-21DB-47EB-AC4E-E1873498C98B}" type="presOf" srcId="{678741F1-CB1A-4371-9F98-DB3C9FCCE379}" destId="{3FD17227-B194-404B-AB8A-02CAE1FE1846}" srcOrd="0" destOrd="0" presId="urn:microsoft.com/office/officeart/2005/8/layout/vList3"/>
    <dgm:cxn modelId="{90586FEF-5398-4B3C-9D9D-37EA3835AA0E}" type="presOf" srcId="{7C8BFCBF-FD20-46D2-BA3E-A0988D309ABF}" destId="{E5F6CB9F-5BDA-4584-B526-F2413210C995}" srcOrd="0" destOrd="0" presId="urn:microsoft.com/office/officeart/2005/8/layout/vList3"/>
    <dgm:cxn modelId="{A2C6392B-C84A-4FE7-B922-DD876FD791BF}" type="presParOf" srcId="{9124ACD6-FFDE-4ED0-B241-1BC7B1748ABF}" destId="{7852B37D-DBA4-4939-A778-B8771D0B0E29}" srcOrd="0" destOrd="0" presId="urn:microsoft.com/office/officeart/2005/8/layout/vList3"/>
    <dgm:cxn modelId="{8F2895EF-220D-4A94-9370-1CE932DC2D8F}" type="presParOf" srcId="{7852B37D-DBA4-4939-A778-B8771D0B0E29}" destId="{43AE7ACF-C409-4671-851B-C42651BDEC40}" srcOrd="0" destOrd="0" presId="urn:microsoft.com/office/officeart/2005/8/layout/vList3"/>
    <dgm:cxn modelId="{3BAEB9A3-FDE5-4CA6-B2B4-2C430A227175}" type="presParOf" srcId="{7852B37D-DBA4-4939-A778-B8771D0B0E29}" destId="{8192AF2E-712C-4B5F-A73D-D7E8D9C3914A}" srcOrd="1" destOrd="0" presId="urn:microsoft.com/office/officeart/2005/8/layout/vList3"/>
    <dgm:cxn modelId="{B0803E4E-9423-4DE8-976D-AB6DB81EC262}" type="presParOf" srcId="{9124ACD6-FFDE-4ED0-B241-1BC7B1748ABF}" destId="{AB871E72-E16A-46FB-8F93-8EBF5B18F28E}" srcOrd="1" destOrd="0" presId="urn:microsoft.com/office/officeart/2005/8/layout/vList3"/>
    <dgm:cxn modelId="{C8DB6673-6A6F-46FA-8DF1-C18623661945}" type="presParOf" srcId="{9124ACD6-FFDE-4ED0-B241-1BC7B1748ABF}" destId="{2E877BF9-37B9-4DC2-A866-7BC7B7102BBA}" srcOrd="2" destOrd="0" presId="urn:microsoft.com/office/officeart/2005/8/layout/vList3"/>
    <dgm:cxn modelId="{55759106-689C-46F9-A273-AFB0D6973070}" type="presParOf" srcId="{2E877BF9-37B9-4DC2-A866-7BC7B7102BBA}" destId="{7942EA60-C288-4785-861A-CCD2510185DB}" srcOrd="0" destOrd="0" presId="urn:microsoft.com/office/officeart/2005/8/layout/vList3"/>
    <dgm:cxn modelId="{7764F1BD-AD5A-497B-A1C2-094CCE4E7409}" type="presParOf" srcId="{2E877BF9-37B9-4DC2-A866-7BC7B7102BBA}" destId="{3FD17227-B194-404B-AB8A-02CAE1FE1846}" srcOrd="1" destOrd="0" presId="urn:microsoft.com/office/officeart/2005/8/layout/vList3"/>
    <dgm:cxn modelId="{F3023005-26D0-4988-85DB-BAB0AF096FF9}" type="presParOf" srcId="{9124ACD6-FFDE-4ED0-B241-1BC7B1748ABF}" destId="{CAB2C151-2C4C-4DBD-8862-87106F131D47}" srcOrd="3" destOrd="0" presId="urn:microsoft.com/office/officeart/2005/8/layout/vList3"/>
    <dgm:cxn modelId="{81ECFBEE-083D-4BD1-BF4A-2F7A8074220D}" type="presParOf" srcId="{9124ACD6-FFDE-4ED0-B241-1BC7B1748ABF}" destId="{AE8D3F5C-B101-4793-A241-0CBDEE439793}" srcOrd="4" destOrd="0" presId="urn:microsoft.com/office/officeart/2005/8/layout/vList3"/>
    <dgm:cxn modelId="{5638CF0A-C1FD-42DD-AAC2-31CADFF163BA}" type="presParOf" srcId="{AE8D3F5C-B101-4793-A241-0CBDEE439793}" destId="{A57FFDA1-9534-42AA-AD97-CB2FE7917198}" srcOrd="0" destOrd="0" presId="urn:microsoft.com/office/officeart/2005/8/layout/vList3"/>
    <dgm:cxn modelId="{C4490C9E-1751-41B7-9A63-BA2CE31DABC7}" type="presParOf" srcId="{AE8D3F5C-B101-4793-A241-0CBDEE439793}" destId="{E5F6CB9F-5BDA-4584-B526-F2413210C995}" srcOrd="1" destOrd="0" presId="urn:microsoft.com/office/officeart/2005/8/layout/vList3"/>
    <dgm:cxn modelId="{D90FDC35-4DAB-4BF2-BDBB-83F0D55A84EB}" type="presParOf" srcId="{9124ACD6-FFDE-4ED0-B241-1BC7B1748ABF}" destId="{5A41BB73-1EAE-4C4F-84E0-00C48A676BB6}" srcOrd="5" destOrd="0" presId="urn:microsoft.com/office/officeart/2005/8/layout/vList3"/>
    <dgm:cxn modelId="{7E3C3433-8B5E-4CBE-9CC7-B85A1858A1A9}" type="presParOf" srcId="{9124ACD6-FFDE-4ED0-B241-1BC7B1748ABF}" destId="{56ED76D8-6AB1-4C78-BD20-D17235CA3E97}" srcOrd="6" destOrd="0" presId="urn:microsoft.com/office/officeart/2005/8/layout/vList3"/>
    <dgm:cxn modelId="{3BFEA4C1-CF10-4E43-B5FD-0E68CCBEC51A}" type="presParOf" srcId="{56ED76D8-6AB1-4C78-BD20-D17235CA3E97}" destId="{7AF5FEC4-C0DA-486B-861F-C4382D814F3A}" srcOrd="0" destOrd="0" presId="urn:microsoft.com/office/officeart/2005/8/layout/vList3"/>
    <dgm:cxn modelId="{D7D4DEB0-3554-4C75-B2AE-25598926D35C}" type="presParOf" srcId="{56ED76D8-6AB1-4C78-BD20-D17235CA3E97}" destId="{4EE1BAD5-D74D-4351-853D-84226062A3B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55EABD1-4996-4C7F-B8D6-8F3FCD4D09C2}"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GB"/>
        </a:p>
      </dgm:t>
    </dgm:pt>
    <dgm:pt modelId="{D101A4F3-1D3F-4E55-87FE-B1DBC8E49BEE}">
      <dgm:prSet custT="1"/>
      <dgm:spPr/>
      <dgm:t>
        <a:bodyPr/>
        <a:lstStyle/>
        <a:p>
          <a:pPr algn="l">
            <a:lnSpc>
              <a:spcPct val="100000"/>
            </a:lnSpc>
            <a:spcAft>
              <a:spcPts val="600"/>
            </a:spcAft>
          </a:pPr>
          <a:r>
            <a:rPr lang="en-GB" sz="2400" b="1" i="0" kern="1200" dirty="0">
              <a:effectLst>
                <a:outerShdw blurRad="38100" dist="38100" dir="2700000" algn="tl">
                  <a:srgbClr val="000000">
                    <a:alpha val="43137"/>
                  </a:srgbClr>
                </a:outerShdw>
              </a:effectLst>
            </a:rPr>
            <a:t>Maternity, Paternity and Parental Leave</a:t>
          </a:r>
        </a:p>
      </dgm:t>
    </dgm:pt>
    <dgm:pt modelId="{7BCB379C-B20B-40FB-9588-53CD594B78DE}" type="parTrans" cxnId="{20A43C53-5AE6-40D3-9273-A476F46BD415}">
      <dgm:prSet/>
      <dgm:spPr/>
      <dgm:t>
        <a:bodyPr/>
        <a:lstStyle/>
        <a:p>
          <a:endParaRPr lang="en-GB"/>
        </a:p>
      </dgm:t>
    </dgm:pt>
    <dgm:pt modelId="{1EA7F038-B029-4903-90CD-861CF045AEEC}" type="sibTrans" cxnId="{20A43C53-5AE6-40D3-9273-A476F46BD415}">
      <dgm:prSet/>
      <dgm:spPr/>
      <dgm:t>
        <a:bodyPr/>
        <a:lstStyle/>
        <a:p>
          <a:endParaRPr lang="en-GB"/>
        </a:p>
      </dgm:t>
    </dgm:pt>
    <dgm:pt modelId="{655616DB-3B1C-49A5-B800-D1650A3B368E}">
      <dgm:prSet custT="1"/>
      <dgm:spPr/>
      <dgm:t>
        <a:bodyPr/>
        <a:lstStyle/>
        <a:p>
          <a:pPr algn="l"/>
          <a:r>
            <a:rPr lang="en-GB" sz="2400" b="1" i="0" dirty="0">
              <a:effectLst>
                <a:outerShdw blurRad="38100" dist="38100" dir="2700000" algn="tl">
                  <a:srgbClr val="000000">
                    <a:alpha val="43137"/>
                  </a:srgbClr>
                </a:outerShdw>
              </a:effectLst>
            </a:rPr>
            <a:t>Paid time-off for Prenatal Appointments</a:t>
          </a:r>
          <a:endParaRPr lang="en-GB" sz="2400" b="0" i="0" dirty="0"/>
        </a:p>
      </dgm:t>
    </dgm:pt>
    <dgm:pt modelId="{73A3B733-6D99-431E-86DE-DDFDB409464B}" type="parTrans" cxnId="{EF424F1E-29A4-46E3-8E76-9CEF3F91ADD5}">
      <dgm:prSet/>
      <dgm:spPr/>
      <dgm:t>
        <a:bodyPr/>
        <a:lstStyle/>
        <a:p>
          <a:endParaRPr lang="en-GB"/>
        </a:p>
      </dgm:t>
    </dgm:pt>
    <dgm:pt modelId="{53544866-148B-47B4-9885-787AE79AFCB8}" type="sibTrans" cxnId="{EF424F1E-29A4-46E3-8E76-9CEF3F91ADD5}">
      <dgm:prSet/>
      <dgm:spPr/>
      <dgm:t>
        <a:bodyPr/>
        <a:lstStyle/>
        <a:p>
          <a:endParaRPr lang="en-GB"/>
        </a:p>
      </dgm:t>
    </dgm:pt>
    <dgm:pt modelId="{473E2D38-E99F-458A-B095-438B85F7DC3E}">
      <dgm:prSet custT="1"/>
      <dgm:spPr/>
      <dgm:t>
        <a:bodyPr/>
        <a:lstStyle/>
        <a:p>
          <a:pPr algn="l"/>
          <a:r>
            <a:rPr lang="en-GB" sz="2400" b="1" i="0" dirty="0">
              <a:effectLst>
                <a:outerShdw blurRad="38100" dist="38100" dir="2700000" algn="tl">
                  <a:srgbClr val="000000">
                    <a:alpha val="43137"/>
                  </a:srgbClr>
                </a:outerShdw>
              </a:effectLst>
            </a:rPr>
            <a:t>Flexible Working or Reduced hours</a:t>
          </a:r>
          <a:endParaRPr lang="en-GB" sz="2400" b="0" i="0" dirty="0"/>
        </a:p>
      </dgm:t>
    </dgm:pt>
    <dgm:pt modelId="{C9E5C495-295C-4ABE-BE87-CB19F07C89CB}" type="parTrans" cxnId="{F8A05A9A-5258-4BED-A4D5-AB1F271C787A}">
      <dgm:prSet/>
      <dgm:spPr/>
      <dgm:t>
        <a:bodyPr/>
        <a:lstStyle/>
        <a:p>
          <a:endParaRPr lang="en-GB"/>
        </a:p>
      </dgm:t>
    </dgm:pt>
    <dgm:pt modelId="{C85C496F-9B04-4CC8-AE3F-75B9D2777123}" type="sibTrans" cxnId="{F8A05A9A-5258-4BED-A4D5-AB1F271C787A}">
      <dgm:prSet/>
      <dgm:spPr/>
      <dgm:t>
        <a:bodyPr/>
        <a:lstStyle/>
        <a:p>
          <a:endParaRPr lang="en-GB"/>
        </a:p>
      </dgm:t>
    </dgm:pt>
    <dgm:pt modelId="{56752A50-2D7C-49BF-AEF3-412797CA434E}">
      <dgm:prSet custT="1"/>
      <dgm:spPr/>
      <dgm:t>
        <a:bodyPr/>
        <a:lstStyle/>
        <a:p>
          <a:pPr algn="l"/>
          <a:r>
            <a:rPr lang="mt-MT" sz="2400" b="1" i="0" dirty="0">
              <a:effectLst>
                <a:outerShdw blurRad="38100" dist="38100" dir="2700000" algn="tl">
                  <a:srgbClr val="000000">
                    <a:alpha val="43137"/>
                  </a:srgbClr>
                </a:outerShdw>
              </a:effectLst>
            </a:rPr>
            <a:t>The </a:t>
          </a:r>
          <a:r>
            <a:rPr lang="mt-MT" sz="2400" b="1" i="0" dirty="0" err="1">
              <a:effectLst>
                <a:outerShdw blurRad="38100" dist="38100" dir="2700000" algn="tl">
                  <a:srgbClr val="000000">
                    <a:alpha val="43137"/>
                  </a:srgbClr>
                </a:outerShdw>
              </a:effectLst>
            </a:rPr>
            <a:t>Perinatal</a:t>
          </a:r>
          <a:r>
            <a:rPr lang="mt-MT" sz="2400" b="1" i="0" dirty="0">
              <a:effectLst>
                <a:outerShdw blurRad="38100" dist="38100" dir="2700000" algn="tl">
                  <a:srgbClr val="000000">
                    <a:alpha val="43137"/>
                  </a:srgbClr>
                </a:outerShdw>
              </a:effectLst>
            </a:rPr>
            <a:t> Programme</a:t>
          </a:r>
          <a:endParaRPr lang="en-GB" sz="2400" b="0" i="0" dirty="0"/>
        </a:p>
      </dgm:t>
    </dgm:pt>
    <dgm:pt modelId="{0D8E5360-A1AB-4469-83D9-D67A43683E66}" type="parTrans" cxnId="{D337A598-8720-4990-81E3-4A6AF0830A3C}">
      <dgm:prSet/>
      <dgm:spPr/>
      <dgm:t>
        <a:bodyPr/>
        <a:lstStyle/>
        <a:p>
          <a:endParaRPr lang="en-GB"/>
        </a:p>
      </dgm:t>
    </dgm:pt>
    <dgm:pt modelId="{858D6DF7-532C-48E7-98CA-779A7009957E}" type="sibTrans" cxnId="{D337A598-8720-4990-81E3-4A6AF0830A3C}">
      <dgm:prSet/>
      <dgm:spPr/>
      <dgm:t>
        <a:bodyPr/>
        <a:lstStyle/>
        <a:p>
          <a:endParaRPr lang="en-GB"/>
        </a:p>
      </dgm:t>
    </dgm:pt>
    <dgm:pt modelId="{44A4F51C-6EAE-4FDD-A24C-B8B7A6BE4A58}">
      <dgm:prSet custT="1"/>
      <dgm:spPr/>
      <dgm:t>
        <a:bodyPr/>
        <a:lstStyle/>
        <a:p>
          <a:pPr algn="l"/>
          <a:r>
            <a:rPr lang="en-GB" sz="2400" b="1" i="0" kern="1200" dirty="0">
              <a:solidFill>
                <a:prstClr val="white"/>
              </a:solidFill>
              <a:effectLst>
                <a:outerShdw blurRad="38100" dist="38100" dir="2700000" algn="tl">
                  <a:srgbClr val="000000">
                    <a:alpha val="43137"/>
                  </a:srgbClr>
                </a:outerShdw>
              </a:effectLst>
              <a:latin typeface="Calibri" panose="020F0502020204030204"/>
              <a:ea typeface="+mn-ea"/>
              <a:cs typeface="+mn-cs"/>
            </a:rPr>
            <a:t>Villages for the People </a:t>
          </a:r>
        </a:p>
      </dgm:t>
    </dgm:pt>
    <dgm:pt modelId="{3ECDBA46-6FB1-4A32-88E6-BE32609FA6D4}" type="parTrans" cxnId="{1BB12F46-6880-40F2-9874-0D2218A38A61}">
      <dgm:prSet/>
      <dgm:spPr/>
      <dgm:t>
        <a:bodyPr/>
        <a:lstStyle/>
        <a:p>
          <a:endParaRPr lang="en-GB"/>
        </a:p>
      </dgm:t>
    </dgm:pt>
    <dgm:pt modelId="{CF32FC8F-5FEB-4B88-98FB-242ABCFD12EF}" type="sibTrans" cxnId="{1BB12F46-6880-40F2-9874-0D2218A38A61}">
      <dgm:prSet/>
      <dgm:spPr/>
      <dgm:t>
        <a:bodyPr/>
        <a:lstStyle/>
        <a:p>
          <a:endParaRPr lang="en-GB"/>
        </a:p>
      </dgm:t>
    </dgm:pt>
    <dgm:pt modelId="{9124ACD6-FFDE-4ED0-B241-1BC7B1748ABF}" type="pres">
      <dgm:prSet presAssocID="{255EABD1-4996-4C7F-B8D6-8F3FCD4D09C2}" presName="linearFlow" presStyleCnt="0">
        <dgm:presLayoutVars>
          <dgm:dir/>
          <dgm:resizeHandles val="exact"/>
        </dgm:presLayoutVars>
      </dgm:prSet>
      <dgm:spPr/>
    </dgm:pt>
    <dgm:pt modelId="{7852B37D-DBA4-4939-A778-B8771D0B0E29}" type="pres">
      <dgm:prSet presAssocID="{D101A4F3-1D3F-4E55-87FE-B1DBC8E49BEE}" presName="composite" presStyleCnt="0"/>
      <dgm:spPr/>
    </dgm:pt>
    <dgm:pt modelId="{43AE7ACF-C409-4671-851B-C42651BDEC40}" type="pres">
      <dgm:prSet presAssocID="{D101A4F3-1D3F-4E55-87FE-B1DBC8E49BEE}"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regnant lady outline"/>
        </a:ext>
      </dgm:extLst>
    </dgm:pt>
    <dgm:pt modelId="{8192AF2E-712C-4B5F-A73D-D7E8D9C3914A}" type="pres">
      <dgm:prSet presAssocID="{D101A4F3-1D3F-4E55-87FE-B1DBC8E49BEE}" presName="txShp" presStyleLbl="node1" presStyleIdx="0" presStyleCnt="5">
        <dgm:presLayoutVars>
          <dgm:bulletEnabled val="1"/>
        </dgm:presLayoutVars>
      </dgm:prSet>
      <dgm:spPr/>
    </dgm:pt>
    <dgm:pt modelId="{AB871E72-E16A-46FB-8F93-8EBF5B18F28E}" type="pres">
      <dgm:prSet presAssocID="{1EA7F038-B029-4903-90CD-861CF045AEEC}" presName="spacing" presStyleCnt="0"/>
      <dgm:spPr/>
    </dgm:pt>
    <dgm:pt modelId="{E8F1135A-A07D-4F82-8F9B-B44267D06E4A}" type="pres">
      <dgm:prSet presAssocID="{655616DB-3B1C-49A5-B800-D1650A3B368E}" presName="composite" presStyleCnt="0"/>
      <dgm:spPr/>
    </dgm:pt>
    <dgm:pt modelId="{17F79A88-CE5D-4F0F-829F-22D21D03F923}" type="pres">
      <dgm:prSet presAssocID="{655616DB-3B1C-49A5-B800-D1650A3B368E}" presName="imgShp" presStyleLbl="fgImgPlace1" presStyleIdx="1" presStyleCnt="5"/>
      <dgm:spPr>
        <a:blipFill rotWithShape="1">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dgm:spPr>
    </dgm:pt>
    <dgm:pt modelId="{340E6132-6A0B-49E4-80F6-3834BC50B45F}" type="pres">
      <dgm:prSet presAssocID="{655616DB-3B1C-49A5-B800-D1650A3B368E}" presName="txShp" presStyleLbl="node1" presStyleIdx="1" presStyleCnt="5">
        <dgm:presLayoutVars>
          <dgm:bulletEnabled val="1"/>
        </dgm:presLayoutVars>
      </dgm:prSet>
      <dgm:spPr/>
    </dgm:pt>
    <dgm:pt modelId="{C9CD3FF1-6481-432F-B4EC-CBDE2DB209EC}" type="pres">
      <dgm:prSet presAssocID="{53544866-148B-47B4-9885-787AE79AFCB8}" presName="spacing" presStyleCnt="0"/>
      <dgm:spPr/>
    </dgm:pt>
    <dgm:pt modelId="{E4350709-31B5-4741-B8E7-450E684E258D}" type="pres">
      <dgm:prSet presAssocID="{473E2D38-E99F-458A-B095-438B85F7DC3E}" presName="composite" presStyleCnt="0"/>
      <dgm:spPr/>
    </dgm:pt>
    <dgm:pt modelId="{F99ED7A6-1787-4C2E-A53F-7651C3A787D7}" type="pres">
      <dgm:prSet presAssocID="{473E2D38-E99F-458A-B095-438B85F7DC3E}" presName="imgShp" presStyleLbl="fgImgPlace1" presStyleIdx="2" presStyleCnt="5"/>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Work from home Wi-Fi outline"/>
        </a:ext>
      </dgm:extLst>
    </dgm:pt>
    <dgm:pt modelId="{4677E10F-1A42-4D90-8EE1-A74554E37BA6}" type="pres">
      <dgm:prSet presAssocID="{473E2D38-E99F-458A-B095-438B85F7DC3E}" presName="txShp" presStyleLbl="node1" presStyleIdx="2" presStyleCnt="5" custLinFactNeighborX="-1100" custLinFactNeighborY="-9673">
        <dgm:presLayoutVars>
          <dgm:bulletEnabled val="1"/>
        </dgm:presLayoutVars>
      </dgm:prSet>
      <dgm:spPr/>
    </dgm:pt>
    <dgm:pt modelId="{EA42B119-8AFB-4EF4-A2CF-19AE4A1FDF93}" type="pres">
      <dgm:prSet presAssocID="{C85C496F-9B04-4CC8-AE3F-75B9D2777123}" presName="spacing" presStyleCnt="0"/>
      <dgm:spPr/>
    </dgm:pt>
    <dgm:pt modelId="{B8529457-D423-4C15-9834-A2F9815D3FD5}" type="pres">
      <dgm:prSet presAssocID="{56752A50-2D7C-49BF-AEF3-412797CA434E}" presName="composite" presStyleCnt="0"/>
      <dgm:spPr/>
    </dgm:pt>
    <dgm:pt modelId="{BFEBE31D-BD82-4FAC-B04B-C183A09528BB}" type="pres">
      <dgm:prSet presAssocID="{56752A50-2D7C-49BF-AEF3-412797CA434E}" presName="imgShp" presStyleLbl="fgImgPlace1" presStyleIdx="3" presStyleCnt="5"/>
      <dgm:spPr>
        <a:blipFill rotWithShape="1">
          <a:blip xmlns:r="http://schemas.openxmlformats.org/officeDocument/2006/relationships" r:embed="rId6">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dgm:spPr>
    </dgm:pt>
    <dgm:pt modelId="{5908D081-30E1-4042-86F7-AEB5CD53170F}" type="pres">
      <dgm:prSet presAssocID="{56752A50-2D7C-49BF-AEF3-412797CA434E}" presName="txShp" presStyleLbl="node1" presStyleIdx="3" presStyleCnt="5">
        <dgm:presLayoutVars>
          <dgm:bulletEnabled val="1"/>
        </dgm:presLayoutVars>
      </dgm:prSet>
      <dgm:spPr/>
    </dgm:pt>
    <dgm:pt modelId="{AD5911AE-4693-42F2-B162-FE252165184F}" type="pres">
      <dgm:prSet presAssocID="{858D6DF7-532C-48E7-98CA-779A7009957E}" presName="spacing" presStyleCnt="0"/>
      <dgm:spPr/>
    </dgm:pt>
    <dgm:pt modelId="{68EE1EDC-DB4A-435E-B7F6-E1D278B6597A}" type="pres">
      <dgm:prSet presAssocID="{44A4F51C-6EAE-4FDD-A24C-B8B7A6BE4A58}" presName="composite" presStyleCnt="0"/>
      <dgm:spPr/>
    </dgm:pt>
    <dgm:pt modelId="{EA8FBDBB-4F32-4D47-97C3-3F9750DD1682}" type="pres">
      <dgm:prSet presAssocID="{44A4F51C-6EAE-4FDD-A24C-B8B7A6BE4A58}" presName="imgShp" presStyleLbl="fgImgPlace1" presStyleIdx="4" presStyleCnt="5"/>
      <dgm:spPr>
        <a:blipFill rotWithShape="1">
          <a:blip xmlns:r="http://schemas.openxmlformats.org/officeDocument/2006/relationships" r:embed="rId7">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dgm:spPr>
    </dgm:pt>
    <dgm:pt modelId="{97943DA8-8255-4020-ABA2-A186873998D7}" type="pres">
      <dgm:prSet presAssocID="{44A4F51C-6EAE-4FDD-A24C-B8B7A6BE4A58}" presName="txShp" presStyleLbl="node1" presStyleIdx="4" presStyleCnt="5">
        <dgm:presLayoutVars>
          <dgm:bulletEnabled val="1"/>
        </dgm:presLayoutVars>
      </dgm:prSet>
      <dgm:spPr/>
    </dgm:pt>
  </dgm:ptLst>
  <dgm:cxnLst>
    <dgm:cxn modelId="{5FE40406-D5EE-45B4-86B4-E3487341207E}" type="presOf" srcId="{56752A50-2D7C-49BF-AEF3-412797CA434E}" destId="{5908D081-30E1-4042-86F7-AEB5CD53170F}" srcOrd="0" destOrd="0" presId="urn:microsoft.com/office/officeart/2005/8/layout/vList3"/>
    <dgm:cxn modelId="{6E047210-09BB-45AD-BB97-3D69EBDDBB83}" type="presOf" srcId="{44A4F51C-6EAE-4FDD-A24C-B8B7A6BE4A58}" destId="{97943DA8-8255-4020-ABA2-A186873998D7}" srcOrd="0" destOrd="0" presId="urn:microsoft.com/office/officeart/2005/8/layout/vList3"/>
    <dgm:cxn modelId="{EF424F1E-29A4-46E3-8E76-9CEF3F91ADD5}" srcId="{255EABD1-4996-4C7F-B8D6-8F3FCD4D09C2}" destId="{655616DB-3B1C-49A5-B800-D1650A3B368E}" srcOrd="1" destOrd="0" parTransId="{73A3B733-6D99-431E-86DE-DDFDB409464B}" sibTransId="{53544866-148B-47B4-9885-787AE79AFCB8}"/>
    <dgm:cxn modelId="{AD713031-332A-49EC-8223-FC781F39DB30}" type="presOf" srcId="{D101A4F3-1D3F-4E55-87FE-B1DBC8E49BEE}" destId="{8192AF2E-712C-4B5F-A73D-D7E8D9C3914A}" srcOrd="0" destOrd="0" presId="urn:microsoft.com/office/officeart/2005/8/layout/vList3"/>
    <dgm:cxn modelId="{1BB12F46-6880-40F2-9874-0D2218A38A61}" srcId="{255EABD1-4996-4C7F-B8D6-8F3FCD4D09C2}" destId="{44A4F51C-6EAE-4FDD-A24C-B8B7A6BE4A58}" srcOrd="4" destOrd="0" parTransId="{3ECDBA46-6FB1-4A32-88E6-BE32609FA6D4}" sibTransId="{CF32FC8F-5FEB-4B88-98FB-242ABCFD12EF}"/>
    <dgm:cxn modelId="{7BE4974E-5644-4B5E-84F6-4227E93F49F8}" type="presOf" srcId="{255EABD1-4996-4C7F-B8D6-8F3FCD4D09C2}" destId="{9124ACD6-FFDE-4ED0-B241-1BC7B1748ABF}" srcOrd="0" destOrd="0" presId="urn:microsoft.com/office/officeart/2005/8/layout/vList3"/>
    <dgm:cxn modelId="{B444DD52-6EAA-4F9C-8D5B-469D12946B9A}" type="presOf" srcId="{473E2D38-E99F-458A-B095-438B85F7DC3E}" destId="{4677E10F-1A42-4D90-8EE1-A74554E37BA6}" srcOrd="0" destOrd="0" presId="urn:microsoft.com/office/officeart/2005/8/layout/vList3"/>
    <dgm:cxn modelId="{20A43C53-5AE6-40D3-9273-A476F46BD415}" srcId="{255EABD1-4996-4C7F-B8D6-8F3FCD4D09C2}" destId="{D101A4F3-1D3F-4E55-87FE-B1DBC8E49BEE}" srcOrd="0" destOrd="0" parTransId="{7BCB379C-B20B-40FB-9588-53CD594B78DE}" sibTransId="{1EA7F038-B029-4903-90CD-861CF045AEEC}"/>
    <dgm:cxn modelId="{D337A598-8720-4990-81E3-4A6AF0830A3C}" srcId="{255EABD1-4996-4C7F-B8D6-8F3FCD4D09C2}" destId="{56752A50-2D7C-49BF-AEF3-412797CA434E}" srcOrd="3" destOrd="0" parTransId="{0D8E5360-A1AB-4469-83D9-D67A43683E66}" sibTransId="{858D6DF7-532C-48E7-98CA-779A7009957E}"/>
    <dgm:cxn modelId="{F8A05A9A-5258-4BED-A4D5-AB1F271C787A}" srcId="{255EABD1-4996-4C7F-B8D6-8F3FCD4D09C2}" destId="{473E2D38-E99F-458A-B095-438B85F7DC3E}" srcOrd="2" destOrd="0" parTransId="{C9E5C495-295C-4ABE-BE87-CB19F07C89CB}" sibTransId="{C85C496F-9B04-4CC8-AE3F-75B9D2777123}"/>
    <dgm:cxn modelId="{45159EEC-94CB-44FA-A4C9-704212AF9191}" type="presOf" srcId="{655616DB-3B1C-49A5-B800-D1650A3B368E}" destId="{340E6132-6A0B-49E4-80F6-3834BC50B45F}" srcOrd="0" destOrd="0" presId="urn:microsoft.com/office/officeart/2005/8/layout/vList3"/>
    <dgm:cxn modelId="{A2C6392B-C84A-4FE7-B922-DD876FD791BF}" type="presParOf" srcId="{9124ACD6-FFDE-4ED0-B241-1BC7B1748ABF}" destId="{7852B37D-DBA4-4939-A778-B8771D0B0E29}" srcOrd="0" destOrd="0" presId="urn:microsoft.com/office/officeart/2005/8/layout/vList3"/>
    <dgm:cxn modelId="{8F2895EF-220D-4A94-9370-1CE932DC2D8F}" type="presParOf" srcId="{7852B37D-DBA4-4939-A778-B8771D0B0E29}" destId="{43AE7ACF-C409-4671-851B-C42651BDEC40}" srcOrd="0" destOrd="0" presId="urn:microsoft.com/office/officeart/2005/8/layout/vList3"/>
    <dgm:cxn modelId="{3BAEB9A3-FDE5-4CA6-B2B4-2C430A227175}" type="presParOf" srcId="{7852B37D-DBA4-4939-A778-B8771D0B0E29}" destId="{8192AF2E-712C-4B5F-A73D-D7E8D9C3914A}" srcOrd="1" destOrd="0" presId="urn:microsoft.com/office/officeart/2005/8/layout/vList3"/>
    <dgm:cxn modelId="{B0803E4E-9423-4DE8-976D-AB6DB81EC262}" type="presParOf" srcId="{9124ACD6-FFDE-4ED0-B241-1BC7B1748ABF}" destId="{AB871E72-E16A-46FB-8F93-8EBF5B18F28E}" srcOrd="1" destOrd="0" presId="urn:microsoft.com/office/officeart/2005/8/layout/vList3"/>
    <dgm:cxn modelId="{6C23CF6B-4339-43DF-B562-FE17407FC57C}" type="presParOf" srcId="{9124ACD6-FFDE-4ED0-B241-1BC7B1748ABF}" destId="{E8F1135A-A07D-4F82-8F9B-B44267D06E4A}" srcOrd="2" destOrd="0" presId="urn:microsoft.com/office/officeart/2005/8/layout/vList3"/>
    <dgm:cxn modelId="{59B3E29E-96C3-4B22-9924-0442BB803755}" type="presParOf" srcId="{E8F1135A-A07D-4F82-8F9B-B44267D06E4A}" destId="{17F79A88-CE5D-4F0F-829F-22D21D03F923}" srcOrd="0" destOrd="0" presId="urn:microsoft.com/office/officeart/2005/8/layout/vList3"/>
    <dgm:cxn modelId="{C475D9BA-02E3-450A-B86A-DA2A018ACF07}" type="presParOf" srcId="{E8F1135A-A07D-4F82-8F9B-B44267D06E4A}" destId="{340E6132-6A0B-49E4-80F6-3834BC50B45F}" srcOrd="1" destOrd="0" presId="urn:microsoft.com/office/officeart/2005/8/layout/vList3"/>
    <dgm:cxn modelId="{2D05129E-F771-46BE-9CFC-CDE233222C77}" type="presParOf" srcId="{9124ACD6-FFDE-4ED0-B241-1BC7B1748ABF}" destId="{C9CD3FF1-6481-432F-B4EC-CBDE2DB209EC}" srcOrd="3" destOrd="0" presId="urn:microsoft.com/office/officeart/2005/8/layout/vList3"/>
    <dgm:cxn modelId="{A018D4FA-4743-4291-BAC0-368FD116A423}" type="presParOf" srcId="{9124ACD6-FFDE-4ED0-B241-1BC7B1748ABF}" destId="{E4350709-31B5-4741-B8E7-450E684E258D}" srcOrd="4" destOrd="0" presId="urn:microsoft.com/office/officeart/2005/8/layout/vList3"/>
    <dgm:cxn modelId="{34FADBF2-6ACB-483D-AE72-4821B35E2132}" type="presParOf" srcId="{E4350709-31B5-4741-B8E7-450E684E258D}" destId="{F99ED7A6-1787-4C2E-A53F-7651C3A787D7}" srcOrd="0" destOrd="0" presId="urn:microsoft.com/office/officeart/2005/8/layout/vList3"/>
    <dgm:cxn modelId="{8C108ECD-6174-4D1F-B0E0-B88DFAAF2F79}" type="presParOf" srcId="{E4350709-31B5-4741-B8E7-450E684E258D}" destId="{4677E10F-1A42-4D90-8EE1-A74554E37BA6}" srcOrd="1" destOrd="0" presId="urn:microsoft.com/office/officeart/2005/8/layout/vList3"/>
    <dgm:cxn modelId="{B2AE2DF5-57C6-47FD-8AE4-B07B51B5B309}" type="presParOf" srcId="{9124ACD6-FFDE-4ED0-B241-1BC7B1748ABF}" destId="{EA42B119-8AFB-4EF4-A2CF-19AE4A1FDF93}" srcOrd="5" destOrd="0" presId="urn:microsoft.com/office/officeart/2005/8/layout/vList3"/>
    <dgm:cxn modelId="{D5688198-0287-4749-BAEE-694ED38CB28E}" type="presParOf" srcId="{9124ACD6-FFDE-4ED0-B241-1BC7B1748ABF}" destId="{B8529457-D423-4C15-9834-A2F9815D3FD5}" srcOrd="6" destOrd="0" presId="urn:microsoft.com/office/officeart/2005/8/layout/vList3"/>
    <dgm:cxn modelId="{C821D22D-7B27-4A67-AD27-E9B66DD30910}" type="presParOf" srcId="{B8529457-D423-4C15-9834-A2F9815D3FD5}" destId="{BFEBE31D-BD82-4FAC-B04B-C183A09528BB}" srcOrd="0" destOrd="0" presId="urn:microsoft.com/office/officeart/2005/8/layout/vList3"/>
    <dgm:cxn modelId="{21942A78-C30B-4364-B583-44947C1C4120}" type="presParOf" srcId="{B8529457-D423-4C15-9834-A2F9815D3FD5}" destId="{5908D081-30E1-4042-86F7-AEB5CD53170F}" srcOrd="1" destOrd="0" presId="urn:microsoft.com/office/officeart/2005/8/layout/vList3"/>
    <dgm:cxn modelId="{6ACEA446-F5C3-464B-B452-3196FF5515F0}" type="presParOf" srcId="{9124ACD6-FFDE-4ED0-B241-1BC7B1748ABF}" destId="{AD5911AE-4693-42F2-B162-FE252165184F}" srcOrd="7" destOrd="0" presId="urn:microsoft.com/office/officeart/2005/8/layout/vList3"/>
    <dgm:cxn modelId="{4F509BB1-D8FF-4C6F-8F19-30DB0E7AE99C}" type="presParOf" srcId="{9124ACD6-FFDE-4ED0-B241-1BC7B1748ABF}" destId="{68EE1EDC-DB4A-435E-B7F6-E1D278B6597A}" srcOrd="8" destOrd="0" presId="urn:microsoft.com/office/officeart/2005/8/layout/vList3"/>
    <dgm:cxn modelId="{7F0FE772-0858-4F49-8144-6B4755691638}" type="presParOf" srcId="{68EE1EDC-DB4A-435E-B7F6-E1D278B6597A}" destId="{EA8FBDBB-4F32-4D47-97C3-3F9750DD1682}" srcOrd="0" destOrd="0" presId="urn:microsoft.com/office/officeart/2005/8/layout/vList3"/>
    <dgm:cxn modelId="{7A81262F-7FA0-4AFD-AFA2-DE6295D9D9C8}" type="presParOf" srcId="{68EE1EDC-DB4A-435E-B7F6-E1D278B6597A}" destId="{97943DA8-8255-4020-ABA2-A186873998D7}"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55EABD1-4996-4C7F-B8D6-8F3FCD4D09C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D101A4F3-1D3F-4E55-87FE-B1DBC8E49BEE}">
      <dgm:prSet custT="1"/>
      <dgm:spPr/>
      <dgm:t>
        <a:bodyPr/>
        <a:lstStyle/>
        <a:p>
          <a:pPr algn="l">
            <a:lnSpc>
              <a:spcPct val="100000"/>
            </a:lnSpc>
            <a:spcAft>
              <a:spcPts val="600"/>
            </a:spcAft>
          </a:pPr>
          <a:r>
            <a:rPr lang="en-GB" sz="2400" b="1" i="0" kern="1200" dirty="0">
              <a:solidFill>
                <a:prstClr val="white"/>
              </a:solidFill>
              <a:effectLst>
                <a:outerShdw blurRad="38100" dist="38100" dir="2700000" algn="tl">
                  <a:srgbClr val="000000">
                    <a:alpha val="43137"/>
                  </a:srgbClr>
                </a:outerShdw>
              </a:effectLst>
              <a:latin typeface="Calibri" panose="020F0502020204030204"/>
              <a:ea typeface="+mn-ea"/>
              <a:cs typeface="+mn-cs"/>
            </a:rPr>
            <a:t>Inclusive Parenting Programmes</a:t>
          </a:r>
        </a:p>
      </dgm:t>
    </dgm:pt>
    <dgm:pt modelId="{7BCB379C-B20B-40FB-9588-53CD594B78DE}" type="parTrans" cxnId="{20A43C53-5AE6-40D3-9273-A476F46BD415}">
      <dgm:prSet/>
      <dgm:spPr/>
      <dgm:t>
        <a:bodyPr/>
        <a:lstStyle/>
        <a:p>
          <a:endParaRPr lang="en-GB"/>
        </a:p>
      </dgm:t>
    </dgm:pt>
    <dgm:pt modelId="{1EA7F038-B029-4903-90CD-861CF045AEEC}" type="sibTrans" cxnId="{20A43C53-5AE6-40D3-9273-A476F46BD415}">
      <dgm:prSet/>
      <dgm:spPr/>
      <dgm:t>
        <a:bodyPr/>
        <a:lstStyle/>
        <a:p>
          <a:endParaRPr lang="en-GB"/>
        </a:p>
      </dgm:t>
    </dgm:pt>
    <dgm:pt modelId="{2C528124-46B8-40D9-A913-18AEDF69C9BB}">
      <dgm:prSet custT="1"/>
      <dgm:spPr/>
      <dgm:t>
        <a:bodyPr/>
        <a:lstStyle/>
        <a:p>
          <a:pPr algn="l">
            <a:lnSpc>
              <a:spcPct val="100000"/>
            </a:lnSpc>
            <a:spcAft>
              <a:spcPts val="600"/>
            </a:spcAft>
          </a:pPr>
          <a:r>
            <a:rPr lang="en-GB" sz="2400" b="1" i="0" dirty="0">
              <a:effectLst>
                <a:outerShdw blurRad="38100" dist="38100" dir="2700000" algn="tl">
                  <a:srgbClr val="000000">
                    <a:alpha val="43137"/>
                  </a:srgbClr>
                </a:outerShdw>
              </a:effectLst>
            </a:rPr>
            <a:t>Leave for Parental Courses</a:t>
          </a:r>
        </a:p>
      </dgm:t>
    </dgm:pt>
    <dgm:pt modelId="{570B50EA-A71C-4DBE-A08D-DF74B6BB6306}" type="parTrans" cxnId="{7DF84938-AD07-4A72-8FF0-FDA34556CCB6}">
      <dgm:prSet/>
      <dgm:spPr/>
      <dgm:t>
        <a:bodyPr/>
        <a:lstStyle/>
        <a:p>
          <a:endParaRPr lang="en-GB"/>
        </a:p>
      </dgm:t>
    </dgm:pt>
    <dgm:pt modelId="{83392C49-F06F-45EF-8EBB-9E60850FF26B}" type="sibTrans" cxnId="{7DF84938-AD07-4A72-8FF0-FDA34556CCB6}">
      <dgm:prSet/>
      <dgm:spPr/>
      <dgm:t>
        <a:bodyPr/>
        <a:lstStyle/>
        <a:p>
          <a:endParaRPr lang="en-GB"/>
        </a:p>
      </dgm:t>
    </dgm:pt>
    <dgm:pt modelId="{9D5ABADC-F11C-484C-9FB0-92B59AD0267A}">
      <dgm:prSet custT="1"/>
      <dgm:spPr/>
      <dgm:t>
        <a:bodyPr/>
        <a:lstStyle/>
        <a:p>
          <a:pPr algn="l">
            <a:buFont typeface="+mj-lt"/>
            <a:buAutoNum type="arabicPeriod"/>
          </a:pPr>
          <a:r>
            <a:rPr lang="en-GB" sz="2400" b="1" i="0" dirty="0">
              <a:effectLst>
                <a:outerShdw blurRad="38100" dist="38100" dir="2700000" algn="tl">
                  <a:srgbClr val="000000">
                    <a:alpha val="43137"/>
                  </a:srgbClr>
                </a:outerShdw>
              </a:effectLst>
            </a:rPr>
            <a:t>Financial Capability Skills</a:t>
          </a:r>
        </a:p>
      </dgm:t>
    </dgm:pt>
    <dgm:pt modelId="{169D93F1-44EE-4A4F-9877-999B4E493388}" type="parTrans" cxnId="{D4C355D7-D1D9-4FEE-A291-7DF8AE5C7BE2}">
      <dgm:prSet/>
      <dgm:spPr/>
      <dgm:t>
        <a:bodyPr/>
        <a:lstStyle/>
        <a:p>
          <a:endParaRPr lang="en-GB"/>
        </a:p>
      </dgm:t>
    </dgm:pt>
    <dgm:pt modelId="{45EEED61-F377-4F3F-B54F-AB6B70F4E58D}" type="sibTrans" cxnId="{D4C355D7-D1D9-4FEE-A291-7DF8AE5C7BE2}">
      <dgm:prSet/>
      <dgm:spPr/>
      <dgm:t>
        <a:bodyPr/>
        <a:lstStyle/>
        <a:p>
          <a:endParaRPr lang="en-GB"/>
        </a:p>
      </dgm:t>
    </dgm:pt>
    <dgm:pt modelId="{00C8C8DC-D5A9-47A3-AB29-F7C5D9B87CB7}">
      <dgm:prSet custT="1"/>
      <dgm:spPr/>
      <dgm:t>
        <a:bodyPr/>
        <a:lstStyle/>
        <a:p>
          <a:pPr algn="l">
            <a:buFont typeface="+mj-lt"/>
            <a:buAutoNum type="arabicPeriod"/>
          </a:pPr>
          <a:r>
            <a:rPr lang="en-GB" sz="2400" b="1" i="0" dirty="0">
              <a:effectLst>
                <a:outerShdw blurRad="38100" dist="38100" dir="2700000" algn="tl">
                  <a:srgbClr val="000000">
                    <a:alpha val="43137"/>
                  </a:srgbClr>
                </a:outerShdw>
              </a:effectLst>
            </a:rPr>
            <a:t>Digital Safety Education</a:t>
          </a:r>
        </a:p>
      </dgm:t>
    </dgm:pt>
    <dgm:pt modelId="{776BCA88-741B-43AF-BB19-B042BD1D0ECB}" type="sibTrans" cxnId="{164E181D-12C7-4C76-9DE7-FBEB9FF24723}">
      <dgm:prSet/>
      <dgm:spPr/>
      <dgm:t>
        <a:bodyPr/>
        <a:lstStyle/>
        <a:p>
          <a:endParaRPr lang="en-GB"/>
        </a:p>
      </dgm:t>
    </dgm:pt>
    <dgm:pt modelId="{CD2B0732-34B8-4435-AF02-611ACFB1CC38}" type="parTrans" cxnId="{164E181D-12C7-4C76-9DE7-FBEB9FF24723}">
      <dgm:prSet/>
      <dgm:spPr/>
      <dgm:t>
        <a:bodyPr/>
        <a:lstStyle/>
        <a:p>
          <a:endParaRPr lang="en-GB"/>
        </a:p>
      </dgm:t>
    </dgm:pt>
    <dgm:pt modelId="{9124ACD6-FFDE-4ED0-B241-1BC7B1748ABF}" type="pres">
      <dgm:prSet presAssocID="{255EABD1-4996-4C7F-B8D6-8F3FCD4D09C2}" presName="linearFlow" presStyleCnt="0">
        <dgm:presLayoutVars>
          <dgm:dir/>
          <dgm:resizeHandles val="exact"/>
        </dgm:presLayoutVars>
      </dgm:prSet>
      <dgm:spPr/>
    </dgm:pt>
    <dgm:pt modelId="{7852B37D-DBA4-4939-A778-B8771D0B0E29}" type="pres">
      <dgm:prSet presAssocID="{D101A4F3-1D3F-4E55-87FE-B1DBC8E49BEE}" presName="composite" presStyleCnt="0"/>
      <dgm:spPr/>
    </dgm:pt>
    <dgm:pt modelId="{43AE7ACF-C409-4671-851B-C42651BDEC40}" type="pres">
      <dgm:prSet presAssocID="{D101A4F3-1D3F-4E55-87FE-B1DBC8E49BEE}"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by outline"/>
        </a:ext>
      </dgm:extLst>
    </dgm:pt>
    <dgm:pt modelId="{8192AF2E-712C-4B5F-A73D-D7E8D9C3914A}" type="pres">
      <dgm:prSet presAssocID="{D101A4F3-1D3F-4E55-87FE-B1DBC8E49BEE}" presName="txShp" presStyleLbl="node1" presStyleIdx="0" presStyleCnt="4">
        <dgm:presLayoutVars>
          <dgm:bulletEnabled val="1"/>
        </dgm:presLayoutVars>
      </dgm:prSet>
      <dgm:spPr/>
    </dgm:pt>
    <dgm:pt modelId="{AB871E72-E16A-46FB-8F93-8EBF5B18F28E}" type="pres">
      <dgm:prSet presAssocID="{1EA7F038-B029-4903-90CD-861CF045AEEC}" presName="spacing" presStyleCnt="0"/>
      <dgm:spPr/>
    </dgm:pt>
    <dgm:pt modelId="{42D0A766-9706-4C44-A88D-DF7543C1927F}" type="pres">
      <dgm:prSet presAssocID="{2C528124-46B8-40D9-A913-18AEDF69C9BB}" presName="composite" presStyleCnt="0"/>
      <dgm:spPr/>
    </dgm:pt>
    <dgm:pt modelId="{5B6714E1-7569-4BCC-97FA-2D03A7878F05}" type="pres">
      <dgm:prSet presAssocID="{2C528124-46B8-40D9-A913-18AEDF69C9BB}" presName="imgShp" presStyleLbl="fgImgPlace1" presStyleIdx="1" presStyleCnt="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D4E71ABD-3289-4112-AAC8-87247B0137A1}" type="pres">
      <dgm:prSet presAssocID="{2C528124-46B8-40D9-A913-18AEDF69C9BB}" presName="txShp" presStyleLbl="node1" presStyleIdx="1" presStyleCnt="4">
        <dgm:presLayoutVars>
          <dgm:bulletEnabled val="1"/>
        </dgm:presLayoutVars>
      </dgm:prSet>
      <dgm:spPr/>
    </dgm:pt>
    <dgm:pt modelId="{04D88FDC-AACD-45BF-B72D-5DAD4685048A}" type="pres">
      <dgm:prSet presAssocID="{83392C49-F06F-45EF-8EBB-9E60850FF26B}" presName="spacing" presStyleCnt="0"/>
      <dgm:spPr/>
    </dgm:pt>
    <dgm:pt modelId="{D94209B7-F772-47A1-A6E5-72E2F0421A1F}" type="pres">
      <dgm:prSet presAssocID="{00C8C8DC-D5A9-47A3-AB29-F7C5D9B87CB7}" presName="composite" presStyleCnt="0"/>
      <dgm:spPr/>
    </dgm:pt>
    <dgm:pt modelId="{8752A847-F99C-4359-BA7A-BA11E017E9CE}" type="pres">
      <dgm:prSet presAssocID="{00C8C8DC-D5A9-47A3-AB29-F7C5D9B87CB7}" presName="imgShp" presStyleLbl="fgImgPlace1" presStyleIdx="2"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F0FD6D9C-15C5-4000-8A03-7610C06E5438}" type="pres">
      <dgm:prSet presAssocID="{00C8C8DC-D5A9-47A3-AB29-F7C5D9B87CB7}" presName="txShp" presStyleLbl="node1" presStyleIdx="2" presStyleCnt="4">
        <dgm:presLayoutVars>
          <dgm:bulletEnabled val="1"/>
        </dgm:presLayoutVars>
      </dgm:prSet>
      <dgm:spPr/>
    </dgm:pt>
    <dgm:pt modelId="{E2E773C2-F521-4656-9449-ED62BA3DB0A7}" type="pres">
      <dgm:prSet presAssocID="{776BCA88-741B-43AF-BB19-B042BD1D0ECB}" presName="spacing" presStyleCnt="0"/>
      <dgm:spPr/>
    </dgm:pt>
    <dgm:pt modelId="{2EC5AF21-F4F3-4722-B6DF-BC4156E69E50}" type="pres">
      <dgm:prSet presAssocID="{9D5ABADC-F11C-484C-9FB0-92B59AD0267A}" presName="composite" presStyleCnt="0"/>
      <dgm:spPr/>
    </dgm:pt>
    <dgm:pt modelId="{EE426F76-424C-4317-8640-0966CB3D1278}" type="pres">
      <dgm:prSet presAssocID="{9D5ABADC-F11C-484C-9FB0-92B59AD0267A}" presName="imgShp" presStyleLbl="fgImgPlace1" presStyleIdx="3" presStyleCnt="4"/>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764C9A5C-00AE-442C-9D20-101D2EE0424D}" type="pres">
      <dgm:prSet presAssocID="{9D5ABADC-F11C-484C-9FB0-92B59AD0267A}" presName="txShp" presStyleLbl="node1" presStyleIdx="3" presStyleCnt="4">
        <dgm:presLayoutVars>
          <dgm:bulletEnabled val="1"/>
        </dgm:presLayoutVars>
      </dgm:prSet>
      <dgm:spPr/>
    </dgm:pt>
  </dgm:ptLst>
  <dgm:cxnLst>
    <dgm:cxn modelId="{E38DA702-F31D-43EF-81A1-0E8F3BED69C6}" type="presOf" srcId="{9D5ABADC-F11C-484C-9FB0-92B59AD0267A}" destId="{764C9A5C-00AE-442C-9D20-101D2EE0424D}" srcOrd="0" destOrd="0" presId="urn:microsoft.com/office/officeart/2005/8/layout/vList3"/>
    <dgm:cxn modelId="{164E181D-12C7-4C76-9DE7-FBEB9FF24723}" srcId="{255EABD1-4996-4C7F-B8D6-8F3FCD4D09C2}" destId="{00C8C8DC-D5A9-47A3-AB29-F7C5D9B87CB7}" srcOrd="2" destOrd="0" parTransId="{CD2B0732-34B8-4435-AF02-611ACFB1CC38}" sibTransId="{776BCA88-741B-43AF-BB19-B042BD1D0ECB}"/>
    <dgm:cxn modelId="{AD713031-332A-49EC-8223-FC781F39DB30}" type="presOf" srcId="{D101A4F3-1D3F-4E55-87FE-B1DBC8E49BEE}" destId="{8192AF2E-712C-4B5F-A73D-D7E8D9C3914A}" srcOrd="0" destOrd="0" presId="urn:microsoft.com/office/officeart/2005/8/layout/vList3"/>
    <dgm:cxn modelId="{CB457C35-F4A9-446C-BC65-184556C3A38E}" type="presOf" srcId="{00C8C8DC-D5A9-47A3-AB29-F7C5D9B87CB7}" destId="{F0FD6D9C-15C5-4000-8A03-7610C06E5438}" srcOrd="0" destOrd="0" presId="urn:microsoft.com/office/officeart/2005/8/layout/vList3"/>
    <dgm:cxn modelId="{7DF84938-AD07-4A72-8FF0-FDA34556CCB6}" srcId="{255EABD1-4996-4C7F-B8D6-8F3FCD4D09C2}" destId="{2C528124-46B8-40D9-A913-18AEDF69C9BB}" srcOrd="1" destOrd="0" parTransId="{570B50EA-A71C-4DBE-A08D-DF74B6BB6306}" sibTransId="{83392C49-F06F-45EF-8EBB-9E60850FF26B}"/>
    <dgm:cxn modelId="{7BE4974E-5644-4B5E-84F6-4227E93F49F8}" type="presOf" srcId="{255EABD1-4996-4C7F-B8D6-8F3FCD4D09C2}" destId="{9124ACD6-FFDE-4ED0-B241-1BC7B1748ABF}" srcOrd="0" destOrd="0" presId="urn:microsoft.com/office/officeart/2005/8/layout/vList3"/>
    <dgm:cxn modelId="{20A43C53-5AE6-40D3-9273-A476F46BD415}" srcId="{255EABD1-4996-4C7F-B8D6-8F3FCD4D09C2}" destId="{D101A4F3-1D3F-4E55-87FE-B1DBC8E49BEE}" srcOrd="0" destOrd="0" parTransId="{7BCB379C-B20B-40FB-9588-53CD594B78DE}" sibTransId="{1EA7F038-B029-4903-90CD-861CF045AEEC}"/>
    <dgm:cxn modelId="{2C3F6BA6-1A81-4206-8CFB-4A1057FE14E7}" type="presOf" srcId="{2C528124-46B8-40D9-A913-18AEDF69C9BB}" destId="{D4E71ABD-3289-4112-AAC8-87247B0137A1}" srcOrd="0" destOrd="0" presId="urn:microsoft.com/office/officeart/2005/8/layout/vList3"/>
    <dgm:cxn modelId="{D4C355D7-D1D9-4FEE-A291-7DF8AE5C7BE2}" srcId="{255EABD1-4996-4C7F-B8D6-8F3FCD4D09C2}" destId="{9D5ABADC-F11C-484C-9FB0-92B59AD0267A}" srcOrd="3" destOrd="0" parTransId="{169D93F1-44EE-4A4F-9877-999B4E493388}" sibTransId="{45EEED61-F377-4F3F-B54F-AB6B70F4E58D}"/>
    <dgm:cxn modelId="{A2C6392B-C84A-4FE7-B922-DD876FD791BF}" type="presParOf" srcId="{9124ACD6-FFDE-4ED0-B241-1BC7B1748ABF}" destId="{7852B37D-DBA4-4939-A778-B8771D0B0E29}" srcOrd="0" destOrd="0" presId="urn:microsoft.com/office/officeart/2005/8/layout/vList3"/>
    <dgm:cxn modelId="{8F2895EF-220D-4A94-9370-1CE932DC2D8F}" type="presParOf" srcId="{7852B37D-DBA4-4939-A778-B8771D0B0E29}" destId="{43AE7ACF-C409-4671-851B-C42651BDEC40}" srcOrd="0" destOrd="0" presId="urn:microsoft.com/office/officeart/2005/8/layout/vList3"/>
    <dgm:cxn modelId="{3BAEB9A3-FDE5-4CA6-B2B4-2C430A227175}" type="presParOf" srcId="{7852B37D-DBA4-4939-A778-B8771D0B0E29}" destId="{8192AF2E-712C-4B5F-A73D-D7E8D9C3914A}" srcOrd="1" destOrd="0" presId="urn:microsoft.com/office/officeart/2005/8/layout/vList3"/>
    <dgm:cxn modelId="{B0803E4E-9423-4DE8-976D-AB6DB81EC262}" type="presParOf" srcId="{9124ACD6-FFDE-4ED0-B241-1BC7B1748ABF}" destId="{AB871E72-E16A-46FB-8F93-8EBF5B18F28E}" srcOrd="1" destOrd="0" presId="urn:microsoft.com/office/officeart/2005/8/layout/vList3"/>
    <dgm:cxn modelId="{7304550C-63BE-4950-BC6C-D589C00B1A4E}" type="presParOf" srcId="{9124ACD6-FFDE-4ED0-B241-1BC7B1748ABF}" destId="{42D0A766-9706-4C44-A88D-DF7543C1927F}" srcOrd="2" destOrd="0" presId="urn:microsoft.com/office/officeart/2005/8/layout/vList3"/>
    <dgm:cxn modelId="{DA649EEB-EA28-405B-8770-A3F2C6398D73}" type="presParOf" srcId="{42D0A766-9706-4C44-A88D-DF7543C1927F}" destId="{5B6714E1-7569-4BCC-97FA-2D03A7878F05}" srcOrd="0" destOrd="0" presId="urn:microsoft.com/office/officeart/2005/8/layout/vList3"/>
    <dgm:cxn modelId="{C6F64AEF-0016-4F97-8E9B-D7F55135D1F3}" type="presParOf" srcId="{42D0A766-9706-4C44-A88D-DF7543C1927F}" destId="{D4E71ABD-3289-4112-AAC8-87247B0137A1}" srcOrd="1" destOrd="0" presId="urn:microsoft.com/office/officeart/2005/8/layout/vList3"/>
    <dgm:cxn modelId="{A7D2841E-3091-4F6E-A81C-194C4D775C4C}" type="presParOf" srcId="{9124ACD6-FFDE-4ED0-B241-1BC7B1748ABF}" destId="{04D88FDC-AACD-45BF-B72D-5DAD4685048A}" srcOrd="3" destOrd="0" presId="urn:microsoft.com/office/officeart/2005/8/layout/vList3"/>
    <dgm:cxn modelId="{82ABFF9D-CC87-4600-BE29-6FABD87C0CF0}" type="presParOf" srcId="{9124ACD6-FFDE-4ED0-B241-1BC7B1748ABF}" destId="{D94209B7-F772-47A1-A6E5-72E2F0421A1F}" srcOrd="4" destOrd="0" presId="urn:microsoft.com/office/officeart/2005/8/layout/vList3"/>
    <dgm:cxn modelId="{544D8E67-3E5D-4810-842D-A63753727ECB}" type="presParOf" srcId="{D94209B7-F772-47A1-A6E5-72E2F0421A1F}" destId="{8752A847-F99C-4359-BA7A-BA11E017E9CE}" srcOrd="0" destOrd="0" presId="urn:microsoft.com/office/officeart/2005/8/layout/vList3"/>
    <dgm:cxn modelId="{60779777-6486-44BA-9D76-F191C48A83A8}" type="presParOf" srcId="{D94209B7-F772-47A1-A6E5-72E2F0421A1F}" destId="{F0FD6D9C-15C5-4000-8A03-7610C06E5438}" srcOrd="1" destOrd="0" presId="urn:microsoft.com/office/officeart/2005/8/layout/vList3"/>
    <dgm:cxn modelId="{0756B118-4B62-4976-9243-5759371F9642}" type="presParOf" srcId="{9124ACD6-FFDE-4ED0-B241-1BC7B1748ABF}" destId="{E2E773C2-F521-4656-9449-ED62BA3DB0A7}" srcOrd="5" destOrd="0" presId="urn:microsoft.com/office/officeart/2005/8/layout/vList3"/>
    <dgm:cxn modelId="{68BE979C-2701-4E34-BB1D-BB2CB545AD8F}" type="presParOf" srcId="{9124ACD6-FFDE-4ED0-B241-1BC7B1748ABF}" destId="{2EC5AF21-F4F3-4722-B6DF-BC4156E69E50}" srcOrd="6" destOrd="0" presId="urn:microsoft.com/office/officeart/2005/8/layout/vList3"/>
    <dgm:cxn modelId="{E078FEF8-D21D-4205-85AF-1FF24CB53182}" type="presParOf" srcId="{2EC5AF21-F4F3-4722-B6DF-BC4156E69E50}" destId="{EE426F76-424C-4317-8640-0966CB3D1278}" srcOrd="0" destOrd="0" presId="urn:microsoft.com/office/officeart/2005/8/layout/vList3"/>
    <dgm:cxn modelId="{9BE15695-A7F9-48FF-911C-A5253A0DF3E4}" type="presParOf" srcId="{2EC5AF21-F4F3-4722-B6DF-BC4156E69E50}" destId="{764C9A5C-00AE-442C-9D20-101D2EE0424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55EABD1-4996-4C7F-B8D6-8F3FCD4D09C2}" type="doc">
      <dgm:prSet loTypeId="urn:microsoft.com/office/officeart/2005/8/layout/vList3" loCatId="list" qsTypeId="urn:microsoft.com/office/officeart/2005/8/quickstyle/simple1" qsCatId="simple" csTypeId="urn:microsoft.com/office/officeart/2005/8/colors/accent4_2" csCatId="accent4" phldr="1"/>
      <dgm:spPr/>
      <dgm:t>
        <a:bodyPr/>
        <a:lstStyle/>
        <a:p>
          <a:endParaRPr lang="en-GB"/>
        </a:p>
      </dgm:t>
    </dgm:pt>
    <dgm:pt modelId="{D101A4F3-1D3F-4E55-87FE-B1DBC8E49BEE}">
      <dgm:prSet custT="1"/>
      <dgm:spPr/>
      <dgm:t>
        <a:bodyPr/>
        <a:lstStyle/>
        <a:p>
          <a:pPr algn="l">
            <a:lnSpc>
              <a:spcPct val="100000"/>
            </a:lnSpc>
            <a:spcAft>
              <a:spcPts val="600"/>
            </a:spcAft>
          </a:pPr>
          <a:r>
            <a:rPr lang="en-GB" sz="2000" b="1" dirty="0">
              <a:latin typeface="+mn-lt"/>
            </a:rPr>
            <a:t>Financial Incentives</a:t>
          </a:r>
          <a:endParaRPr lang="en-GB" sz="2000" dirty="0"/>
        </a:p>
      </dgm:t>
    </dgm:pt>
    <dgm:pt modelId="{7BCB379C-B20B-40FB-9588-53CD594B78DE}" type="parTrans" cxnId="{20A43C53-5AE6-40D3-9273-A476F46BD415}">
      <dgm:prSet/>
      <dgm:spPr/>
      <dgm:t>
        <a:bodyPr/>
        <a:lstStyle/>
        <a:p>
          <a:endParaRPr lang="en-GB"/>
        </a:p>
      </dgm:t>
    </dgm:pt>
    <dgm:pt modelId="{1EA7F038-B029-4903-90CD-861CF045AEEC}" type="sibTrans" cxnId="{20A43C53-5AE6-40D3-9273-A476F46BD415}">
      <dgm:prSet/>
      <dgm:spPr/>
      <dgm:t>
        <a:bodyPr/>
        <a:lstStyle/>
        <a:p>
          <a:endParaRPr lang="en-GB"/>
        </a:p>
      </dgm:t>
    </dgm:pt>
    <dgm:pt modelId="{AE01D1C0-7BBE-4858-ACA3-CD4822F4476F}">
      <dgm:prSet custT="1"/>
      <dgm:spPr/>
      <dgm:t>
        <a:bodyPr/>
        <a:lstStyle/>
        <a:p>
          <a:pPr algn="l">
            <a:buFont typeface="+mj-lt"/>
            <a:buAutoNum type="arabicPeriod"/>
          </a:pPr>
          <a:r>
            <a:rPr lang="en-GB" sz="2000" b="1" i="0" dirty="0"/>
            <a:t>Increase in Children’s Allowance</a:t>
          </a:r>
        </a:p>
      </dgm:t>
    </dgm:pt>
    <dgm:pt modelId="{4891B6B0-2410-4C65-902F-171829BD04A0}" type="parTrans" cxnId="{DF3285D5-71EB-4188-A70A-617212B83B9C}">
      <dgm:prSet/>
      <dgm:spPr/>
      <dgm:t>
        <a:bodyPr/>
        <a:lstStyle/>
        <a:p>
          <a:endParaRPr lang="en-GB"/>
        </a:p>
      </dgm:t>
    </dgm:pt>
    <dgm:pt modelId="{A01B760D-5719-44FD-AFA9-40EC90AA45F7}" type="sibTrans" cxnId="{DF3285D5-71EB-4188-A70A-617212B83B9C}">
      <dgm:prSet/>
      <dgm:spPr/>
      <dgm:t>
        <a:bodyPr/>
        <a:lstStyle/>
        <a:p>
          <a:endParaRPr lang="en-GB"/>
        </a:p>
      </dgm:t>
    </dgm:pt>
    <dgm:pt modelId="{EA0DC444-6123-4C21-A4B3-B33CA49BCAAF}">
      <dgm:prSet custT="1"/>
      <dgm:spPr/>
      <dgm:t>
        <a:bodyPr/>
        <a:lstStyle/>
        <a:p>
          <a:pPr algn="l">
            <a:buFont typeface="+mj-lt"/>
            <a:buNone/>
          </a:pPr>
          <a:r>
            <a:rPr lang="en-GB" sz="2000" b="1" i="0" dirty="0"/>
            <a:t>Housing and Home Improvement</a:t>
          </a:r>
          <a:endParaRPr lang="en-GB" sz="2000" b="0" i="0" dirty="0"/>
        </a:p>
      </dgm:t>
    </dgm:pt>
    <dgm:pt modelId="{773556A9-9178-4A37-86E5-98375A1AED1B}" type="parTrans" cxnId="{F2094217-5DBF-40BC-BEA5-2CD3FFA0B466}">
      <dgm:prSet/>
      <dgm:spPr/>
      <dgm:t>
        <a:bodyPr/>
        <a:lstStyle/>
        <a:p>
          <a:endParaRPr lang="en-GB"/>
        </a:p>
      </dgm:t>
    </dgm:pt>
    <dgm:pt modelId="{CC6D61B9-0360-4AB3-813D-D6DD001C3E86}" type="sibTrans" cxnId="{F2094217-5DBF-40BC-BEA5-2CD3FFA0B466}">
      <dgm:prSet/>
      <dgm:spPr/>
      <dgm:t>
        <a:bodyPr/>
        <a:lstStyle/>
        <a:p>
          <a:endParaRPr lang="en-GB"/>
        </a:p>
      </dgm:t>
    </dgm:pt>
    <dgm:pt modelId="{FA1121C6-EC17-4DF8-802E-955D6C17CC7C}">
      <dgm:prSet custT="1"/>
      <dgm:spPr/>
      <dgm:t>
        <a:bodyPr/>
        <a:lstStyle/>
        <a:p>
          <a:pPr algn="l">
            <a:buFont typeface="+mj-lt"/>
            <a:buAutoNum type="arabicPeriod"/>
          </a:pPr>
          <a:r>
            <a:rPr lang="en-GB" sz="2000" b="1" i="0" dirty="0"/>
            <a:t>Child Minding Allowance </a:t>
          </a:r>
        </a:p>
      </dgm:t>
    </dgm:pt>
    <dgm:pt modelId="{B8198232-2E69-43AE-AF95-8FFCA46FE1E8}" type="parTrans" cxnId="{B229C5E1-9F3F-4C29-B266-AD5CA0DCA264}">
      <dgm:prSet/>
      <dgm:spPr/>
      <dgm:t>
        <a:bodyPr/>
        <a:lstStyle/>
        <a:p>
          <a:endParaRPr lang="en-GB"/>
        </a:p>
      </dgm:t>
    </dgm:pt>
    <dgm:pt modelId="{BDAC86BD-7C33-4175-9DF7-6015036EF979}" type="sibTrans" cxnId="{B229C5E1-9F3F-4C29-B266-AD5CA0DCA264}">
      <dgm:prSet/>
      <dgm:spPr/>
      <dgm:t>
        <a:bodyPr/>
        <a:lstStyle/>
        <a:p>
          <a:endParaRPr lang="en-GB"/>
        </a:p>
      </dgm:t>
    </dgm:pt>
    <dgm:pt modelId="{44A41284-BDFA-4442-99B1-50E029B885EB}">
      <dgm:prSet custT="1"/>
      <dgm:spPr/>
      <dgm:t>
        <a:bodyPr/>
        <a:lstStyle/>
        <a:p>
          <a:pPr algn="l"/>
          <a:r>
            <a:rPr lang="en-GB" sz="2000" b="1" i="0" dirty="0"/>
            <a:t>Refund on Extracurricular Activities</a:t>
          </a:r>
        </a:p>
      </dgm:t>
    </dgm:pt>
    <dgm:pt modelId="{95742819-F623-458F-9C51-5CA2C37FABB5}" type="sibTrans" cxnId="{8324C561-DA1C-43E9-A211-C68F4E50AC4A}">
      <dgm:prSet/>
      <dgm:spPr/>
      <dgm:t>
        <a:bodyPr/>
        <a:lstStyle/>
        <a:p>
          <a:endParaRPr lang="en-GB"/>
        </a:p>
      </dgm:t>
    </dgm:pt>
    <dgm:pt modelId="{1E6AB2D9-E7A6-417E-943E-9BDE8D9265F7}" type="parTrans" cxnId="{8324C561-DA1C-43E9-A211-C68F4E50AC4A}">
      <dgm:prSet/>
      <dgm:spPr/>
      <dgm:t>
        <a:bodyPr/>
        <a:lstStyle/>
        <a:p>
          <a:endParaRPr lang="en-GB"/>
        </a:p>
      </dgm:t>
    </dgm:pt>
    <dgm:pt modelId="{9124ACD6-FFDE-4ED0-B241-1BC7B1748ABF}" type="pres">
      <dgm:prSet presAssocID="{255EABD1-4996-4C7F-B8D6-8F3FCD4D09C2}" presName="linearFlow" presStyleCnt="0">
        <dgm:presLayoutVars>
          <dgm:dir/>
          <dgm:resizeHandles val="exact"/>
        </dgm:presLayoutVars>
      </dgm:prSet>
      <dgm:spPr/>
    </dgm:pt>
    <dgm:pt modelId="{7852B37D-DBA4-4939-A778-B8771D0B0E29}" type="pres">
      <dgm:prSet presAssocID="{D101A4F3-1D3F-4E55-87FE-B1DBC8E49BEE}" presName="composite" presStyleCnt="0"/>
      <dgm:spPr/>
    </dgm:pt>
    <dgm:pt modelId="{43AE7ACF-C409-4671-851B-C42651BDEC40}" type="pres">
      <dgm:prSet presAssocID="{D101A4F3-1D3F-4E55-87FE-B1DBC8E49BEE}"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uro outline"/>
        </a:ext>
      </dgm:extLst>
    </dgm:pt>
    <dgm:pt modelId="{8192AF2E-712C-4B5F-A73D-D7E8D9C3914A}" type="pres">
      <dgm:prSet presAssocID="{D101A4F3-1D3F-4E55-87FE-B1DBC8E49BEE}" presName="txShp" presStyleLbl="node1" presStyleIdx="0" presStyleCnt="5">
        <dgm:presLayoutVars>
          <dgm:bulletEnabled val="1"/>
        </dgm:presLayoutVars>
      </dgm:prSet>
      <dgm:spPr/>
    </dgm:pt>
    <dgm:pt modelId="{AB871E72-E16A-46FB-8F93-8EBF5B18F28E}" type="pres">
      <dgm:prSet presAssocID="{1EA7F038-B029-4903-90CD-861CF045AEEC}" presName="spacing" presStyleCnt="0"/>
      <dgm:spPr/>
    </dgm:pt>
    <dgm:pt modelId="{9E8C18E5-D8D2-47EB-B67D-5F35CACCBC93}" type="pres">
      <dgm:prSet presAssocID="{AE01D1C0-7BBE-4858-ACA3-CD4822F4476F}" presName="composite" presStyleCnt="0"/>
      <dgm:spPr/>
    </dgm:pt>
    <dgm:pt modelId="{6224E0AF-0D6E-49AA-B8D6-F668A69A3B57}" type="pres">
      <dgm:prSet presAssocID="{AE01D1C0-7BBE-4858-ACA3-CD4822F4476F}"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nk check outline"/>
        </a:ext>
      </dgm:extLst>
    </dgm:pt>
    <dgm:pt modelId="{9CAB71FA-0FFF-427D-AE72-712B960A75FC}" type="pres">
      <dgm:prSet presAssocID="{AE01D1C0-7BBE-4858-ACA3-CD4822F4476F}" presName="txShp" presStyleLbl="node1" presStyleIdx="1" presStyleCnt="5">
        <dgm:presLayoutVars>
          <dgm:bulletEnabled val="1"/>
        </dgm:presLayoutVars>
      </dgm:prSet>
      <dgm:spPr/>
    </dgm:pt>
    <dgm:pt modelId="{5F40A431-2B1E-4513-932C-3325998EB632}" type="pres">
      <dgm:prSet presAssocID="{A01B760D-5719-44FD-AFA9-40EC90AA45F7}" presName="spacing" presStyleCnt="0"/>
      <dgm:spPr/>
    </dgm:pt>
    <dgm:pt modelId="{06B30D4B-7749-4AAA-9F30-8CB279AB4222}" type="pres">
      <dgm:prSet presAssocID="{FA1121C6-EC17-4DF8-802E-955D6C17CC7C}" presName="composite" presStyleCnt="0"/>
      <dgm:spPr/>
    </dgm:pt>
    <dgm:pt modelId="{32997DEF-6247-41DC-94CA-92365854275D}" type="pres">
      <dgm:prSet presAssocID="{FA1121C6-EC17-4DF8-802E-955D6C17CC7C}"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n with baby outline"/>
        </a:ext>
      </dgm:extLst>
    </dgm:pt>
    <dgm:pt modelId="{6571AAC1-C994-4665-BB8F-A80BFE89DAF0}" type="pres">
      <dgm:prSet presAssocID="{FA1121C6-EC17-4DF8-802E-955D6C17CC7C}" presName="txShp" presStyleLbl="node1" presStyleIdx="2" presStyleCnt="5">
        <dgm:presLayoutVars>
          <dgm:bulletEnabled val="1"/>
        </dgm:presLayoutVars>
      </dgm:prSet>
      <dgm:spPr/>
    </dgm:pt>
    <dgm:pt modelId="{4D385C1F-6AEA-47D9-ACAB-F52AAD66FDB5}" type="pres">
      <dgm:prSet presAssocID="{BDAC86BD-7C33-4175-9DF7-6015036EF979}" presName="spacing" presStyleCnt="0"/>
      <dgm:spPr/>
    </dgm:pt>
    <dgm:pt modelId="{EF848971-0EE3-4891-B2E6-0F452143B7EB}" type="pres">
      <dgm:prSet presAssocID="{44A41284-BDFA-4442-99B1-50E029B885EB}" presName="composite" presStyleCnt="0"/>
      <dgm:spPr/>
    </dgm:pt>
    <dgm:pt modelId="{B793A056-1F83-4C11-B46C-B5934710E284}" type="pres">
      <dgm:prSet presAssocID="{44A41284-BDFA-4442-99B1-50E029B885EB}" presName="imgShp" presStyleLbl="fgImgPlace1" presStyleIdx="3" presStyleCnt="5"/>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pt>
    <dgm:pt modelId="{03A8B469-4963-48CB-9EDC-8720B7A66C3D}" type="pres">
      <dgm:prSet presAssocID="{44A41284-BDFA-4442-99B1-50E029B885EB}" presName="txShp" presStyleLbl="node1" presStyleIdx="3" presStyleCnt="5">
        <dgm:presLayoutVars>
          <dgm:bulletEnabled val="1"/>
        </dgm:presLayoutVars>
      </dgm:prSet>
      <dgm:spPr/>
    </dgm:pt>
    <dgm:pt modelId="{067F9361-1F17-4208-AFCF-24FA034A7D80}" type="pres">
      <dgm:prSet presAssocID="{95742819-F623-458F-9C51-5CA2C37FABB5}" presName="spacing" presStyleCnt="0"/>
      <dgm:spPr/>
    </dgm:pt>
    <dgm:pt modelId="{178BD208-0A68-4142-AAAF-96F3DEB992CC}" type="pres">
      <dgm:prSet presAssocID="{EA0DC444-6123-4C21-A4B3-B33CA49BCAAF}" presName="composite" presStyleCnt="0"/>
      <dgm:spPr/>
    </dgm:pt>
    <dgm:pt modelId="{D9A45A91-3C6C-412E-939C-BD1EFB92906C}" type="pres">
      <dgm:prSet presAssocID="{EA0DC444-6123-4C21-A4B3-B33CA49BCAAF}"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uburban scene outline"/>
        </a:ext>
      </dgm:extLst>
    </dgm:pt>
    <dgm:pt modelId="{2F00B408-1686-4A15-80C7-EBACE9EFDF90}" type="pres">
      <dgm:prSet presAssocID="{EA0DC444-6123-4C21-A4B3-B33CA49BCAAF}" presName="txShp" presStyleLbl="node1" presStyleIdx="4" presStyleCnt="5">
        <dgm:presLayoutVars>
          <dgm:bulletEnabled val="1"/>
        </dgm:presLayoutVars>
      </dgm:prSet>
      <dgm:spPr/>
    </dgm:pt>
  </dgm:ptLst>
  <dgm:cxnLst>
    <dgm:cxn modelId="{F2094217-5DBF-40BC-BEA5-2CD3FFA0B466}" srcId="{255EABD1-4996-4C7F-B8D6-8F3FCD4D09C2}" destId="{EA0DC444-6123-4C21-A4B3-B33CA49BCAAF}" srcOrd="4" destOrd="0" parTransId="{773556A9-9178-4A37-86E5-98375A1AED1B}" sibTransId="{CC6D61B9-0360-4AB3-813D-D6DD001C3E86}"/>
    <dgm:cxn modelId="{BA9A9E25-41B6-4647-8A4D-5F2084F2F5BE}" type="presOf" srcId="{44A41284-BDFA-4442-99B1-50E029B885EB}" destId="{03A8B469-4963-48CB-9EDC-8720B7A66C3D}" srcOrd="0" destOrd="0" presId="urn:microsoft.com/office/officeart/2005/8/layout/vList3"/>
    <dgm:cxn modelId="{F71C782F-9A6E-46CD-A222-EE79CFAC66A2}" type="presOf" srcId="{AE01D1C0-7BBE-4858-ACA3-CD4822F4476F}" destId="{9CAB71FA-0FFF-427D-AE72-712B960A75FC}" srcOrd="0" destOrd="0" presId="urn:microsoft.com/office/officeart/2005/8/layout/vList3"/>
    <dgm:cxn modelId="{AD713031-332A-49EC-8223-FC781F39DB30}" type="presOf" srcId="{D101A4F3-1D3F-4E55-87FE-B1DBC8E49BEE}" destId="{8192AF2E-712C-4B5F-A73D-D7E8D9C3914A}" srcOrd="0" destOrd="0" presId="urn:microsoft.com/office/officeart/2005/8/layout/vList3"/>
    <dgm:cxn modelId="{8324C561-DA1C-43E9-A211-C68F4E50AC4A}" srcId="{255EABD1-4996-4C7F-B8D6-8F3FCD4D09C2}" destId="{44A41284-BDFA-4442-99B1-50E029B885EB}" srcOrd="3" destOrd="0" parTransId="{1E6AB2D9-E7A6-417E-943E-9BDE8D9265F7}" sibTransId="{95742819-F623-458F-9C51-5CA2C37FABB5}"/>
    <dgm:cxn modelId="{7BE4974E-5644-4B5E-84F6-4227E93F49F8}" type="presOf" srcId="{255EABD1-4996-4C7F-B8D6-8F3FCD4D09C2}" destId="{9124ACD6-FFDE-4ED0-B241-1BC7B1748ABF}" srcOrd="0" destOrd="0" presId="urn:microsoft.com/office/officeart/2005/8/layout/vList3"/>
    <dgm:cxn modelId="{20A43C53-5AE6-40D3-9273-A476F46BD415}" srcId="{255EABD1-4996-4C7F-B8D6-8F3FCD4D09C2}" destId="{D101A4F3-1D3F-4E55-87FE-B1DBC8E49BEE}" srcOrd="0" destOrd="0" parTransId="{7BCB379C-B20B-40FB-9588-53CD594B78DE}" sibTransId="{1EA7F038-B029-4903-90CD-861CF045AEEC}"/>
    <dgm:cxn modelId="{08014DA8-9A1D-404D-BFC6-426B7551B877}" type="presOf" srcId="{FA1121C6-EC17-4DF8-802E-955D6C17CC7C}" destId="{6571AAC1-C994-4665-BB8F-A80BFE89DAF0}" srcOrd="0" destOrd="0" presId="urn:microsoft.com/office/officeart/2005/8/layout/vList3"/>
    <dgm:cxn modelId="{5512BCB4-8ABC-4848-82FE-92DD62205631}" type="presOf" srcId="{EA0DC444-6123-4C21-A4B3-B33CA49BCAAF}" destId="{2F00B408-1686-4A15-80C7-EBACE9EFDF90}" srcOrd="0" destOrd="0" presId="urn:microsoft.com/office/officeart/2005/8/layout/vList3"/>
    <dgm:cxn modelId="{DF3285D5-71EB-4188-A70A-617212B83B9C}" srcId="{255EABD1-4996-4C7F-B8D6-8F3FCD4D09C2}" destId="{AE01D1C0-7BBE-4858-ACA3-CD4822F4476F}" srcOrd="1" destOrd="0" parTransId="{4891B6B0-2410-4C65-902F-171829BD04A0}" sibTransId="{A01B760D-5719-44FD-AFA9-40EC90AA45F7}"/>
    <dgm:cxn modelId="{B229C5E1-9F3F-4C29-B266-AD5CA0DCA264}" srcId="{255EABD1-4996-4C7F-B8D6-8F3FCD4D09C2}" destId="{FA1121C6-EC17-4DF8-802E-955D6C17CC7C}" srcOrd="2" destOrd="0" parTransId="{B8198232-2E69-43AE-AF95-8FFCA46FE1E8}" sibTransId="{BDAC86BD-7C33-4175-9DF7-6015036EF979}"/>
    <dgm:cxn modelId="{A2C6392B-C84A-4FE7-B922-DD876FD791BF}" type="presParOf" srcId="{9124ACD6-FFDE-4ED0-B241-1BC7B1748ABF}" destId="{7852B37D-DBA4-4939-A778-B8771D0B0E29}" srcOrd="0" destOrd="0" presId="urn:microsoft.com/office/officeart/2005/8/layout/vList3"/>
    <dgm:cxn modelId="{8F2895EF-220D-4A94-9370-1CE932DC2D8F}" type="presParOf" srcId="{7852B37D-DBA4-4939-A778-B8771D0B0E29}" destId="{43AE7ACF-C409-4671-851B-C42651BDEC40}" srcOrd="0" destOrd="0" presId="urn:microsoft.com/office/officeart/2005/8/layout/vList3"/>
    <dgm:cxn modelId="{3BAEB9A3-FDE5-4CA6-B2B4-2C430A227175}" type="presParOf" srcId="{7852B37D-DBA4-4939-A778-B8771D0B0E29}" destId="{8192AF2E-712C-4B5F-A73D-D7E8D9C3914A}" srcOrd="1" destOrd="0" presId="urn:microsoft.com/office/officeart/2005/8/layout/vList3"/>
    <dgm:cxn modelId="{B0803E4E-9423-4DE8-976D-AB6DB81EC262}" type="presParOf" srcId="{9124ACD6-FFDE-4ED0-B241-1BC7B1748ABF}" destId="{AB871E72-E16A-46FB-8F93-8EBF5B18F28E}" srcOrd="1" destOrd="0" presId="urn:microsoft.com/office/officeart/2005/8/layout/vList3"/>
    <dgm:cxn modelId="{E521C66F-5F91-41C3-817D-78ECE59EB878}" type="presParOf" srcId="{9124ACD6-FFDE-4ED0-B241-1BC7B1748ABF}" destId="{9E8C18E5-D8D2-47EB-B67D-5F35CACCBC93}" srcOrd="2" destOrd="0" presId="urn:microsoft.com/office/officeart/2005/8/layout/vList3"/>
    <dgm:cxn modelId="{A6E0CC74-A301-41AF-941D-B9D32D98E44F}" type="presParOf" srcId="{9E8C18E5-D8D2-47EB-B67D-5F35CACCBC93}" destId="{6224E0AF-0D6E-49AA-B8D6-F668A69A3B57}" srcOrd="0" destOrd="0" presId="urn:microsoft.com/office/officeart/2005/8/layout/vList3"/>
    <dgm:cxn modelId="{E7DD4F86-B97C-428B-BCE3-0DE569965D29}" type="presParOf" srcId="{9E8C18E5-D8D2-47EB-B67D-5F35CACCBC93}" destId="{9CAB71FA-0FFF-427D-AE72-712B960A75FC}" srcOrd="1" destOrd="0" presId="urn:microsoft.com/office/officeart/2005/8/layout/vList3"/>
    <dgm:cxn modelId="{7067B7A7-B80E-428F-9A38-FB47F6E97CE0}" type="presParOf" srcId="{9124ACD6-FFDE-4ED0-B241-1BC7B1748ABF}" destId="{5F40A431-2B1E-4513-932C-3325998EB632}" srcOrd="3" destOrd="0" presId="urn:microsoft.com/office/officeart/2005/8/layout/vList3"/>
    <dgm:cxn modelId="{1F8743E5-A9F9-41D2-BE4E-949AD6C189EF}" type="presParOf" srcId="{9124ACD6-FFDE-4ED0-B241-1BC7B1748ABF}" destId="{06B30D4B-7749-4AAA-9F30-8CB279AB4222}" srcOrd="4" destOrd="0" presId="urn:microsoft.com/office/officeart/2005/8/layout/vList3"/>
    <dgm:cxn modelId="{8F29C8EC-16FB-4105-A3D3-215756D80366}" type="presParOf" srcId="{06B30D4B-7749-4AAA-9F30-8CB279AB4222}" destId="{32997DEF-6247-41DC-94CA-92365854275D}" srcOrd="0" destOrd="0" presId="urn:microsoft.com/office/officeart/2005/8/layout/vList3"/>
    <dgm:cxn modelId="{04FD067C-7859-4528-B6AB-A807F48FF000}" type="presParOf" srcId="{06B30D4B-7749-4AAA-9F30-8CB279AB4222}" destId="{6571AAC1-C994-4665-BB8F-A80BFE89DAF0}" srcOrd="1" destOrd="0" presId="urn:microsoft.com/office/officeart/2005/8/layout/vList3"/>
    <dgm:cxn modelId="{F54DB44D-9928-455E-A1C4-065358AEB653}" type="presParOf" srcId="{9124ACD6-FFDE-4ED0-B241-1BC7B1748ABF}" destId="{4D385C1F-6AEA-47D9-ACAB-F52AAD66FDB5}" srcOrd="5" destOrd="0" presId="urn:microsoft.com/office/officeart/2005/8/layout/vList3"/>
    <dgm:cxn modelId="{503607A9-D738-43F9-B27A-784447D0493C}" type="presParOf" srcId="{9124ACD6-FFDE-4ED0-B241-1BC7B1748ABF}" destId="{EF848971-0EE3-4891-B2E6-0F452143B7EB}" srcOrd="6" destOrd="0" presId="urn:microsoft.com/office/officeart/2005/8/layout/vList3"/>
    <dgm:cxn modelId="{9F8AA4AA-16BB-4CEC-9AE4-74BF8A121206}" type="presParOf" srcId="{EF848971-0EE3-4891-B2E6-0F452143B7EB}" destId="{B793A056-1F83-4C11-B46C-B5934710E284}" srcOrd="0" destOrd="0" presId="urn:microsoft.com/office/officeart/2005/8/layout/vList3"/>
    <dgm:cxn modelId="{472127EB-300F-4E3A-BE04-CCA31BCBDCD1}" type="presParOf" srcId="{EF848971-0EE3-4891-B2E6-0F452143B7EB}" destId="{03A8B469-4963-48CB-9EDC-8720B7A66C3D}" srcOrd="1" destOrd="0" presId="urn:microsoft.com/office/officeart/2005/8/layout/vList3"/>
    <dgm:cxn modelId="{3FA3609A-F6F2-4B89-8DD5-2463A6EFAEB3}" type="presParOf" srcId="{9124ACD6-FFDE-4ED0-B241-1BC7B1748ABF}" destId="{067F9361-1F17-4208-AFCF-24FA034A7D80}" srcOrd="7" destOrd="0" presId="urn:microsoft.com/office/officeart/2005/8/layout/vList3"/>
    <dgm:cxn modelId="{ABBE8A82-71AB-4BA1-BC9B-64C3248BF59D}" type="presParOf" srcId="{9124ACD6-FFDE-4ED0-B241-1BC7B1748ABF}" destId="{178BD208-0A68-4142-AAAF-96F3DEB992CC}" srcOrd="8" destOrd="0" presId="urn:microsoft.com/office/officeart/2005/8/layout/vList3"/>
    <dgm:cxn modelId="{881A1F6D-7601-4C03-AC62-669D929E9D73}" type="presParOf" srcId="{178BD208-0A68-4142-AAAF-96F3DEB992CC}" destId="{D9A45A91-3C6C-412E-939C-BD1EFB92906C}" srcOrd="0" destOrd="0" presId="urn:microsoft.com/office/officeart/2005/8/layout/vList3"/>
    <dgm:cxn modelId="{AB256B2C-DEE9-4D48-9BB3-AE7863AA9936}" type="presParOf" srcId="{178BD208-0A68-4142-AAAF-96F3DEB992CC}" destId="{2F00B408-1686-4A15-80C7-EBACE9EFDF9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EC0F8-F17B-4DAD-A8B8-8AA7C4F9A05C}">
      <dsp:nvSpPr>
        <dsp:cNvPr id="0" name=""/>
        <dsp:cNvSpPr/>
      </dsp:nvSpPr>
      <dsp:spPr>
        <a:xfrm>
          <a:off x="10" y="0"/>
          <a:ext cx="2619511" cy="37973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100000"/>
            </a:lnSpc>
            <a:spcBef>
              <a:spcPct val="0"/>
            </a:spcBef>
            <a:spcAft>
              <a:spcPts val="600"/>
            </a:spcAft>
            <a:buNone/>
          </a:pPr>
          <a:r>
            <a:rPr lang="en-GB" sz="1900" b="1" i="0" kern="1200" dirty="0">
              <a:effectLst>
                <a:outerShdw blurRad="38100" dist="38100" dir="2700000" algn="tl">
                  <a:srgbClr val="000000">
                    <a:alpha val="43137"/>
                  </a:srgbClr>
                </a:outerShdw>
              </a:effectLst>
            </a:rPr>
            <a:t>Initial Discussions in 2022 during a National pre-consultation Event</a:t>
          </a:r>
        </a:p>
      </dsp:txBody>
      <dsp:txXfrm>
        <a:off x="10" y="1518920"/>
        <a:ext cx="2619511" cy="1518920"/>
      </dsp:txXfrm>
    </dsp:sp>
    <dsp:sp modelId="{AE8433FF-EB8F-40E2-B73D-48E056BBA011}">
      <dsp:nvSpPr>
        <dsp:cNvPr id="0" name=""/>
        <dsp:cNvSpPr/>
      </dsp:nvSpPr>
      <dsp:spPr>
        <a:xfrm>
          <a:off x="680004" y="227838"/>
          <a:ext cx="1264500" cy="126450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8ECEC-416B-4AB9-A967-446A8D52C4B0}">
      <dsp:nvSpPr>
        <dsp:cNvPr id="0" name=""/>
        <dsp:cNvSpPr/>
      </dsp:nvSpPr>
      <dsp:spPr>
        <a:xfrm>
          <a:off x="2700595" y="0"/>
          <a:ext cx="2619511" cy="37973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100000"/>
            </a:lnSpc>
            <a:spcBef>
              <a:spcPct val="0"/>
            </a:spcBef>
            <a:spcAft>
              <a:spcPts val="600"/>
            </a:spcAft>
            <a:buNone/>
          </a:pPr>
          <a:r>
            <a:rPr lang="en-GB" sz="1900" b="1" i="0" kern="1200" dirty="0">
              <a:effectLst>
                <a:outerShdw blurRad="38100" dist="38100" dir="2700000" algn="tl">
                  <a:srgbClr val="000000">
                    <a:alpha val="43137"/>
                  </a:srgbClr>
                </a:outerShdw>
              </a:effectLst>
            </a:rPr>
            <a:t>National Discussion Document 2024 that served for further Bi-Lateral Consultations</a:t>
          </a:r>
          <a:endParaRPr lang="en-GB" sz="1900" b="0" i="0" kern="1200" dirty="0"/>
        </a:p>
      </dsp:txBody>
      <dsp:txXfrm>
        <a:off x="2700595" y="1518920"/>
        <a:ext cx="2619511" cy="1518920"/>
      </dsp:txXfrm>
    </dsp:sp>
    <dsp:sp modelId="{9C84F96A-6035-4262-B674-721198A1F15A}">
      <dsp:nvSpPr>
        <dsp:cNvPr id="0" name=""/>
        <dsp:cNvSpPr/>
      </dsp:nvSpPr>
      <dsp:spPr>
        <a:xfrm>
          <a:off x="3378101" y="227838"/>
          <a:ext cx="1264500" cy="126450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681904-5472-4F3F-B02E-E80B98E7E481}">
      <dsp:nvSpPr>
        <dsp:cNvPr id="0" name=""/>
        <dsp:cNvSpPr/>
      </dsp:nvSpPr>
      <dsp:spPr>
        <a:xfrm>
          <a:off x="5398692" y="0"/>
          <a:ext cx="2619511" cy="37973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Font typeface="+mj-lt"/>
            <a:buNone/>
          </a:pPr>
          <a:r>
            <a:rPr lang="en-GB" sz="1900" b="1" i="0" kern="1200" dirty="0">
              <a:effectLst>
                <a:outerShdw blurRad="38100" dist="38100" dir="2700000" algn="tl">
                  <a:srgbClr val="000000">
                    <a:alpha val="43137"/>
                  </a:srgbClr>
                </a:outerShdw>
              </a:effectLst>
            </a:rPr>
            <a:t>Final Pre-Consultation Event in January 2025 with key stakeholders</a:t>
          </a:r>
        </a:p>
      </dsp:txBody>
      <dsp:txXfrm>
        <a:off x="5398692" y="1518920"/>
        <a:ext cx="2619511" cy="1518920"/>
      </dsp:txXfrm>
    </dsp:sp>
    <dsp:sp modelId="{3DDAE8A3-CAF8-4ADF-8B4E-9DC4D9744D91}">
      <dsp:nvSpPr>
        <dsp:cNvPr id="0" name=""/>
        <dsp:cNvSpPr/>
      </dsp:nvSpPr>
      <dsp:spPr>
        <a:xfrm>
          <a:off x="6076197" y="227838"/>
          <a:ext cx="1264500" cy="126450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19391C-709E-4505-B9F6-9A938D6CBBA5}">
      <dsp:nvSpPr>
        <dsp:cNvPr id="0" name=""/>
        <dsp:cNvSpPr/>
      </dsp:nvSpPr>
      <dsp:spPr>
        <a:xfrm>
          <a:off x="8096789" y="0"/>
          <a:ext cx="2619511" cy="379730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b="1" kern="1200" dirty="0">
              <a:effectLst>
                <a:outerShdw blurRad="38100" dist="38100" dir="2700000" algn="tl">
                  <a:srgbClr val="000000">
                    <a:alpha val="43137"/>
                  </a:srgbClr>
                </a:outerShdw>
              </a:effectLst>
            </a:rPr>
            <a:t>Interministerial Consultation in February 2025</a:t>
          </a:r>
        </a:p>
      </dsp:txBody>
      <dsp:txXfrm>
        <a:off x="8096789" y="1518920"/>
        <a:ext cx="2619511" cy="1518920"/>
      </dsp:txXfrm>
    </dsp:sp>
    <dsp:sp modelId="{F4ECE92F-D8BE-41E1-9115-3F92DBD6E815}">
      <dsp:nvSpPr>
        <dsp:cNvPr id="0" name=""/>
        <dsp:cNvSpPr/>
      </dsp:nvSpPr>
      <dsp:spPr>
        <a:xfrm>
          <a:off x="8774294" y="227838"/>
          <a:ext cx="1264500" cy="126450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CAD845-2F3F-470C-88B8-0831838023FC}">
      <dsp:nvSpPr>
        <dsp:cNvPr id="0" name=""/>
        <dsp:cNvSpPr/>
      </dsp:nvSpPr>
      <dsp:spPr>
        <a:xfrm>
          <a:off x="428751" y="3037840"/>
          <a:ext cx="9861296" cy="569595"/>
        </a:xfrm>
        <a:prstGeom prst="leftRightArrow">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CEF10-DE19-4A45-9548-C8F8385D44FE}">
      <dsp:nvSpPr>
        <dsp:cNvPr id="0" name=""/>
        <dsp:cNvSpPr/>
      </dsp:nvSpPr>
      <dsp:spPr>
        <a:xfrm>
          <a:off x="1279448" y="0"/>
          <a:ext cx="6299969" cy="6299969"/>
        </a:xfrm>
        <a:prstGeom prst="diamond">
          <a:avLst/>
        </a:prstGeom>
        <a:solidFill>
          <a:schemeClr val="accent2">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sp>
    <dsp:sp modelId="{E95E546C-A838-45F9-853B-59F73A62730D}">
      <dsp:nvSpPr>
        <dsp:cNvPr id="0" name=""/>
        <dsp:cNvSpPr/>
      </dsp:nvSpPr>
      <dsp:spPr>
        <a:xfrm>
          <a:off x="1877945" y="598497"/>
          <a:ext cx="2456987" cy="2456987"/>
        </a:xfrm>
        <a:prstGeom prst="roundRect">
          <a:avLst/>
        </a:prstGeom>
        <a:solidFill>
          <a:srgbClr val="4B4294"/>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latin typeface="Raleway" pitchFamily="2" charset="0"/>
            </a:rPr>
            <a:t>Social Justice for the Families </a:t>
          </a:r>
        </a:p>
      </dsp:txBody>
      <dsp:txXfrm>
        <a:off x="1997885" y="718437"/>
        <a:ext cx="2217107" cy="2217107"/>
      </dsp:txXfrm>
    </dsp:sp>
    <dsp:sp modelId="{26ED03BE-0B54-4222-A86D-3A304E71255A}">
      <dsp:nvSpPr>
        <dsp:cNvPr id="0" name=""/>
        <dsp:cNvSpPr/>
      </dsp:nvSpPr>
      <dsp:spPr>
        <a:xfrm>
          <a:off x="4523932" y="598497"/>
          <a:ext cx="2456987" cy="2456987"/>
        </a:xfrm>
        <a:prstGeom prst="roundRect">
          <a:avLst/>
        </a:prstGeom>
        <a:solidFill>
          <a:srgbClr val="E62278"/>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latin typeface="Raleway" pitchFamily="2" charset="0"/>
            </a:rPr>
            <a:t>Healthy Relationships </a:t>
          </a:r>
        </a:p>
      </dsp:txBody>
      <dsp:txXfrm>
        <a:off x="4643872" y="718437"/>
        <a:ext cx="2217107" cy="2217107"/>
      </dsp:txXfrm>
    </dsp:sp>
    <dsp:sp modelId="{9A774027-1E12-4CAF-8BCD-4161A3AF23C7}">
      <dsp:nvSpPr>
        <dsp:cNvPr id="0" name=""/>
        <dsp:cNvSpPr/>
      </dsp:nvSpPr>
      <dsp:spPr>
        <a:xfrm>
          <a:off x="1877945" y="3244484"/>
          <a:ext cx="2456987" cy="245698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latin typeface="Raleway" pitchFamily="2" charset="0"/>
            </a:rPr>
            <a:t>Empowerment through Knowledge and Skills </a:t>
          </a:r>
        </a:p>
      </dsp:txBody>
      <dsp:txXfrm>
        <a:off x="1997885" y="3364424"/>
        <a:ext cx="2217107" cy="2217107"/>
      </dsp:txXfrm>
    </dsp:sp>
    <dsp:sp modelId="{0802638A-7938-4877-A0FD-D6BE69E3F8EA}">
      <dsp:nvSpPr>
        <dsp:cNvPr id="0" name=""/>
        <dsp:cNvSpPr/>
      </dsp:nvSpPr>
      <dsp:spPr>
        <a:xfrm>
          <a:off x="4523932" y="3244484"/>
          <a:ext cx="2456987" cy="2456987"/>
        </a:xfrm>
        <a:prstGeom prst="roundRect">
          <a:avLst/>
        </a:prstGeom>
        <a:solidFill>
          <a:srgbClr val="00697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effectLst>
                <a:outerShdw blurRad="38100" dist="38100" dir="2700000" algn="tl">
                  <a:srgbClr val="000000">
                    <a:alpha val="43137"/>
                  </a:srgbClr>
                </a:outerShdw>
              </a:effectLst>
              <a:latin typeface="Raleway" pitchFamily="2" charset="0"/>
            </a:rPr>
            <a:t>Enhancing Malta’s Fertility Rate </a:t>
          </a:r>
        </a:p>
      </dsp:txBody>
      <dsp:txXfrm>
        <a:off x="4643872" y="3364424"/>
        <a:ext cx="2217107" cy="2217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2AF2E-712C-4B5F-A73D-D7E8D9C3914A}">
      <dsp:nvSpPr>
        <dsp:cNvPr id="0" name=""/>
        <dsp:cNvSpPr/>
      </dsp:nvSpPr>
      <dsp:spPr>
        <a:xfrm rot="10800000">
          <a:off x="1993304" y="1471"/>
          <a:ext cx="7128002" cy="7916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100000"/>
            </a:lnSpc>
            <a:spcBef>
              <a:spcPct val="0"/>
            </a:spcBef>
            <a:spcAft>
              <a:spcPts val="600"/>
            </a:spcAft>
            <a:buNone/>
          </a:pPr>
          <a:r>
            <a:rPr lang="en-GB" sz="2400" b="1" i="0" kern="1200" dirty="0">
              <a:effectLst>
                <a:outerShdw blurRad="38100" dist="38100" dir="2700000" algn="tl">
                  <a:srgbClr val="000000">
                    <a:alpha val="43137"/>
                  </a:srgbClr>
                </a:outerShdw>
              </a:effectLst>
            </a:rPr>
            <a:t>Family Assistance Fund</a:t>
          </a:r>
        </a:p>
      </dsp:txBody>
      <dsp:txXfrm rot="10800000">
        <a:off x="2191210" y="1471"/>
        <a:ext cx="6930096" cy="791623"/>
      </dsp:txXfrm>
    </dsp:sp>
    <dsp:sp modelId="{43AE7ACF-C409-4671-851B-C42651BDEC40}">
      <dsp:nvSpPr>
        <dsp:cNvPr id="0" name=""/>
        <dsp:cNvSpPr/>
      </dsp:nvSpPr>
      <dsp:spPr>
        <a:xfrm>
          <a:off x="1597493" y="1471"/>
          <a:ext cx="791623" cy="79162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D17227-B194-404B-AB8A-02CAE1FE1846}">
      <dsp:nvSpPr>
        <dsp:cNvPr id="0" name=""/>
        <dsp:cNvSpPr/>
      </dsp:nvSpPr>
      <dsp:spPr>
        <a:xfrm rot="10800000">
          <a:off x="1993304" y="1002382"/>
          <a:ext cx="7128002" cy="7916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100000"/>
            </a:lnSpc>
            <a:spcBef>
              <a:spcPct val="0"/>
            </a:spcBef>
            <a:spcAft>
              <a:spcPts val="600"/>
            </a:spcAft>
            <a:buNone/>
          </a:pPr>
          <a:r>
            <a:rPr lang="en-GB" sz="2400" b="1" i="0" kern="1200" noProof="0" dirty="0">
              <a:effectLst>
                <a:outerShdw blurRad="38100" dist="38100" dir="2700000" algn="tl">
                  <a:srgbClr val="000000">
                    <a:alpha val="43137"/>
                  </a:srgbClr>
                </a:outerShdw>
              </a:effectLst>
            </a:rPr>
            <a:t>Strengthening Coverage of Services</a:t>
          </a:r>
        </a:p>
      </dsp:txBody>
      <dsp:txXfrm rot="10800000">
        <a:off x="2191210" y="1002382"/>
        <a:ext cx="6930096" cy="791623"/>
      </dsp:txXfrm>
    </dsp:sp>
    <dsp:sp modelId="{7942EA60-C288-4785-861A-CCD2510185DB}">
      <dsp:nvSpPr>
        <dsp:cNvPr id="0" name=""/>
        <dsp:cNvSpPr/>
      </dsp:nvSpPr>
      <dsp:spPr>
        <a:xfrm>
          <a:off x="1597493" y="1002382"/>
          <a:ext cx="791623" cy="791623"/>
        </a:xfrm>
        <a:prstGeom prst="ellipse">
          <a:avLst/>
        </a:prstGeom>
        <a:blipFill rotWithShape="1">
          <a:blip xmlns:r="http://schemas.openxmlformats.org/officeDocument/2006/relationships" r:embed="rId3">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6CB9F-5BDA-4584-B526-F2413210C995}">
      <dsp:nvSpPr>
        <dsp:cNvPr id="0" name=""/>
        <dsp:cNvSpPr/>
      </dsp:nvSpPr>
      <dsp:spPr>
        <a:xfrm rot="10800000">
          <a:off x="1993304" y="2003293"/>
          <a:ext cx="7128002" cy="7916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90000"/>
            </a:lnSpc>
            <a:spcBef>
              <a:spcPct val="0"/>
            </a:spcBef>
            <a:spcAft>
              <a:spcPct val="35000"/>
            </a:spcAft>
            <a:buFont typeface="+mj-lt"/>
            <a:buNone/>
          </a:pPr>
          <a:r>
            <a:rPr lang="en-GB" sz="2400" b="1" i="0" kern="1200" dirty="0">
              <a:solidFill>
                <a:prstClr val="white"/>
              </a:solidFill>
              <a:effectLst>
                <a:outerShdw blurRad="38100" dist="38100" dir="2700000" algn="tl">
                  <a:srgbClr val="000000">
                    <a:alpha val="43137"/>
                  </a:srgbClr>
                </a:outerShdw>
              </a:effectLst>
              <a:latin typeface="Calibri" panose="020F0502020204030204"/>
              <a:ea typeface="+mn-ea"/>
              <a:cs typeface="+mn-cs"/>
            </a:rPr>
            <a:t>Mentorship Programmes</a:t>
          </a:r>
        </a:p>
      </dsp:txBody>
      <dsp:txXfrm rot="10800000">
        <a:off x="2191210" y="2003293"/>
        <a:ext cx="6930096" cy="791623"/>
      </dsp:txXfrm>
    </dsp:sp>
    <dsp:sp modelId="{A57FFDA1-9534-42AA-AD97-CB2FE7917198}">
      <dsp:nvSpPr>
        <dsp:cNvPr id="0" name=""/>
        <dsp:cNvSpPr/>
      </dsp:nvSpPr>
      <dsp:spPr>
        <a:xfrm>
          <a:off x="1597493" y="2003293"/>
          <a:ext cx="791623" cy="791623"/>
        </a:xfrm>
        <a:prstGeom prst="ellipse">
          <a:avLst/>
        </a:prstGeom>
        <a:blipFill rotWithShape="1">
          <a:blip xmlns:r="http://schemas.openxmlformats.org/officeDocument/2006/relationships" r:embed="rId4">
            <a:duotone>
              <a:schemeClr val="accent3">
                <a:hueOff val="0"/>
                <a:satOff val="0"/>
                <a:lumOff val="0"/>
                <a:alphaOff val="0"/>
                <a:shade val="20000"/>
                <a:satMod val="200000"/>
              </a:schemeClr>
              <a:schemeClr val="accent3">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1BAD5-D74D-4351-853D-84226062A3B8}">
      <dsp:nvSpPr>
        <dsp:cNvPr id="0" name=""/>
        <dsp:cNvSpPr/>
      </dsp:nvSpPr>
      <dsp:spPr>
        <a:xfrm rot="10800000">
          <a:off x="1993304" y="3004204"/>
          <a:ext cx="7128002" cy="7916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90000"/>
            </a:lnSpc>
            <a:spcBef>
              <a:spcPct val="0"/>
            </a:spcBef>
            <a:spcAft>
              <a:spcPct val="35000"/>
            </a:spcAft>
            <a:buFont typeface="+mj-lt"/>
            <a:buNone/>
          </a:pPr>
          <a:r>
            <a:rPr lang="en-GB" sz="2400" b="1" i="0" kern="1200" dirty="0">
              <a:effectLst>
                <a:outerShdw blurRad="38100" dist="38100" dir="2700000" algn="tl">
                  <a:srgbClr val="000000">
                    <a:alpha val="43137"/>
                  </a:srgbClr>
                </a:outerShdw>
              </a:effectLst>
            </a:rPr>
            <a:t>Inclusive </a:t>
          </a:r>
          <a:r>
            <a:rPr lang="en-GB" sz="2400" b="1" i="0" kern="1200">
              <a:effectLst>
                <a:outerShdw blurRad="38100" dist="38100" dir="2700000" algn="tl">
                  <a:srgbClr val="000000">
                    <a:alpha val="43137"/>
                  </a:srgbClr>
                </a:outerShdw>
              </a:effectLst>
            </a:rPr>
            <a:t>Housing Market</a:t>
          </a:r>
          <a:endParaRPr lang="en-GB" sz="1900" b="1" i="0" kern="1200" dirty="0"/>
        </a:p>
      </dsp:txBody>
      <dsp:txXfrm rot="10800000">
        <a:off x="2191210" y="3004204"/>
        <a:ext cx="6930096" cy="791623"/>
      </dsp:txXfrm>
    </dsp:sp>
    <dsp:sp modelId="{7AF5FEC4-C0DA-486B-861F-C4382D814F3A}">
      <dsp:nvSpPr>
        <dsp:cNvPr id="0" name=""/>
        <dsp:cNvSpPr/>
      </dsp:nvSpPr>
      <dsp:spPr>
        <a:xfrm>
          <a:off x="1597493" y="3004204"/>
          <a:ext cx="791623" cy="791623"/>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2AF2E-712C-4B5F-A73D-D7E8D9C3914A}">
      <dsp:nvSpPr>
        <dsp:cNvPr id="0" name=""/>
        <dsp:cNvSpPr/>
      </dsp:nvSpPr>
      <dsp:spPr>
        <a:xfrm rot="10800000">
          <a:off x="1952101" y="191"/>
          <a:ext cx="7128002" cy="62681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91440" rIns="170688" bIns="91440" numCol="1" spcCol="1270" anchor="ctr" anchorCtr="0">
          <a:noAutofit/>
        </a:bodyPr>
        <a:lstStyle/>
        <a:p>
          <a:pPr marL="0" lvl="0" indent="0" algn="l" defTabSz="1066800">
            <a:lnSpc>
              <a:spcPct val="100000"/>
            </a:lnSpc>
            <a:spcBef>
              <a:spcPct val="0"/>
            </a:spcBef>
            <a:spcAft>
              <a:spcPts val="600"/>
            </a:spcAft>
            <a:buNone/>
          </a:pPr>
          <a:r>
            <a:rPr lang="en-GB" sz="2400" b="1" i="0" kern="1200" dirty="0">
              <a:effectLst>
                <a:outerShdw blurRad="38100" dist="38100" dir="2700000" algn="tl">
                  <a:srgbClr val="000000">
                    <a:alpha val="43137"/>
                  </a:srgbClr>
                </a:outerShdw>
              </a:effectLst>
            </a:rPr>
            <a:t>Maternity, Paternity and Parental Leave</a:t>
          </a:r>
        </a:p>
      </dsp:txBody>
      <dsp:txXfrm rot="10800000">
        <a:off x="2108804" y="191"/>
        <a:ext cx="6971299" cy="626811"/>
      </dsp:txXfrm>
    </dsp:sp>
    <dsp:sp modelId="{43AE7ACF-C409-4671-851B-C42651BDEC40}">
      <dsp:nvSpPr>
        <dsp:cNvPr id="0" name=""/>
        <dsp:cNvSpPr/>
      </dsp:nvSpPr>
      <dsp:spPr>
        <a:xfrm>
          <a:off x="1638696" y="191"/>
          <a:ext cx="626811" cy="62681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0E6132-6A0B-49E4-80F6-3834BC50B45F}">
      <dsp:nvSpPr>
        <dsp:cNvPr id="0" name=""/>
        <dsp:cNvSpPr/>
      </dsp:nvSpPr>
      <dsp:spPr>
        <a:xfrm rot="10800000">
          <a:off x="1952101" y="792717"/>
          <a:ext cx="7128002" cy="62681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b="1" i="0" kern="1200" dirty="0">
              <a:effectLst>
                <a:outerShdw blurRad="38100" dist="38100" dir="2700000" algn="tl">
                  <a:srgbClr val="000000">
                    <a:alpha val="43137"/>
                  </a:srgbClr>
                </a:outerShdw>
              </a:effectLst>
            </a:rPr>
            <a:t>Paid time-off for Prenatal Appointments</a:t>
          </a:r>
          <a:endParaRPr lang="en-GB" sz="2400" b="0" i="0" kern="1200" dirty="0"/>
        </a:p>
      </dsp:txBody>
      <dsp:txXfrm rot="10800000">
        <a:off x="2108804" y="792717"/>
        <a:ext cx="6971299" cy="626811"/>
      </dsp:txXfrm>
    </dsp:sp>
    <dsp:sp modelId="{17F79A88-CE5D-4F0F-829F-22D21D03F923}">
      <dsp:nvSpPr>
        <dsp:cNvPr id="0" name=""/>
        <dsp:cNvSpPr/>
      </dsp:nvSpPr>
      <dsp:spPr>
        <a:xfrm>
          <a:off x="1638696" y="792717"/>
          <a:ext cx="626811" cy="626811"/>
        </a:xfrm>
        <a:prstGeom prst="ellipse">
          <a:avLst/>
        </a:prstGeom>
        <a:blipFill rotWithShape="1">
          <a:blip xmlns:r="http://schemas.openxmlformats.org/officeDocument/2006/relationships" r:embed="rId3">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77E10F-1A42-4D90-8EE1-A74554E37BA6}">
      <dsp:nvSpPr>
        <dsp:cNvPr id="0" name=""/>
        <dsp:cNvSpPr/>
      </dsp:nvSpPr>
      <dsp:spPr>
        <a:xfrm rot="10800000">
          <a:off x="1873693" y="1524612"/>
          <a:ext cx="7128002" cy="62681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b="1" i="0" kern="1200" dirty="0">
              <a:effectLst>
                <a:outerShdw blurRad="38100" dist="38100" dir="2700000" algn="tl">
                  <a:srgbClr val="000000">
                    <a:alpha val="43137"/>
                  </a:srgbClr>
                </a:outerShdw>
              </a:effectLst>
            </a:rPr>
            <a:t>Flexible Working or Reduced hours</a:t>
          </a:r>
          <a:endParaRPr lang="en-GB" sz="2400" b="0" i="0" kern="1200" dirty="0"/>
        </a:p>
      </dsp:txBody>
      <dsp:txXfrm rot="10800000">
        <a:off x="2030396" y="1524612"/>
        <a:ext cx="6971299" cy="626811"/>
      </dsp:txXfrm>
    </dsp:sp>
    <dsp:sp modelId="{F99ED7A6-1787-4C2E-A53F-7651C3A787D7}">
      <dsp:nvSpPr>
        <dsp:cNvPr id="0" name=""/>
        <dsp:cNvSpPr/>
      </dsp:nvSpPr>
      <dsp:spPr>
        <a:xfrm>
          <a:off x="1638696" y="1585244"/>
          <a:ext cx="626811" cy="626811"/>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08D081-30E1-4042-86F7-AEB5CD53170F}">
      <dsp:nvSpPr>
        <dsp:cNvPr id="0" name=""/>
        <dsp:cNvSpPr/>
      </dsp:nvSpPr>
      <dsp:spPr>
        <a:xfrm rot="10800000">
          <a:off x="1952101" y="2377770"/>
          <a:ext cx="7128002" cy="62681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91440" rIns="170688" bIns="91440" numCol="1" spcCol="1270" anchor="ctr" anchorCtr="0">
          <a:noAutofit/>
        </a:bodyPr>
        <a:lstStyle/>
        <a:p>
          <a:pPr marL="0" lvl="0" indent="0" algn="l" defTabSz="1066800">
            <a:lnSpc>
              <a:spcPct val="90000"/>
            </a:lnSpc>
            <a:spcBef>
              <a:spcPct val="0"/>
            </a:spcBef>
            <a:spcAft>
              <a:spcPct val="35000"/>
            </a:spcAft>
            <a:buNone/>
          </a:pPr>
          <a:r>
            <a:rPr lang="mt-MT" sz="2400" b="1" i="0" kern="1200" dirty="0">
              <a:effectLst>
                <a:outerShdw blurRad="38100" dist="38100" dir="2700000" algn="tl">
                  <a:srgbClr val="000000">
                    <a:alpha val="43137"/>
                  </a:srgbClr>
                </a:outerShdw>
              </a:effectLst>
            </a:rPr>
            <a:t>The </a:t>
          </a:r>
          <a:r>
            <a:rPr lang="mt-MT" sz="2400" b="1" i="0" kern="1200" dirty="0" err="1">
              <a:effectLst>
                <a:outerShdw blurRad="38100" dist="38100" dir="2700000" algn="tl">
                  <a:srgbClr val="000000">
                    <a:alpha val="43137"/>
                  </a:srgbClr>
                </a:outerShdw>
              </a:effectLst>
            </a:rPr>
            <a:t>Perinatal</a:t>
          </a:r>
          <a:r>
            <a:rPr lang="mt-MT" sz="2400" b="1" i="0" kern="1200" dirty="0">
              <a:effectLst>
                <a:outerShdw blurRad="38100" dist="38100" dir="2700000" algn="tl">
                  <a:srgbClr val="000000">
                    <a:alpha val="43137"/>
                  </a:srgbClr>
                </a:outerShdw>
              </a:effectLst>
            </a:rPr>
            <a:t> Programme</a:t>
          </a:r>
          <a:endParaRPr lang="en-GB" sz="2400" b="0" i="0" kern="1200" dirty="0"/>
        </a:p>
      </dsp:txBody>
      <dsp:txXfrm rot="10800000">
        <a:off x="2108804" y="2377770"/>
        <a:ext cx="6971299" cy="626811"/>
      </dsp:txXfrm>
    </dsp:sp>
    <dsp:sp modelId="{BFEBE31D-BD82-4FAC-B04B-C183A09528BB}">
      <dsp:nvSpPr>
        <dsp:cNvPr id="0" name=""/>
        <dsp:cNvSpPr/>
      </dsp:nvSpPr>
      <dsp:spPr>
        <a:xfrm>
          <a:off x="1638696" y="2377770"/>
          <a:ext cx="626811" cy="626811"/>
        </a:xfrm>
        <a:prstGeom prst="ellipse">
          <a:avLst/>
        </a:prstGeom>
        <a:blipFill rotWithShape="1">
          <a:blip xmlns:r="http://schemas.openxmlformats.org/officeDocument/2006/relationships" r:embed="rId6">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43DA8-8255-4020-ABA2-A186873998D7}">
      <dsp:nvSpPr>
        <dsp:cNvPr id="0" name=""/>
        <dsp:cNvSpPr/>
      </dsp:nvSpPr>
      <dsp:spPr>
        <a:xfrm rot="10800000">
          <a:off x="1952101" y="3170296"/>
          <a:ext cx="7128002" cy="626811"/>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b="1" i="0" kern="1200" dirty="0">
              <a:solidFill>
                <a:prstClr val="white"/>
              </a:solidFill>
              <a:effectLst>
                <a:outerShdw blurRad="38100" dist="38100" dir="2700000" algn="tl">
                  <a:srgbClr val="000000">
                    <a:alpha val="43137"/>
                  </a:srgbClr>
                </a:outerShdw>
              </a:effectLst>
              <a:latin typeface="Calibri" panose="020F0502020204030204"/>
              <a:ea typeface="+mn-ea"/>
              <a:cs typeface="+mn-cs"/>
            </a:rPr>
            <a:t>Villages for the People </a:t>
          </a:r>
        </a:p>
      </dsp:txBody>
      <dsp:txXfrm rot="10800000">
        <a:off x="2108804" y="3170296"/>
        <a:ext cx="6971299" cy="626811"/>
      </dsp:txXfrm>
    </dsp:sp>
    <dsp:sp modelId="{EA8FBDBB-4F32-4D47-97C3-3F9750DD1682}">
      <dsp:nvSpPr>
        <dsp:cNvPr id="0" name=""/>
        <dsp:cNvSpPr/>
      </dsp:nvSpPr>
      <dsp:spPr>
        <a:xfrm>
          <a:off x="1638696" y="3170296"/>
          <a:ext cx="626811" cy="626811"/>
        </a:xfrm>
        <a:prstGeom prst="ellipse">
          <a:avLst/>
        </a:prstGeom>
        <a:blipFill rotWithShape="1">
          <a:blip xmlns:r="http://schemas.openxmlformats.org/officeDocument/2006/relationships" r:embed="rId7">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2AF2E-712C-4B5F-A73D-D7E8D9C3914A}">
      <dsp:nvSpPr>
        <dsp:cNvPr id="0" name=""/>
        <dsp:cNvSpPr/>
      </dsp:nvSpPr>
      <dsp:spPr>
        <a:xfrm rot="10800000">
          <a:off x="1993304" y="1471"/>
          <a:ext cx="7128002" cy="7916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100000"/>
            </a:lnSpc>
            <a:spcBef>
              <a:spcPct val="0"/>
            </a:spcBef>
            <a:spcAft>
              <a:spcPts val="600"/>
            </a:spcAft>
            <a:buNone/>
          </a:pPr>
          <a:r>
            <a:rPr lang="en-GB" sz="2400" b="1" i="0" kern="1200" dirty="0">
              <a:solidFill>
                <a:prstClr val="white"/>
              </a:solidFill>
              <a:effectLst>
                <a:outerShdw blurRad="38100" dist="38100" dir="2700000" algn="tl">
                  <a:srgbClr val="000000">
                    <a:alpha val="43137"/>
                  </a:srgbClr>
                </a:outerShdw>
              </a:effectLst>
              <a:latin typeface="Calibri" panose="020F0502020204030204"/>
              <a:ea typeface="+mn-ea"/>
              <a:cs typeface="+mn-cs"/>
            </a:rPr>
            <a:t>Inclusive Parenting Programmes</a:t>
          </a:r>
        </a:p>
      </dsp:txBody>
      <dsp:txXfrm rot="10800000">
        <a:off x="2191210" y="1471"/>
        <a:ext cx="6930096" cy="791623"/>
      </dsp:txXfrm>
    </dsp:sp>
    <dsp:sp modelId="{43AE7ACF-C409-4671-851B-C42651BDEC40}">
      <dsp:nvSpPr>
        <dsp:cNvPr id="0" name=""/>
        <dsp:cNvSpPr/>
      </dsp:nvSpPr>
      <dsp:spPr>
        <a:xfrm>
          <a:off x="1597493" y="1471"/>
          <a:ext cx="791623" cy="79162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E71ABD-3289-4112-AAC8-87247B0137A1}">
      <dsp:nvSpPr>
        <dsp:cNvPr id="0" name=""/>
        <dsp:cNvSpPr/>
      </dsp:nvSpPr>
      <dsp:spPr>
        <a:xfrm rot="10800000">
          <a:off x="1993304" y="1002382"/>
          <a:ext cx="7128002" cy="7916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100000"/>
            </a:lnSpc>
            <a:spcBef>
              <a:spcPct val="0"/>
            </a:spcBef>
            <a:spcAft>
              <a:spcPts val="600"/>
            </a:spcAft>
            <a:buNone/>
          </a:pPr>
          <a:r>
            <a:rPr lang="en-GB" sz="2400" b="1" i="0" kern="1200" dirty="0">
              <a:effectLst>
                <a:outerShdw blurRad="38100" dist="38100" dir="2700000" algn="tl">
                  <a:srgbClr val="000000">
                    <a:alpha val="43137"/>
                  </a:srgbClr>
                </a:outerShdw>
              </a:effectLst>
            </a:rPr>
            <a:t>Leave for Parental Courses</a:t>
          </a:r>
        </a:p>
      </dsp:txBody>
      <dsp:txXfrm rot="10800000">
        <a:off x="2191210" y="1002382"/>
        <a:ext cx="6930096" cy="791623"/>
      </dsp:txXfrm>
    </dsp:sp>
    <dsp:sp modelId="{5B6714E1-7569-4BCC-97FA-2D03A7878F05}">
      <dsp:nvSpPr>
        <dsp:cNvPr id="0" name=""/>
        <dsp:cNvSpPr/>
      </dsp:nvSpPr>
      <dsp:spPr>
        <a:xfrm>
          <a:off x="1597493" y="1002382"/>
          <a:ext cx="791623" cy="791623"/>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FD6D9C-15C5-4000-8A03-7610C06E5438}">
      <dsp:nvSpPr>
        <dsp:cNvPr id="0" name=""/>
        <dsp:cNvSpPr/>
      </dsp:nvSpPr>
      <dsp:spPr>
        <a:xfrm rot="10800000">
          <a:off x="1993304" y="2003293"/>
          <a:ext cx="7128002" cy="7916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90000"/>
            </a:lnSpc>
            <a:spcBef>
              <a:spcPct val="0"/>
            </a:spcBef>
            <a:spcAft>
              <a:spcPct val="35000"/>
            </a:spcAft>
            <a:buFont typeface="+mj-lt"/>
            <a:buNone/>
          </a:pPr>
          <a:r>
            <a:rPr lang="en-GB" sz="2400" b="1" i="0" kern="1200" dirty="0">
              <a:effectLst>
                <a:outerShdw blurRad="38100" dist="38100" dir="2700000" algn="tl">
                  <a:srgbClr val="000000">
                    <a:alpha val="43137"/>
                  </a:srgbClr>
                </a:outerShdw>
              </a:effectLst>
            </a:rPr>
            <a:t>Digital Safety Education</a:t>
          </a:r>
        </a:p>
      </dsp:txBody>
      <dsp:txXfrm rot="10800000">
        <a:off x="2191210" y="2003293"/>
        <a:ext cx="6930096" cy="791623"/>
      </dsp:txXfrm>
    </dsp:sp>
    <dsp:sp modelId="{8752A847-F99C-4359-BA7A-BA11E017E9CE}">
      <dsp:nvSpPr>
        <dsp:cNvPr id="0" name=""/>
        <dsp:cNvSpPr/>
      </dsp:nvSpPr>
      <dsp:spPr>
        <a:xfrm>
          <a:off x="1597493" y="2003293"/>
          <a:ext cx="791623" cy="791623"/>
        </a:xfrm>
        <a:prstGeom prst="ellipse">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4C9A5C-00AE-442C-9D20-101D2EE0424D}">
      <dsp:nvSpPr>
        <dsp:cNvPr id="0" name=""/>
        <dsp:cNvSpPr/>
      </dsp:nvSpPr>
      <dsp:spPr>
        <a:xfrm rot="10800000">
          <a:off x="1993304" y="3004204"/>
          <a:ext cx="7128002" cy="79162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9084" tIns="91440" rIns="170688" bIns="91440" numCol="1" spcCol="1270" anchor="ctr" anchorCtr="0">
          <a:noAutofit/>
        </a:bodyPr>
        <a:lstStyle/>
        <a:p>
          <a:pPr marL="0" lvl="0" indent="0" algn="l" defTabSz="1066800">
            <a:lnSpc>
              <a:spcPct val="90000"/>
            </a:lnSpc>
            <a:spcBef>
              <a:spcPct val="0"/>
            </a:spcBef>
            <a:spcAft>
              <a:spcPct val="35000"/>
            </a:spcAft>
            <a:buFont typeface="+mj-lt"/>
            <a:buNone/>
          </a:pPr>
          <a:r>
            <a:rPr lang="en-GB" sz="2400" b="1" i="0" kern="1200" dirty="0">
              <a:effectLst>
                <a:outerShdw blurRad="38100" dist="38100" dir="2700000" algn="tl">
                  <a:srgbClr val="000000">
                    <a:alpha val="43137"/>
                  </a:srgbClr>
                </a:outerShdw>
              </a:effectLst>
            </a:rPr>
            <a:t>Financial Capability Skills</a:t>
          </a:r>
        </a:p>
      </dsp:txBody>
      <dsp:txXfrm rot="10800000">
        <a:off x="2191210" y="3004204"/>
        <a:ext cx="6930096" cy="791623"/>
      </dsp:txXfrm>
    </dsp:sp>
    <dsp:sp modelId="{EE426F76-424C-4317-8640-0966CB3D1278}">
      <dsp:nvSpPr>
        <dsp:cNvPr id="0" name=""/>
        <dsp:cNvSpPr/>
      </dsp:nvSpPr>
      <dsp:spPr>
        <a:xfrm>
          <a:off x="1597493" y="3004204"/>
          <a:ext cx="791623" cy="791623"/>
        </a:xfrm>
        <a:prstGeom prst="ellipse">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2AF2E-712C-4B5F-A73D-D7E8D9C3914A}">
      <dsp:nvSpPr>
        <dsp:cNvPr id="0" name=""/>
        <dsp:cNvSpPr/>
      </dsp:nvSpPr>
      <dsp:spPr>
        <a:xfrm rot="10800000">
          <a:off x="1952101" y="191"/>
          <a:ext cx="7128002" cy="62681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76200" rIns="142240" bIns="76200" numCol="1" spcCol="1270" anchor="ctr" anchorCtr="0">
          <a:noAutofit/>
        </a:bodyPr>
        <a:lstStyle/>
        <a:p>
          <a:pPr marL="0" lvl="0" indent="0" algn="l" defTabSz="889000">
            <a:lnSpc>
              <a:spcPct val="100000"/>
            </a:lnSpc>
            <a:spcBef>
              <a:spcPct val="0"/>
            </a:spcBef>
            <a:spcAft>
              <a:spcPts val="600"/>
            </a:spcAft>
            <a:buNone/>
          </a:pPr>
          <a:r>
            <a:rPr lang="en-GB" sz="2000" b="1" kern="1200" dirty="0">
              <a:latin typeface="+mn-lt"/>
            </a:rPr>
            <a:t>Financial Incentives</a:t>
          </a:r>
          <a:endParaRPr lang="en-GB" sz="2000" kern="1200" dirty="0"/>
        </a:p>
      </dsp:txBody>
      <dsp:txXfrm rot="10800000">
        <a:off x="2108804" y="191"/>
        <a:ext cx="6971299" cy="626811"/>
      </dsp:txXfrm>
    </dsp:sp>
    <dsp:sp modelId="{43AE7ACF-C409-4671-851B-C42651BDEC40}">
      <dsp:nvSpPr>
        <dsp:cNvPr id="0" name=""/>
        <dsp:cNvSpPr/>
      </dsp:nvSpPr>
      <dsp:spPr>
        <a:xfrm>
          <a:off x="1638696" y="191"/>
          <a:ext cx="626811" cy="62681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AB71FA-0FFF-427D-AE72-712B960A75FC}">
      <dsp:nvSpPr>
        <dsp:cNvPr id="0" name=""/>
        <dsp:cNvSpPr/>
      </dsp:nvSpPr>
      <dsp:spPr>
        <a:xfrm rot="10800000">
          <a:off x="1952101" y="792717"/>
          <a:ext cx="7128002" cy="62681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76200" rIns="142240" bIns="76200" numCol="1" spcCol="1270" anchor="ctr" anchorCtr="0">
          <a:noAutofit/>
        </a:bodyPr>
        <a:lstStyle/>
        <a:p>
          <a:pPr marL="0" lvl="0" indent="0" algn="l" defTabSz="889000">
            <a:lnSpc>
              <a:spcPct val="90000"/>
            </a:lnSpc>
            <a:spcBef>
              <a:spcPct val="0"/>
            </a:spcBef>
            <a:spcAft>
              <a:spcPct val="35000"/>
            </a:spcAft>
            <a:buFont typeface="+mj-lt"/>
            <a:buNone/>
          </a:pPr>
          <a:r>
            <a:rPr lang="en-GB" sz="2000" b="1" i="0" kern="1200" dirty="0"/>
            <a:t>Increase in Children’s Allowance</a:t>
          </a:r>
        </a:p>
      </dsp:txBody>
      <dsp:txXfrm rot="10800000">
        <a:off x="2108804" y="792717"/>
        <a:ext cx="6971299" cy="626811"/>
      </dsp:txXfrm>
    </dsp:sp>
    <dsp:sp modelId="{6224E0AF-0D6E-49AA-B8D6-F668A69A3B57}">
      <dsp:nvSpPr>
        <dsp:cNvPr id="0" name=""/>
        <dsp:cNvSpPr/>
      </dsp:nvSpPr>
      <dsp:spPr>
        <a:xfrm>
          <a:off x="1638696" y="792717"/>
          <a:ext cx="626811" cy="62681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71AAC1-C994-4665-BB8F-A80BFE89DAF0}">
      <dsp:nvSpPr>
        <dsp:cNvPr id="0" name=""/>
        <dsp:cNvSpPr/>
      </dsp:nvSpPr>
      <dsp:spPr>
        <a:xfrm rot="10800000">
          <a:off x="1952101" y="1585244"/>
          <a:ext cx="7128002" cy="62681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76200" rIns="142240" bIns="76200" numCol="1" spcCol="1270" anchor="ctr" anchorCtr="0">
          <a:noAutofit/>
        </a:bodyPr>
        <a:lstStyle/>
        <a:p>
          <a:pPr marL="0" lvl="0" indent="0" algn="l" defTabSz="889000">
            <a:lnSpc>
              <a:spcPct val="90000"/>
            </a:lnSpc>
            <a:spcBef>
              <a:spcPct val="0"/>
            </a:spcBef>
            <a:spcAft>
              <a:spcPct val="35000"/>
            </a:spcAft>
            <a:buFont typeface="+mj-lt"/>
            <a:buNone/>
          </a:pPr>
          <a:r>
            <a:rPr lang="en-GB" sz="2000" b="1" i="0" kern="1200" dirty="0"/>
            <a:t>Child Minding Allowance </a:t>
          </a:r>
        </a:p>
      </dsp:txBody>
      <dsp:txXfrm rot="10800000">
        <a:off x="2108804" y="1585244"/>
        <a:ext cx="6971299" cy="626811"/>
      </dsp:txXfrm>
    </dsp:sp>
    <dsp:sp modelId="{32997DEF-6247-41DC-94CA-92365854275D}">
      <dsp:nvSpPr>
        <dsp:cNvPr id="0" name=""/>
        <dsp:cNvSpPr/>
      </dsp:nvSpPr>
      <dsp:spPr>
        <a:xfrm>
          <a:off x="1638696" y="1585244"/>
          <a:ext cx="626811" cy="62681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A8B469-4963-48CB-9EDC-8720B7A66C3D}">
      <dsp:nvSpPr>
        <dsp:cNvPr id="0" name=""/>
        <dsp:cNvSpPr/>
      </dsp:nvSpPr>
      <dsp:spPr>
        <a:xfrm rot="10800000">
          <a:off x="1952101" y="2377770"/>
          <a:ext cx="7128002" cy="62681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76200" rIns="142240" bIns="76200" numCol="1" spcCol="1270" anchor="ctr" anchorCtr="0">
          <a:noAutofit/>
        </a:bodyPr>
        <a:lstStyle/>
        <a:p>
          <a:pPr marL="0" lvl="0" indent="0" algn="l" defTabSz="889000">
            <a:lnSpc>
              <a:spcPct val="90000"/>
            </a:lnSpc>
            <a:spcBef>
              <a:spcPct val="0"/>
            </a:spcBef>
            <a:spcAft>
              <a:spcPct val="35000"/>
            </a:spcAft>
            <a:buNone/>
          </a:pPr>
          <a:r>
            <a:rPr lang="en-GB" sz="2000" b="1" i="0" kern="1200" dirty="0"/>
            <a:t>Refund on Extracurricular Activities</a:t>
          </a:r>
        </a:p>
      </dsp:txBody>
      <dsp:txXfrm rot="10800000">
        <a:off x="2108804" y="2377770"/>
        <a:ext cx="6971299" cy="626811"/>
      </dsp:txXfrm>
    </dsp:sp>
    <dsp:sp modelId="{B793A056-1F83-4C11-B46C-B5934710E284}">
      <dsp:nvSpPr>
        <dsp:cNvPr id="0" name=""/>
        <dsp:cNvSpPr/>
      </dsp:nvSpPr>
      <dsp:spPr>
        <a:xfrm>
          <a:off x="1638696" y="2377770"/>
          <a:ext cx="626811" cy="626811"/>
        </a:xfrm>
        <a:prstGeom prst="ellipse">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00B408-1686-4A15-80C7-EBACE9EFDF90}">
      <dsp:nvSpPr>
        <dsp:cNvPr id="0" name=""/>
        <dsp:cNvSpPr/>
      </dsp:nvSpPr>
      <dsp:spPr>
        <a:xfrm rot="10800000">
          <a:off x="1952101" y="3170296"/>
          <a:ext cx="7128002" cy="62681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6407" tIns="76200" rIns="142240" bIns="76200" numCol="1" spcCol="1270" anchor="ctr" anchorCtr="0">
          <a:noAutofit/>
        </a:bodyPr>
        <a:lstStyle/>
        <a:p>
          <a:pPr marL="0" lvl="0" indent="0" algn="l" defTabSz="889000">
            <a:lnSpc>
              <a:spcPct val="90000"/>
            </a:lnSpc>
            <a:spcBef>
              <a:spcPct val="0"/>
            </a:spcBef>
            <a:spcAft>
              <a:spcPct val="35000"/>
            </a:spcAft>
            <a:buFont typeface="+mj-lt"/>
            <a:buNone/>
          </a:pPr>
          <a:r>
            <a:rPr lang="en-GB" sz="2000" b="1" i="0" kern="1200" dirty="0"/>
            <a:t>Housing and Home Improvement</a:t>
          </a:r>
          <a:endParaRPr lang="en-GB" sz="2000" b="0" i="0" kern="1200" dirty="0"/>
        </a:p>
      </dsp:txBody>
      <dsp:txXfrm rot="10800000">
        <a:off x="2108804" y="3170296"/>
        <a:ext cx="6971299" cy="626811"/>
      </dsp:txXfrm>
    </dsp:sp>
    <dsp:sp modelId="{D9A45A91-3C6C-412E-939C-BD1EFB92906C}">
      <dsp:nvSpPr>
        <dsp:cNvPr id="0" name=""/>
        <dsp:cNvSpPr/>
      </dsp:nvSpPr>
      <dsp:spPr>
        <a:xfrm>
          <a:off x="1638696" y="3170296"/>
          <a:ext cx="626811" cy="62681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643DC2-D35D-FE8D-D34D-025D4E29813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AAAE75-5129-724F-77F4-A31B53301B30}"/>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190818E-7830-43E5-851E-722BC68C28B3}" type="datetimeFigureOut">
              <a:rPr lang="en-US" smtClean="0"/>
              <a:t>1/5/2026</a:t>
            </a:fld>
            <a:endParaRPr lang="en-US"/>
          </a:p>
        </p:txBody>
      </p:sp>
      <p:sp>
        <p:nvSpPr>
          <p:cNvPr id="4" name="Footer Placeholder 3">
            <a:extLst>
              <a:ext uri="{FF2B5EF4-FFF2-40B4-BE49-F238E27FC236}">
                <a16:creationId xmlns:a16="http://schemas.microsoft.com/office/drawing/2014/main" id="{7A7969A3-6637-A47A-E9C9-3B5BDA225E9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074B822-8BE3-9B3F-6A7C-2916459BB6B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D657A3C1-46C6-408E-86E6-30AAC3DEF928}" type="slidenum">
              <a:rPr lang="en-US" smtClean="0"/>
              <a:t>‹#›</a:t>
            </a:fld>
            <a:endParaRPr lang="en-US"/>
          </a:p>
        </p:txBody>
      </p:sp>
    </p:spTree>
    <p:extLst>
      <p:ext uri="{BB962C8B-B14F-4D97-AF65-F5344CB8AC3E}">
        <p14:creationId xmlns:p14="http://schemas.microsoft.com/office/powerpoint/2010/main" val="203580276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MT"/>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D19FBD-A4E1-4042-8B5C-892621CF4FF9}" type="datetimeFigureOut">
              <a:rPr lang="en-MT" smtClean="0"/>
              <a:t>01/05/2026</a:t>
            </a:fld>
            <a:endParaRPr lang="en-M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MT"/>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M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1DFE42-8423-43A0-84E0-C0186EBDF110}" type="slidenum">
              <a:rPr lang="en-MT" smtClean="0"/>
              <a:t>‹#›</a:t>
            </a:fld>
            <a:endParaRPr lang="en-MT"/>
          </a:p>
        </p:txBody>
      </p:sp>
    </p:spTree>
    <p:extLst>
      <p:ext uri="{BB962C8B-B14F-4D97-AF65-F5344CB8AC3E}">
        <p14:creationId xmlns:p14="http://schemas.microsoft.com/office/powerpoint/2010/main" val="387787491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1DFE42-8423-43A0-84E0-C0186EBDF110}" type="slidenum">
              <a:rPr lang="en-MT" smtClean="0"/>
              <a:t>1</a:t>
            </a:fld>
            <a:endParaRPr lang="en-MT"/>
          </a:p>
        </p:txBody>
      </p:sp>
      <p:sp>
        <p:nvSpPr>
          <p:cNvPr id="5" name="Footer Placeholder 4">
            <a:extLst>
              <a:ext uri="{FF2B5EF4-FFF2-40B4-BE49-F238E27FC236}">
                <a16:creationId xmlns:a16="http://schemas.microsoft.com/office/drawing/2014/main" id="{EBE31BED-91F7-DFCC-85C6-DB9D990AB129}"/>
              </a:ext>
            </a:extLst>
          </p:cNvPr>
          <p:cNvSpPr>
            <a:spLocks noGrp="1"/>
          </p:cNvSpPr>
          <p:nvPr>
            <p:ph type="ftr" sz="quarter" idx="4"/>
          </p:nvPr>
        </p:nvSpPr>
        <p:spPr/>
        <p:txBody>
          <a:bodyPr/>
          <a:lstStyle/>
          <a:p>
            <a:endParaRPr lang="en-MT"/>
          </a:p>
        </p:txBody>
      </p:sp>
    </p:spTree>
    <p:extLst>
      <p:ext uri="{BB962C8B-B14F-4D97-AF65-F5344CB8AC3E}">
        <p14:creationId xmlns:p14="http://schemas.microsoft.com/office/powerpoint/2010/main" val="420550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424F0-A65D-C57F-714D-B214CD6A5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7A310E-A975-A5D8-5A11-D3329F3B9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29553-E305-9E86-3612-0D835471C2A2}"/>
              </a:ext>
            </a:extLst>
          </p:cNvPr>
          <p:cNvSpPr>
            <a:spLocks noGrp="1"/>
          </p:cNvSpPr>
          <p:nvPr>
            <p:ph type="body" idx="1"/>
          </p:nvPr>
        </p:nvSpPr>
        <p:spPr/>
        <p:txBody>
          <a:bodyPr/>
          <a:lstStyle/>
          <a:p>
            <a:pPr algn="l"/>
            <a:endParaRPr lang="en-GB" sz="2400" dirty="0">
              <a:latin typeface="+mn-lt"/>
            </a:endParaRPr>
          </a:p>
        </p:txBody>
      </p:sp>
      <p:sp>
        <p:nvSpPr>
          <p:cNvPr id="4" name="Slide Number Placeholder 3">
            <a:extLst>
              <a:ext uri="{FF2B5EF4-FFF2-40B4-BE49-F238E27FC236}">
                <a16:creationId xmlns:a16="http://schemas.microsoft.com/office/drawing/2014/main" id="{3D959646-CFD2-A04B-E385-C9FB1C0934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5EF1DE1-AE26-83D2-19CA-8C6D7CBAE8F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28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47D7B-8278-E4F1-F27E-0130A6E53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327C7-F6AB-4F3A-5B5F-66C35FF28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9FCD9-A8A5-DE50-7F58-2D553847E8CE}"/>
              </a:ext>
            </a:extLst>
          </p:cNvPr>
          <p:cNvSpPr>
            <a:spLocks noGrp="1"/>
          </p:cNvSpPr>
          <p:nvPr>
            <p:ph type="body" idx="1"/>
          </p:nvPr>
        </p:nvSpPr>
        <p:spPr/>
        <p:txBody>
          <a:bodyPr/>
          <a:lstStyle/>
          <a:p>
            <a:pPr algn="l"/>
            <a:endParaRPr lang="en-US" sz="1600" dirty="0">
              <a:latin typeface="+mn-lt"/>
            </a:endParaRPr>
          </a:p>
        </p:txBody>
      </p:sp>
      <p:sp>
        <p:nvSpPr>
          <p:cNvPr id="4" name="Slide Number Placeholder 3">
            <a:extLst>
              <a:ext uri="{FF2B5EF4-FFF2-40B4-BE49-F238E27FC236}">
                <a16:creationId xmlns:a16="http://schemas.microsoft.com/office/drawing/2014/main" id="{16C0DADE-7DCD-BFB7-296D-CCA1B6B82A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2C6ADE6-A418-F9BF-D3FE-4E636CB6744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5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26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701DFE42-8423-43A0-84E0-C0186EBDF110}" type="slidenum">
              <a:rPr lang="en-MT" smtClean="0"/>
              <a:t>13</a:t>
            </a:fld>
            <a:endParaRPr lang="en-MT"/>
          </a:p>
        </p:txBody>
      </p:sp>
      <p:sp>
        <p:nvSpPr>
          <p:cNvPr id="5" name="Footer Placeholder 4">
            <a:extLst>
              <a:ext uri="{FF2B5EF4-FFF2-40B4-BE49-F238E27FC236}">
                <a16:creationId xmlns:a16="http://schemas.microsoft.com/office/drawing/2014/main" id="{03C0E86A-59B5-F0A2-D99A-106CB3CE0926}"/>
              </a:ext>
            </a:extLst>
          </p:cNvPr>
          <p:cNvSpPr>
            <a:spLocks noGrp="1"/>
          </p:cNvSpPr>
          <p:nvPr>
            <p:ph type="ftr" sz="quarter" idx="4"/>
          </p:nvPr>
        </p:nvSpPr>
        <p:spPr/>
        <p:txBody>
          <a:bodyPr/>
          <a:lstStyle/>
          <a:p>
            <a:endParaRPr lang="en-MT"/>
          </a:p>
        </p:txBody>
      </p:sp>
    </p:spTree>
    <p:extLst>
      <p:ext uri="{BB962C8B-B14F-4D97-AF65-F5344CB8AC3E}">
        <p14:creationId xmlns:p14="http://schemas.microsoft.com/office/powerpoint/2010/main" val="152649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600" dirty="0"/>
          </a:p>
          <a:p>
            <a:endParaRPr lang="en-US" dirty="0"/>
          </a:p>
        </p:txBody>
      </p:sp>
      <p:sp>
        <p:nvSpPr>
          <p:cNvPr id="4" name="Slide Number Placeholder 3"/>
          <p:cNvSpPr>
            <a:spLocks noGrp="1"/>
          </p:cNvSpPr>
          <p:nvPr>
            <p:ph type="sldNum" sz="quarter" idx="5"/>
          </p:nvPr>
        </p:nvSpPr>
        <p:spPr/>
        <p:txBody>
          <a:bodyPr/>
          <a:lstStyle/>
          <a:p>
            <a:fld id="{701DFE42-8423-43A0-84E0-C0186EBDF110}" type="slidenum">
              <a:rPr lang="en-MT" smtClean="0"/>
              <a:t>2</a:t>
            </a:fld>
            <a:endParaRPr lang="en-MT"/>
          </a:p>
        </p:txBody>
      </p:sp>
    </p:spTree>
    <p:extLst>
      <p:ext uri="{BB962C8B-B14F-4D97-AF65-F5344CB8AC3E}">
        <p14:creationId xmlns:p14="http://schemas.microsoft.com/office/powerpoint/2010/main" val="134902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08281-760D-FA84-99DA-7FC71453B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A9D6E-2C8B-DB09-E4DF-AEE6C9B47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49A8B-FAEF-E3CF-B296-D28D209CBFEB}"/>
              </a:ext>
            </a:extLst>
          </p:cNvPr>
          <p:cNvSpPr>
            <a:spLocks noGrp="1"/>
          </p:cNvSpPr>
          <p:nvPr>
            <p:ph type="body" idx="1"/>
          </p:nvPr>
        </p:nvSpPr>
        <p:spPr/>
        <p:txBody>
          <a:bodyPr/>
          <a:lstStyle/>
          <a:p>
            <a:pPr marL="0" lvl="2" indent="0" algn="just">
              <a:buFont typeface="Arial" panose="020B0604020202020204" pitchFamily="34" charset="0"/>
              <a:buNone/>
            </a:pPr>
            <a:endParaRPr lang="en-GB" sz="1600" dirty="0"/>
          </a:p>
        </p:txBody>
      </p:sp>
      <p:sp>
        <p:nvSpPr>
          <p:cNvPr id="4" name="Slide Number Placeholder 3">
            <a:extLst>
              <a:ext uri="{FF2B5EF4-FFF2-40B4-BE49-F238E27FC236}">
                <a16:creationId xmlns:a16="http://schemas.microsoft.com/office/drawing/2014/main" id="{88FF7254-B73F-1635-DD67-296B53B1C9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C4D447-449A-FDB9-94DA-F51F8431D63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04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600" dirty="0"/>
          </a:p>
        </p:txBody>
      </p:sp>
      <p:sp>
        <p:nvSpPr>
          <p:cNvPr id="4" name="Slide Number Placeholder 3"/>
          <p:cNvSpPr>
            <a:spLocks noGrp="1"/>
          </p:cNvSpPr>
          <p:nvPr>
            <p:ph type="sldNum" sz="quarter" idx="5"/>
          </p:nvPr>
        </p:nvSpPr>
        <p:spPr/>
        <p:txBody>
          <a:bodyPr/>
          <a:lstStyle/>
          <a:p>
            <a:fld id="{701DFE42-8423-43A0-84E0-C0186EBDF110}" type="slidenum">
              <a:rPr lang="en-MT" smtClean="0"/>
              <a:t>4</a:t>
            </a:fld>
            <a:endParaRPr lang="en-MT"/>
          </a:p>
        </p:txBody>
      </p:sp>
      <p:sp>
        <p:nvSpPr>
          <p:cNvPr id="5" name="Footer Placeholder 4">
            <a:extLst>
              <a:ext uri="{FF2B5EF4-FFF2-40B4-BE49-F238E27FC236}">
                <a16:creationId xmlns:a16="http://schemas.microsoft.com/office/drawing/2014/main" id="{9900CA25-0A07-5389-CA88-5FE8045D0892}"/>
              </a:ext>
            </a:extLst>
          </p:cNvPr>
          <p:cNvSpPr>
            <a:spLocks noGrp="1"/>
          </p:cNvSpPr>
          <p:nvPr>
            <p:ph type="ftr" sz="quarter" idx="4"/>
          </p:nvPr>
        </p:nvSpPr>
        <p:spPr/>
        <p:txBody>
          <a:bodyPr/>
          <a:lstStyle/>
          <a:p>
            <a:endParaRPr lang="en-MT"/>
          </a:p>
        </p:txBody>
      </p:sp>
    </p:spTree>
    <p:extLst>
      <p:ext uri="{BB962C8B-B14F-4D97-AF65-F5344CB8AC3E}">
        <p14:creationId xmlns:p14="http://schemas.microsoft.com/office/powerpoint/2010/main" val="139792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600" dirty="0"/>
          </a:p>
        </p:txBody>
      </p:sp>
      <p:sp>
        <p:nvSpPr>
          <p:cNvPr id="4" name="Slide Number Placeholder 3"/>
          <p:cNvSpPr>
            <a:spLocks noGrp="1"/>
          </p:cNvSpPr>
          <p:nvPr>
            <p:ph type="sldNum" sz="quarter" idx="5"/>
          </p:nvPr>
        </p:nvSpPr>
        <p:spPr/>
        <p:txBody>
          <a:bodyPr/>
          <a:lstStyle/>
          <a:p>
            <a:fld id="{701DFE42-8423-43A0-84E0-C0186EBDF110}" type="slidenum">
              <a:rPr lang="en-MT" smtClean="0"/>
              <a:t>5</a:t>
            </a:fld>
            <a:endParaRPr lang="en-MT"/>
          </a:p>
        </p:txBody>
      </p:sp>
      <p:sp>
        <p:nvSpPr>
          <p:cNvPr id="5" name="Footer Placeholder 4">
            <a:extLst>
              <a:ext uri="{FF2B5EF4-FFF2-40B4-BE49-F238E27FC236}">
                <a16:creationId xmlns:a16="http://schemas.microsoft.com/office/drawing/2014/main" id="{F1610048-71E3-DE1A-21B6-043F70AD3EF6}"/>
              </a:ext>
            </a:extLst>
          </p:cNvPr>
          <p:cNvSpPr>
            <a:spLocks noGrp="1"/>
          </p:cNvSpPr>
          <p:nvPr>
            <p:ph type="ftr" sz="quarter" idx="4"/>
          </p:nvPr>
        </p:nvSpPr>
        <p:spPr/>
        <p:txBody>
          <a:bodyPr/>
          <a:lstStyle/>
          <a:p>
            <a:endParaRPr lang="en-MT"/>
          </a:p>
        </p:txBody>
      </p:sp>
    </p:spTree>
    <p:extLst>
      <p:ext uri="{BB962C8B-B14F-4D97-AF65-F5344CB8AC3E}">
        <p14:creationId xmlns:p14="http://schemas.microsoft.com/office/powerpoint/2010/main" val="172436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01DFE42-8423-43A0-84E0-C0186EBDF110}" type="slidenum">
              <a:rPr lang="en-MT" smtClean="0"/>
              <a:t>6</a:t>
            </a:fld>
            <a:endParaRPr lang="en-MT"/>
          </a:p>
        </p:txBody>
      </p:sp>
      <p:sp>
        <p:nvSpPr>
          <p:cNvPr id="5" name="Footer Placeholder 4">
            <a:extLst>
              <a:ext uri="{FF2B5EF4-FFF2-40B4-BE49-F238E27FC236}">
                <a16:creationId xmlns:a16="http://schemas.microsoft.com/office/drawing/2014/main" id="{B22181A9-EE09-1E7B-8CE0-BFC87DECAF1E}"/>
              </a:ext>
            </a:extLst>
          </p:cNvPr>
          <p:cNvSpPr>
            <a:spLocks noGrp="1"/>
          </p:cNvSpPr>
          <p:nvPr>
            <p:ph type="ftr" sz="quarter" idx="4"/>
          </p:nvPr>
        </p:nvSpPr>
        <p:spPr/>
        <p:txBody>
          <a:bodyPr/>
          <a:lstStyle/>
          <a:p>
            <a:endParaRPr lang="en-MT"/>
          </a:p>
        </p:txBody>
      </p:sp>
    </p:spTree>
    <p:extLst>
      <p:ext uri="{BB962C8B-B14F-4D97-AF65-F5344CB8AC3E}">
        <p14:creationId xmlns:p14="http://schemas.microsoft.com/office/powerpoint/2010/main" val="346061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9DE0BC0-A170-6336-7E3A-0F5864660D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1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08281-760D-FA84-99DA-7FC71453B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A9D6E-2C8B-DB09-E4DF-AEE6C9B477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49A8B-FAEF-E3CF-B296-D28D209CBFEB}"/>
              </a:ext>
            </a:extLst>
          </p:cNvPr>
          <p:cNvSpPr>
            <a:spLocks noGrp="1"/>
          </p:cNvSpPr>
          <p:nvPr>
            <p:ph type="body" idx="1"/>
          </p:nvPr>
        </p:nvSpPr>
        <p:spPr/>
        <p:txBody>
          <a:bodyPr/>
          <a:lstStyle/>
          <a:p>
            <a:pPr marL="914400" lvl="2" indent="0" algn="l">
              <a:buFont typeface="Arial" panose="020B0604020202020204" pitchFamily="34" charset="0"/>
              <a:buNone/>
            </a:pPr>
            <a:endParaRPr lang="mt-MT" sz="2400" dirty="0"/>
          </a:p>
        </p:txBody>
      </p:sp>
      <p:sp>
        <p:nvSpPr>
          <p:cNvPr id="4" name="Slide Number Placeholder 3">
            <a:extLst>
              <a:ext uri="{FF2B5EF4-FFF2-40B4-BE49-F238E27FC236}">
                <a16:creationId xmlns:a16="http://schemas.microsoft.com/office/drawing/2014/main" id="{88FF7254-B73F-1635-DD67-296B53B1C9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C4D447-449A-FDB9-94DA-F51F8431D63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217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66C0-4A90-CC0D-D71F-3BC4A97AC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7D2EC-C103-3B26-F8FF-6CC8D748F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67154-88C2-78AD-4E5F-843284603576}"/>
              </a:ext>
            </a:extLst>
          </p:cNvPr>
          <p:cNvSpPr>
            <a:spLocks noGrp="1"/>
          </p:cNvSpPr>
          <p:nvPr>
            <p:ph type="body" idx="1"/>
          </p:nvPr>
        </p:nvSpPr>
        <p:spPr/>
        <p:txBody>
          <a:bodyPr/>
          <a:lstStyle/>
          <a:p>
            <a:pPr marL="800100" lvl="1" indent="-342900" algn="l">
              <a:buFont typeface="Arial" panose="020B0604020202020204" pitchFamily="34" charset="0"/>
              <a:buChar char="•"/>
            </a:pPr>
            <a:endParaRPr lang="mt-MT" sz="2400" dirty="0"/>
          </a:p>
        </p:txBody>
      </p:sp>
      <p:sp>
        <p:nvSpPr>
          <p:cNvPr id="4" name="Slide Number Placeholder 3">
            <a:extLst>
              <a:ext uri="{FF2B5EF4-FFF2-40B4-BE49-F238E27FC236}">
                <a16:creationId xmlns:a16="http://schemas.microsoft.com/office/drawing/2014/main" id="{278BC374-FC51-8519-8714-4A0E847C8D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DFE42-8423-43A0-84E0-C0186EBDF110}" type="slidenum">
              <a:rPr kumimoji="0" lang="en-M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2A5ADE8-6A30-3982-B147-00525112A15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87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5457-55DC-BE55-C5F6-679C2D62CE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T"/>
          </a:p>
        </p:txBody>
      </p:sp>
      <p:sp>
        <p:nvSpPr>
          <p:cNvPr id="3" name="Subtitle 2">
            <a:extLst>
              <a:ext uri="{FF2B5EF4-FFF2-40B4-BE49-F238E27FC236}">
                <a16:creationId xmlns:a16="http://schemas.microsoft.com/office/drawing/2014/main" id="{F1F6FC9E-CA36-25DF-3BAF-770FB3E2A9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T"/>
          </a:p>
        </p:txBody>
      </p:sp>
      <p:sp>
        <p:nvSpPr>
          <p:cNvPr id="4" name="Date Placeholder 3">
            <a:extLst>
              <a:ext uri="{FF2B5EF4-FFF2-40B4-BE49-F238E27FC236}">
                <a16:creationId xmlns:a16="http://schemas.microsoft.com/office/drawing/2014/main" id="{356143EC-9DE0-0AEC-C057-63F5C62B6A59}"/>
              </a:ext>
            </a:extLst>
          </p:cNvPr>
          <p:cNvSpPr>
            <a:spLocks noGrp="1"/>
          </p:cNvSpPr>
          <p:nvPr>
            <p:ph type="dt" sz="half" idx="10"/>
          </p:nvPr>
        </p:nvSpPr>
        <p:spPr/>
        <p:txBody>
          <a:bodyPr/>
          <a:lstStyle/>
          <a:p>
            <a:fld id="{78175A31-18B6-4B5B-ACEA-649711767BAE}" type="datetime1">
              <a:rPr lang="LID4096" smtClean="0"/>
              <a:t>01/05/2026</a:t>
            </a:fld>
            <a:endParaRPr lang="en-MT"/>
          </a:p>
        </p:txBody>
      </p:sp>
      <p:sp>
        <p:nvSpPr>
          <p:cNvPr id="5" name="Footer Placeholder 4">
            <a:extLst>
              <a:ext uri="{FF2B5EF4-FFF2-40B4-BE49-F238E27FC236}">
                <a16:creationId xmlns:a16="http://schemas.microsoft.com/office/drawing/2014/main" id="{E2D706E2-2319-9B45-FC66-A85B42733DB7}"/>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4247F794-2117-BCD8-B3D9-A5982E450751}"/>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2848617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4640-5AEC-AC3C-066A-EB3B44041BFE}"/>
              </a:ext>
            </a:extLst>
          </p:cNvPr>
          <p:cNvSpPr>
            <a:spLocks noGrp="1"/>
          </p:cNvSpPr>
          <p:nvPr>
            <p:ph type="title"/>
          </p:nvPr>
        </p:nvSpPr>
        <p:spPr/>
        <p:txBody>
          <a:bodyPr/>
          <a:lstStyle/>
          <a:p>
            <a:r>
              <a:rPr lang="en-GB"/>
              <a:t>Click to edit Master title style</a:t>
            </a:r>
            <a:endParaRPr lang="en-MT"/>
          </a:p>
        </p:txBody>
      </p:sp>
      <p:sp>
        <p:nvSpPr>
          <p:cNvPr id="3" name="Vertical Text Placeholder 2">
            <a:extLst>
              <a:ext uri="{FF2B5EF4-FFF2-40B4-BE49-F238E27FC236}">
                <a16:creationId xmlns:a16="http://schemas.microsoft.com/office/drawing/2014/main" id="{76A0D5A8-D5DA-D735-B06F-B0D60F069E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C34486E5-7312-2F3D-8076-91ED82AC7D43}"/>
              </a:ext>
            </a:extLst>
          </p:cNvPr>
          <p:cNvSpPr>
            <a:spLocks noGrp="1"/>
          </p:cNvSpPr>
          <p:nvPr>
            <p:ph type="dt" sz="half" idx="10"/>
          </p:nvPr>
        </p:nvSpPr>
        <p:spPr/>
        <p:txBody>
          <a:bodyPr/>
          <a:lstStyle/>
          <a:p>
            <a:fld id="{5217639C-63AA-4C2C-883E-479B6F49D74F}" type="datetime1">
              <a:rPr lang="LID4096" smtClean="0"/>
              <a:t>01/05/2026</a:t>
            </a:fld>
            <a:endParaRPr lang="en-MT"/>
          </a:p>
        </p:txBody>
      </p:sp>
      <p:sp>
        <p:nvSpPr>
          <p:cNvPr id="5" name="Footer Placeholder 4">
            <a:extLst>
              <a:ext uri="{FF2B5EF4-FFF2-40B4-BE49-F238E27FC236}">
                <a16:creationId xmlns:a16="http://schemas.microsoft.com/office/drawing/2014/main" id="{1FC25708-AF4E-D343-EE55-3198960FBC66}"/>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33581A66-CEB9-C868-17AD-5515C49DD0DF}"/>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20514733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11217-8290-9E11-15E7-7ACA7B4DA1F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MT"/>
          </a:p>
        </p:txBody>
      </p:sp>
      <p:sp>
        <p:nvSpPr>
          <p:cNvPr id="3" name="Vertical Text Placeholder 2">
            <a:extLst>
              <a:ext uri="{FF2B5EF4-FFF2-40B4-BE49-F238E27FC236}">
                <a16:creationId xmlns:a16="http://schemas.microsoft.com/office/drawing/2014/main" id="{CC6F8DD6-BBA7-C841-ADFE-A1FC4444B8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DA69A585-C1FA-6474-A3D8-E707E12B493C}"/>
              </a:ext>
            </a:extLst>
          </p:cNvPr>
          <p:cNvSpPr>
            <a:spLocks noGrp="1"/>
          </p:cNvSpPr>
          <p:nvPr>
            <p:ph type="dt" sz="half" idx="10"/>
          </p:nvPr>
        </p:nvSpPr>
        <p:spPr/>
        <p:txBody>
          <a:bodyPr/>
          <a:lstStyle/>
          <a:p>
            <a:fld id="{310A3753-36C3-497B-9C57-22E1E2DDE0F6}" type="datetime1">
              <a:rPr lang="LID4096" smtClean="0"/>
              <a:t>01/05/2026</a:t>
            </a:fld>
            <a:endParaRPr lang="en-MT"/>
          </a:p>
        </p:txBody>
      </p:sp>
      <p:sp>
        <p:nvSpPr>
          <p:cNvPr id="5" name="Footer Placeholder 4">
            <a:extLst>
              <a:ext uri="{FF2B5EF4-FFF2-40B4-BE49-F238E27FC236}">
                <a16:creationId xmlns:a16="http://schemas.microsoft.com/office/drawing/2014/main" id="{2CACD445-4C55-FDEA-8190-2A8AF77C6C83}"/>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268E2C10-0556-B304-5D57-ACEDE39EF00B}"/>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2410645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5457-55DC-BE55-C5F6-679C2D62CE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MT"/>
          </a:p>
        </p:txBody>
      </p:sp>
      <p:sp>
        <p:nvSpPr>
          <p:cNvPr id="3" name="Subtitle 2">
            <a:extLst>
              <a:ext uri="{FF2B5EF4-FFF2-40B4-BE49-F238E27FC236}">
                <a16:creationId xmlns:a16="http://schemas.microsoft.com/office/drawing/2014/main" id="{F1F6FC9E-CA36-25DF-3BAF-770FB3E2A9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MT"/>
          </a:p>
        </p:txBody>
      </p:sp>
      <p:sp>
        <p:nvSpPr>
          <p:cNvPr id="4" name="Date Placeholder 3">
            <a:extLst>
              <a:ext uri="{FF2B5EF4-FFF2-40B4-BE49-F238E27FC236}">
                <a16:creationId xmlns:a16="http://schemas.microsoft.com/office/drawing/2014/main" id="{356143EC-9DE0-0AEC-C057-63F5C62B6A59}"/>
              </a:ext>
            </a:extLst>
          </p:cNvPr>
          <p:cNvSpPr>
            <a:spLocks noGrp="1"/>
          </p:cNvSpPr>
          <p:nvPr>
            <p:ph type="dt" sz="half" idx="10"/>
          </p:nvPr>
        </p:nvSpPr>
        <p:spPr/>
        <p:txBody>
          <a:bodyPr/>
          <a:lstStyle/>
          <a:p>
            <a:fld id="{78175A31-18B6-4B5B-ACEA-649711767BAE}" type="datetime1">
              <a:rPr lang="LID4096" smtClean="0"/>
              <a:t>01/05/2026</a:t>
            </a:fld>
            <a:endParaRPr lang="en-MT"/>
          </a:p>
        </p:txBody>
      </p:sp>
      <p:sp>
        <p:nvSpPr>
          <p:cNvPr id="5" name="Footer Placeholder 4">
            <a:extLst>
              <a:ext uri="{FF2B5EF4-FFF2-40B4-BE49-F238E27FC236}">
                <a16:creationId xmlns:a16="http://schemas.microsoft.com/office/drawing/2014/main" id="{E2D706E2-2319-9B45-FC66-A85B42733DB7}"/>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4247F794-2117-BCD8-B3D9-A5982E450751}"/>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22335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65C8-D3E4-574E-FF55-D02087A5197D}"/>
              </a:ext>
            </a:extLst>
          </p:cNvPr>
          <p:cNvSpPr>
            <a:spLocks noGrp="1"/>
          </p:cNvSpPr>
          <p:nvPr>
            <p:ph type="title"/>
          </p:nvPr>
        </p:nvSpPr>
        <p:spPr/>
        <p:txBody>
          <a:bodyPr/>
          <a:lstStyle/>
          <a:p>
            <a:r>
              <a:rPr lang="en-GB"/>
              <a:t>Click to edit Master title style</a:t>
            </a:r>
            <a:endParaRPr lang="en-MT"/>
          </a:p>
        </p:txBody>
      </p:sp>
      <p:sp>
        <p:nvSpPr>
          <p:cNvPr id="3" name="Content Placeholder 2">
            <a:extLst>
              <a:ext uri="{FF2B5EF4-FFF2-40B4-BE49-F238E27FC236}">
                <a16:creationId xmlns:a16="http://schemas.microsoft.com/office/drawing/2014/main" id="{84D0325D-81E7-E42B-DE9E-CCA92BB7C3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0EC02EE6-81E9-6FAC-7676-DB7110350EA5}"/>
              </a:ext>
            </a:extLst>
          </p:cNvPr>
          <p:cNvSpPr>
            <a:spLocks noGrp="1"/>
          </p:cNvSpPr>
          <p:nvPr>
            <p:ph type="dt" sz="half" idx="10"/>
          </p:nvPr>
        </p:nvSpPr>
        <p:spPr/>
        <p:txBody>
          <a:bodyPr/>
          <a:lstStyle/>
          <a:p>
            <a:fld id="{D76A3513-80C9-4CFD-85F8-53030451578B}" type="datetime1">
              <a:rPr lang="LID4096" smtClean="0"/>
              <a:t>01/05/2026</a:t>
            </a:fld>
            <a:endParaRPr lang="en-MT"/>
          </a:p>
        </p:txBody>
      </p:sp>
      <p:sp>
        <p:nvSpPr>
          <p:cNvPr id="5" name="Footer Placeholder 4">
            <a:extLst>
              <a:ext uri="{FF2B5EF4-FFF2-40B4-BE49-F238E27FC236}">
                <a16:creationId xmlns:a16="http://schemas.microsoft.com/office/drawing/2014/main" id="{DD7AE153-6EDF-03FC-3CDE-F053D343226A}"/>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0DC18413-5D80-E22D-0A91-ABB9BCFE80AF}"/>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2895818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1AF4-13DA-8DB8-82E4-919AB276F1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MT"/>
          </a:p>
        </p:txBody>
      </p:sp>
      <p:sp>
        <p:nvSpPr>
          <p:cNvPr id="3" name="Text Placeholder 2">
            <a:extLst>
              <a:ext uri="{FF2B5EF4-FFF2-40B4-BE49-F238E27FC236}">
                <a16:creationId xmlns:a16="http://schemas.microsoft.com/office/drawing/2014/main" id="{4417A2B5-383D-0234-941C-1D1F9E418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BD8C1F-87A1-1F1C-80F0-437670701824}"/>
              </a:ext>
            </a:extLst>
          </p:cNvPr>
          <p:cNvSpPr>
            <a:spLocks noGrp="1"/>
          </p:cNvSpPr>
          <p:nvPr>
            <p:ph type="dt" sz="half" idx="10"/>
          </p:nvPr>
        </p:nvSpPr>
        <p:spPr/>
        <p:txBody>
          <a:bodyPr/>
          <a:lstStyle/>
          <a:p>
            <a:fld id="{40F34FDF-E6AF-4682-B94C-BAD2F0E2C376}" type="datetime1">
              <a:rPr lang="LID4096" smtClean="0"/>
              <a:t>01/05/2026</a:t>
            </a:fld>
            <a:endParaRPr lang="en-MT"/>
          </a:p>
        </p:txBody>
      </p:sp>
      <p:sp>
        <p:nvSpPr>
          <p:cNvPr id="5" name="Footer Placeholder 4">
            <a:extLst>
              <a:ext uri="{FF2B5EF4-FFF2-40B4-BE49-F238E27FC236}">
                <a16:creationId xmlns:a16="http://schemas.microsoft.com/office/drawing/2014/main" id="{4F4D08A5-E236-ADC5-5E9F-FA7DADB4FAB7}"/>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8C8EBB9A-DA3B-D90E-FD9E-CAE8387F05A3}"/>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271736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324A-B900-3080-2165-1400E2094F4D}"/>
              </a:ext>
            </a:extLst>
          </p:cNvPr>
          <p:cNvSpPr>
            <a:spLocks noGrp="1"/>
          </p:cNvSpPr>
          <p:nvPr>
            <p:ph type="title"/>
          </p:nvPr>
        </p:nvSpPr>
        <p:spPr/>
        <p:txBody>
          <a:bodyPr/>
          <a:lstStyle/>
          <a:p>
            <a:r>
              <a:rPr lang="en-GB"/>
              <a:t>Click to edit Master title style</a:t>
            </a:r>
            <a:endParaRPr lang="en-MT"/>
          </a:p>
        </p:txBody>
      </p:sp>
      <p:sp>
        <p:nvSpPr>
          <p:cNvPr id="3" name="Content Placeholder 2">
            <a:extLst>
              <a:ext uri="{FF2B5EF4-FFF2-40B4-BE49-F238E27FC236}">
                <a16:creationId xmlns:a16="http://schemas.microsoft.com/office/drawing/2014/main" id="{0C7DE4ED-0175-0AAF-F8E5-0354685778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Content Placeholder 3">
            <a:extLst>
              <a:ext uri="{FF2B5EF4-FFF2-40B4-BE49-F238E27FC236}">
                <a16:creationId xmlns:a16="http://schemas.microsoft.com/office/drawing/2014/main" id="{D55216E1-7B24-C258-A1B4-14FEA2F4B2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5" name="Date Placeholder 4">
            <a:extLst>
              <a:ext uri="{FF2B5EF4-FFF2-40B4-BE49-F238E27FC236}">
                <a16:creationId xmlns:a16="http://schemas.microsoft.com/office/drawing/2014/main" id="{62109137-4F62-4E34-FF61-C9E572ED3136}"/>
              </a:ext>
            </a:extLst>
          </p:cNvPr>
          <p:cNvSpPr>
            <a:spLocks noGrp="1"/>
          </p:cNvSpPr>
          <p:nvPr>
            <p:ph type="dt" sz="half" idx="10"/>
          </p:nvPr>
        </p:nvSpPr>
        <p:spPr/>
        <p:txBody>
          <a:bodyPr/>
          <a:lstStyle/>
          <a:p>
            <a:fld id="{2666D805-8F67-4C76-8A2A-2FE9871B32C8}" type="datetime1">
              <a:rPr lang="LID4096" smtClean="0"/>
              <a:t>01/05/2026</a:t>
            </a:fld>
            <a:endParaRPr lang="en-MT"/>
          </a:p>
        </p:txBody>
      </p:sp>
      <p:sp>
        <p:nvSpPr>
          <p:cNvPr id="6" name="Footer Placeholder 5">
            <a:extLst>
              <a:ext uri="{FF2B5EF4-FFF2-40B4-BE49-F238E27FC236}">
                <a16:creationId xmlns:a16="http://schemas.microsoft.com/office/drawing/2014/main" id="{9A73DBD9-7278-635D-22C8-55145BC1E485}"/>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17E6E330-A0E9-4D4F-8D1E-E2E009644A86}"/>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22289617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C960-EAA4-2771-9787-CF94FFBC6A11}"/>
              </a:ext>
            </a:extLst>
          </p:cNvPr>
          <p:cNvSpPr>
            <a:spLocks noGrp="1"/>
          </p:cNvSpPr>
          <p:nvPr>
            <p:ph type="title"/>
          </p:nvPr>
        </p:nvSpPr>
        <p:spPr>
          <a:xfrm>
            <a:off x="839788" y="365125"/>
            <a:ext cx="10515600" cy="1325563"/>
          </a:xfrm>
        </p:spPr>
        <p:txBody>
          <a:bodyPr/>
          <a:lstStyle/>
          <a:p>
            <a:r>
              <a:rPr lang="en-GB"/>
              <a:t>Click to edit Master title style</a:t>
            </a:r>
            <a:endParaRPr lang="en-MT"/>
          </a:p>
        </p:txBody>
      </p:sp>
      <p:sp>
        <p:nvSpPr>
          <p:cNvPr id="3" name="Text Placeholder 2">
            <a:extLst>
              <a:ext uri="{FF2B5EF4-FFF2-40B4-BE49-F238E27FC236}">
                <a16:creationId xmlns:a16="http://schemas.microsoft.com/office/drawing/2014/main" id="{FD5D45B0-6BE2-ACA3-7DD1-3C69DD990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622FF7-3698-0687-C886-A92E0CA269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5" name="Text Placeholder 4">
            <a:extLst>
              <a:ext uri="{FF2B5EF4-FFF2-40B4-BE49-F238E27FC236}">
                <a16:creationId xmlns:a16="http://schemas.microsoft.com/office/drawing/2014/main" id="{F2801F43-01AF-4764-1812-FAD32AD83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2603435-6B33-480E-97B9-F01688F9D2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7" name="Date Placeholder 6">
            <a:extLst>
              <a:ext uri="{FF2B5EF4-FFF2-40B4-BE49-F238E27FC236}">
                <a16:creationId xmlns:a16="http://schemas.microsoft.com/office/drawing/2014/main" id="{95821719-8C6C-DC6B-7BB0-E690DA3F2DA4}"/>
              </a:ext>
            </a:extLst>
          </p:cNvPr>
          <p:cNvSpPr>
            <a:spLocks noGrp="1"/>
          </p:cNvSpPr>
          <p:nvPr>
            <p:ph type="dt" sz="half" idx="10"/>
          </p:nvPr>
        </p:nvSpPr>
        <p:spPr/>
        <p:txBody>
          <a:bodyPr/>
          <a:lstStyle/>
          <a:p>
            <a:fld id="{5CE3449E-6980-4895-A7C7-07E23BFE43FB}" type="datetime1">
              <a:rPr lang="LID4096" smtClean="0"/>
              <a:t>01/05/2026</a:t>
            </a:fld>
            <a:endParaRPr lang="en-MT"/>
          </a:p>
        </p:txBody>
      </p:sp>
      <p:sp>
        <p:nvSpPr>
          <p:cNvPr id="8" name="Footer Placeholder 7">
            <a:extLst>
              <a:ext uri="{FF2B5EF4-FFF2-40B4-BE49-F238E27FC236}">
                <a16:creationId xmlns:a16="http://schemas.microsoft.com/office/drawing/2014/main" id="{EBDA7825-9C52-53CD-98DC-9059458FFD9E}"/>
              </a:ext>
            </a:extLst>
          </p:cNvPr>
          <p:cNvSpPr>
            <a:spLocks noGrp="1"/>
          </p:cNvSpPr>
          <p:nvPr>
            <p:ph type="ftr" sz="quarter" idx="11"/>
          </p:nvPr>
        </p:nvSpPr>
        <p:spPr/>
        <p:txBody>
          <a:bodyPr/>
          <a:lstStyle/>
          <a:p>
            <a:endParaRPr lang="en-MT"/>
          </a:p>
        </p:txBody>
      </p:sp>
      <p:sp>
        <p:nvSpPr>
          <p:cNvPr id="9" name="Slide Number Placeholder 8">
            <a:extLst>
              <a:ext uri="{FF2B5EF4-FFF2-40B4-BE49-F238E27FC236}">
                <a16:creationId xmlns:a16="http://schemas.microsoft.com/office/drawing/2014/main" id="{2550D69B-C475-AA32-5822-5DCA9A748055}"/>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02084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B021D-E176-8C06-0394-9AF55214075E}"/>
              </a:ext>
            </a:extLst>
          </p:cNvPr>
          <p:cNvSpPr>
            <a:spLocks noGrp="1"/>
          </p:cNvSpPr>
          <p:nvPr>
            <p:ph type="title"/>
          </p:nvPr>
        </p:nvSpPr>
        <p:spPr/>
        <p:txBody>
          <a:bodyPr/>
          <a:lstStyle/>
          <a:p>
            <a:r>
              <a:rPr lang="en-GB"/>
              <a:t>Click to edit Master title style</a:t>
            </a:r>
            <a:endParaRPr lang="en-MT"/>
          </a:p>
        </p:txBody>
      </p:sp>
      <p:sp>
        <p:nvSpPr>
          <p:cNvPr id="3" name="Date Placeholder 2">
            <a:extLst>
              <a:ext uri="{FF2B5EF4-FFF2-40B4-BE49-F238E27FC236}">
                <a16:creationId xmlns:a16="http://schemas.microsoft.com/office/drawing/2014/main" id="{77E9C36C-6F16-07EB-5EBD-3B97B9BA3BED}"/>
              </a:ext>
            </a:extLst>
          </p:cNvPr>
          <p:cNvSpPr>
            <a:spLocks noGrp="1"/>
          </p:cNvSpPr>
          <p:nvPr>
            <p:ph type="dt" sz="half" idx="10"/>
          </p:nvPr>
        </p:nvSpPr>
        <p:spPr/>
        <p:txBody>
          <a:bodyPr/>
          <a:lstStyle/>
          <a:p>
            <a:fld id="{7B55C445-2100-4E1F-8739-AA559949EE86}" type="datetime1">
              <a:rPr lang="LID4096" smtClean="0"/>
              <a:t>01/05/2026</a:t>
            </a:fld>
            <a:endParaRPr lang="en-MT"/>
          </a:p>
        </p:txBody>
      </p:sp>
      <p:sp>
        <p:nvSpPr>
          <p:cNvPr id="4" name="Footer Placeholder 3">
            <a:extLst>
              <a:ext uri="{FF2B5EF4-FFF2-40B4-BE49-F238E27FC236}">
                <a16:creationId xmlns:a16="http://schemas.microsoft.com/office/drawing/2014/main" id="{2680075C-1887-159F-2FA7-53E7EE4D2797}"/>
              </a:ext>
            </a:extLst>
          </p:cNvPr>
          <p:cNvSpPr>
            <a:spLocks noGrp="1"/>
          </p:cNvSpPr>
          <p:nvPr>
            <p:ph type="ftr" sz="quarter" idx="11"/>
          </p:nvPr>
        </p:nvSpPr>
        <p:spPr/>
        <p:txBody>
          <a:bodyPr/>
          <a:lstStyle/>
          <a:p>
            <a:endParaRPr lang="en-MT"/>
          </a:p>
        </p:txBody>
      </p:sp>
      <p:sp>
        <p:nvSpPr>
          <p:cNvPr id="5" name="Slide Number Placeholder 4">
            <a:extLst>
              <a:ext uri="{FF2B5EF4-FFF2-40B4-BE49-F238E27FC236}">
                <a16:creationId xmlns:a16="http://schemas.microsoft.com/office/drawing/2014/main" id="{1041BD4F-7D68-E2E5-1D2C-B0DD8250E41B}"/>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684733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D3E23-07A8-539D-DAA3-F2ECF8D9EE18}"/>
              </a:ext>
            </a:extLst>
          </p:cNvPr>
          <p:cNvSpPr>
            <a:spLocks noGrp="1"/>
          </p:cNvSpPr>
          <p:nvPr>
            <p:ph type="dt" sz="half" idx="10"/>
          </p:nvPr>
        </p:nvSpPr>
        <p:spPr/>
        <p:txBody>
          <a:bodyPr/>
          <a:lstStyle/>
          <a:p>
            <a:fld id="{2316D0B2-003B-4E5A-831C-69E5175B9C41}" type="datetime1">
              <a:rPr lang="LID4096" smtClean="0"/>
              <a:t>01/05/2026</a:t>
            </a:fld>
            <a:endParaRPr lang="en-MT"/>
          </a:p>
        </p:txBody>
      </p:sp>
      <p:sp>
        <p:nvSpPr>
          <p:cNvPr id="3" name="Footer Placeholder 2">
            <a:extLst>
              <a:ext uri="{FF2B5EF4-FFF2-40B4-BE49-F238E27FC236}">
                <a16:creationId xmlns:a16="http://schemas.microsoft.com/office/drawing/2014/main" id="{56EF69C8-8547-70D5-CED5-A0F9296B86B1}"/>
              </a:ext>
            </a:extLst>
          </p:cNvPr>
          <p:cNvSpPr>
            <a:spLocks noGrp="1"/>
          </p:cNvSpPr>
          <p:nvPr>
            <p:ph type="ftr" sz="quarter" idx="11"/>
          </p:nvPr>
        </p:nvSpPr>
        <p:spPr/>
        <p:txBody>
          <a:bodyPr/>
          <a:lstStyle/>
          <a:p>
            <a:endParaRPr lang="en-MT"/>
          </a:p>
        </p:txBody>
      </p:sp>
      <p:sp>
        <p:nvSpPr>
          <p:cNvPr id="4" name="Slide Number Placeholder 3">
            <a:extLst>
              <a:ext uri="{FF2B5EF4-FFF2-40B4-BE49-F238E27FC236}">
                <a16:creationId xmlns:a16="http://schemas.microsoft.com/office/drawing/2014/main" id="{70A7E108-8E45-C54E-54C5-2AE9AA82C8D6}"/>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3520175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C9D1-11DF-B9B0-AACB-A143F17DE6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T"/>
          </a:p>
        </p:txBody>
      </p:sp>
      <p:sp>
        <p:nvSpPr>
          <p:cNvPr id="3" name="Content Placeholder 2">
            <a:extLst>
              <a:ext uri="{FF2B5EF4-FFF2-40B4-BE49-F238E27FC236}">
                <a16:creationId xmlns:a16="http://schemas.microsoft.com/office/drawing/2014/main" id="{EE0E6D42-19E3-32E7-4C84-367E762D2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Text Placeholder 3">
            <a:extLst>
              <a:ext uri="{FF2B5EF4-FFF2-40B4-BE49-F238E27FC236}">
                <a16:creationId xmlns:a16="http://schemas.microsoft.com/office/drawing/2014/main" id="{2082CE6F-3B17-0D4E-E40D-FACF79D07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355122-8A5A-B64E-739A-1E46E0464BD2}"/>
              </a:ext>
            </a:extLst>
          </p:cNvPr>
          <p:cNvSpPr>
            <a:spLocks noGrp="1"/>
          </p:cNvSpPr>
          <p:nvPr>
            <p:ph type="dt" sz="half" idx="10"/>
          </p:nvPr>
        </p:nvSpPr>
        <p:spPr/>
        <p:txBody>
          <a:bodyPr/>
          <a:lstStyle/>
          <a:p>
            <a:fld id="{D09E80A9-4D7B-4561-9B10-05E6C65C3C59}" type="datetime1">
              <a:rPr lang="LID4096" smtClean="0"/>
              <a:t>01/05/2026</a:t>
            </a:fld>
            <a:endParaRPr lang="en-MT"/>
          </a:p>
        </p:txBody>
      </p:sp>
      <p:sp>
        <p:nvSpPr>
          <p:cNvPr id="6" name="Footer Placeholder 5">
            <a:extLst>
              <a:ext uri="{FF2B5EF4-FFF2-40B4-BE49-F238E27FC236}">
                <a16:creationId xmlns:a16="http://schemas.microsoft.com/office/drawing/2014/main" id="{C457DA1B-7056-D3E4-3735-60BB9018C908}"/>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6B649500-2BFB-975D-8CDB-008604121C36}"/>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3280918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965C8-D3E4-574E-FF55-D02087A5197D}"/>
              </a:ext>
            </a:extLst>
          </p:cNvPr>
          <p:cNvSpPr>
            <a:spLocks noGrp="1"/>
          </p:cNvSpPr>
          <p:nvPr>
            <p:ph type="title"/>
          </p:nvPr>
        </p:nvSpPr>
        <p:spPr/>
        <p:txBody>
          <a:bodyPr/>
          <a:lstStyle/>
          <a:p>
            <a:r>
              <a:rPr lang="en-GB"/>
              <a:t>Click to edit Master title style</a:t>
            </a:r>
            <a:endParaRPr lang="en-MT"/>
          </a:p>
        </p:txBody>
      </p:sp>
      <p:sp>
        <p:nvSpPr>
          <p:cNvPr id="3" name="Content Placeholder 2">
            <a:extLst>
              <a:ext uri="{FF2B5EF4-FFF2-40B4-BE49-F238E27FC236}">
                <a16:creationId xmlns:a16="http://schemas.microsoft.com/office/drawing/2014/main" id="{84D0325D-81E7-E42B-DE9E-CCA92BB7C36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0EC02EE6-81E9-6FAC-7676-DB7110350EA5}"/>
              </a:ext>
            </a:extLst>
          </p:cNvPr>
          <p:cNvSpPr>
            <a:spLocks noGrp="1"/>
          </p:cNvSpPr>
          <p:nvPr>
            <p:ph type="dt" sz="half" idx="10"/>
          </p:nvPr>
        </p:nvSpPr>
        <p:spPr/>
        <p:txBody>
          <a:bodyPr/>
          <a:lstStyle/>
          <a:p>
            <a:fld id="{D76A3513-80C9-4CFD-85F8-53030451578B}" type="datetime1">
              <a:rPr lang="LID4096" smtClean="0"/>
              <a:t>01/05/2026</a:t>
            </a:fld>
            <a:endParaRPr lang="en-MT"/>
          </a:p>
        </p:txBody>
      </p:sp>
      <p:sp>
        <p:nvSpPr>
          <p:cNvPr id="5" name="Footer Placeholder 4">
            <a:extLst>
              <a:ext uri="{FF2B5EF4-FFF2-40B4-BE49-F238E27FC236}">
                <a16:creationId xmlns:a16="http://schemas.microsoft.com/office/drawing/2014/main" id="{DD7AE153-6EDF-03FC-3CDE-F053D343226A}"/>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0DC18413-5D80-E22D-0A91-ABB9BCFE80AF}"/>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906582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7C53-FA65-1B08-29B9-132794A5EE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T"/>
          </a:p>
        </p:txBody>
      </p:sp>
      <p:sp>
        <p:nvSpPr>
          <p:cNvPr id="3" name="Picture Placeholder 2">
            <a:extLst>
              <a:ext uri="{FF2B5EF4-FFF2-40B4-BE49-F238E27FC236}">
                <a16:creationId xmlns:a16="http://schemas.microsoft.com/office/drawing/2014/main" id="{2C3E624C-53B7-893B-E16F-5D93B47E1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T"/>
          </a:p>
        </p:txBody>
      </p:sp>
      <p:sp>
        <p:nvSpPr>
          <p:cNvPr id="4" name="Text Placeholder 3">
            <a:extLst>
              <a:ext uri="{FF2B5EF4-FFF2-40B4-BE49-F238E27FC236}">
                <a16:creationId xmlns:a16="http://schemas.microsoft.com/office/drawing/2014/main" id="{0158C390-59D3-1DA7-4337-EAF7007F3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32D6A1-0B7E-813B-FDBF-51C52664A0D4}"/>
              </a:ext>
            </a:extLst>
          </p:cNvPr>
          <p:cNvSpPr>
            <a:spLocks noGrp="1"/>
          </p:cNvSpPr>
          <p:nvPr>
            <p:ph type="dt" sz="half" idx="10"/>
          </p:nvPr>
        </p:nvSpPr>
        <p:spPr/>
        <p:txBody>
          <a:bodyPr/>
          <a:lstStyle/>
          <a:p>
            <a:fld id="{073ECEBD-271D-4921-949B-B61891D0098F}" type="datetime1">
              <a:rPr lang="LID4096" smtClean="0"/>
              <a:t>01/05/2026</a:t>
            </a:fld>
            <a:endParaRPr lang="en-MT"/>
          </a:p>
        </p:txBody>
      </p:sp>
      <p:sp>
        <p:nvSpPr>
          <p:cNvPr id="6" name="Footer Placeholder 5">
            <a:extLst>
              <a:ext uri="{FF2B5EF4-FFF2-40B4-BE49-F238E27FC236}">
                <a16:creationId xmlns:a16="http://schemas.microsoft.com/office/drawing/2014/main" id="{B10F7B38-15F0-0999-80B9-B7213A507B20}"/>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A39330C6-CD09-CCCE-E8E3-AF2CEFEC2480}"/>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83436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F4640-5AEC-AC3C-066A-EB3B44041BFE}"/>
              </a:ext>
            </a:extLst>
          </p:cNvPr>
          <p:cNvSpPr>
            <a:spLocks noGrp="1"/>
          </p:cNvSpPr>
          <p:nvPr>
            <p:ph type="title"/>
          </p:nvPr>
        </p:nvSpPr>
        <p:spPr/>
        <p:txBody>
          <a:bodyPr/>
          <a:lstStyle/>
          <a:p>
            <a:r>
              <a:rPr lang="en-GB"/>
              <a:t>Click to edit Master title style</a:t>
            </a:r>
            <a:endParaRPr lang="en-MT"/>
          </a:p>
        </p:txBody>
      </p:sp>
      <p:sp>
        <p:nvSpPr>
          <p:cNvPr id="3" name="Vertical Text Placeholder 2">
            <a:extLst>
              <a:ext uri="{FF2B5EF4-FFF2-40B4-BE49-F238E27FC236}">
                <a16:creationId xmlns:a16="http://schemas.microsoft.com/office/drawing/2014/main" id="{76A0D5A8-D5DA-D735-B06F-B0D60F069E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C34486E5-7312-2F3D-8076-91ED82AC7D43}"/>
              </a:ext>
            </a:extLst>
          </p:cNvPr>
          <p:cNvSpPr>
            <a:spLocks noGrp="1"/>
          </p:cNvSpPr>
          <p:nvPr>
            <p:ph type="dt" sz="half" idx="10"/>
          </p:nvPr>
        </p:nvSpPr>
        <p:spPr/>
        <p:txBody>
          <a:bodyPr/>
          <a:lstStyle/>
          <a:p>
            <a:fld id="{5217639C-63AA-4C2C-883E-479B6F49D74F}" type="datetime1">
              <a:rPr lang="LID4096" smtClean="0"/>
              <a:t>01/05/2026</a:t>
            </a:fld>
            <a:endParaRPr lang="en-MT"/>
          </a:p>
        </p:txBody>
      </p:sp>
      <p:sp>
        <p:nvSpPr>
          <p:cNvPr id="5" name="Footer Placeholder 4">
            <a:extLst>
              <a:ext uri="{FF2B5EF4-FFF2-40B4-BE49-F238E27FC236}">
                <a16:creationId xmlns:a16="http://schemas.microsoft.com/office/drawing/2014/main" id="{1FC25708-AF4E-D343-EE55-3198960FBC66}"/>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33581A66-CEB9-C868-17AD-5515C49DD0DF}"/>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985059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11217-8290-9E11-15E7-7ACA7B4DA1F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MT"/>
          </a:p>
        </p:txBody>
      </p:sp>
      <p:sp>
        <p:nvSpPr>
          <p:cNvPr id="3" name="Vertical Text Placeholder 2">
            <a:extLst>
              <a:ext uri="{FF2B5EF4-FFF2-40B4-BE49-F238E27FC236}">
                <a16:creationId xmlns:a16="http://schemas.microsoft.com/office/drawing/2014/main" id="{CC6F8DD6-BBA7-C841-ADFE-A1FC4444B8B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DA69A585-C1FA-6474-A3D8-E707E12B493C}"/>
              </a:ext>
            </a:extLst>
          </p:cNvPr>
          <p:cNvSpPr>
            <a:spLocks noGrp="1"/>
          </p:cNvSpPr>
          <p:nvPr>
            <p:ph type="dt" sz="half" idx="10"/>
          </p:nvPr>
        </p:nvSpPr>
        <p:spPr/>
        <p:txBody>
          <a:bodyPr/>
          <a:lstStyle/>
          <a:p>
            <a:fld id="{310A3753-36C3-497B-9C57-22E1E2DDE0F6}" type="datetime1">
              <a:rPr lang="LID4096" smtClean="0"/>
              <a:t>01/05/2026</a:t>
            </a:fld>
            <a:endParaRPr lang="en-MT"/>
          </a:p>
        </p:txBody>
      </p:sp>
      <p:sp>
        <p:nvSpPr>
          <p:cNvPr id="5" name="Footer Placeholder 4">
            <a:extLst>
              <a:ext uri="{FF2B5EF4-FFF2-40B4-BE49-F238E27FC236}">
                <a16:creationId xmlns:a16="http://schemas.microsoft.com/office/drawing/2014/main" id="{2CACD445-4C55-FDEA-8190-2A8AF77C6C83}"/>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268E2C10-0556-B304-5D57-ACEDE39EF00B}"/>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082191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41AF4-13DA-8DB8-82E4-919AB276F1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MT"/>
          </a:p>
        </p:txBody>
      </p:sp>
      <p:sp>
        <p:nvSpPr>
          <p:cNvPr id="3" name="Text Placeholder 2">
            <a:extLst>
              <a:ext uri="{FF2B5EF4-FFF2-40B4-BE49-F238E27FC236}">
                <a16:creationId xmlns:a16="http://schemas.microsoft.com/office/drawing/2014/main" id="{4417A2B5-383D-0234-941C-1D1F9E418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BD8C1F-87A1-1F1C-80F0-437670701824}"/>
              </a:ext>
            </a:extLst>
          </p:cNvPr>
          <p:cNvSpPr>
            <a:spLocks noGrp="1"/>
          </p:cNvSpPr>
          <p:nvPr>
            <p:ph type="dt" sz="half" idx="10"/>
          </p:nvPr>
        </p:nvSpPr>
        <p:spPr/>
        <p:txBody>
          <a:bodyPr/>
          <a:lstStyle/>
          <a:p>
            <a:fld id="{40F34FDF-E6AF-4682-B94C-BAD2F0E2C376}" type="datetime1">
              <a:rPr lang="LID4096" smtClean="0"/>
              <a:t>01/05/2026</a:t>
            </a:fld>
            <a:endParaRPr lang="en-MT"/>
          </a:p>
        </p:txBody>
      </p:sp>
      <p:sp>
        <p:nvSpPr>
          <p:cNvPr id="5" name="Footer Placeholder 4">
            <a:extLst>
              <a:ext uri="{FF2B5EF4-FFF2-40B4-BE49-F238E27FC236}">
                <a16:creationId xmlns:a16="http://schemas.microsoft.com/office/drawing/2014/main" id="{4F4D08A5-E236-ADC5-5E9F-FA7DADB4FAB7}"/>
              </a:ext>
            </a:extLst>
          </p:cNvPr>
          <p:cNvSpPr>
            <a:spLocks noGrp="1"/>
          </p:cNvSpPr>
          <p:nvPr>
            <p:ph type="ftr" sz="quarter" idx="11"/>
          </p:nvPr>
        </p:nvSpPr>
        <p:spPr/>
        <p:txBody>
          <a:bodyPr/>
          <a:lstStyle/>
          <a:p>
            <a:endParaRPr lang="en-MT"/>
          </a:p>
        </p:txBody>
      </p:sp>
      <p:sp>
        <p:nvSpPr>
          <p:cNvPr id="6" name="Slide Number Placeholder 5">
            <a:extLst>
              <a:ext uri="{FF2B5EF4-FFF2-40B4-BE49-F238E27FC236}">
                <a16:creationId xmlns:a16="http://schemas.microsoft.com/office/drawing/2014/main" id="{8C8EBB9A-DA3B-D90E-FD9E-CAE8387F05A3}"/>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759148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324A-B900-3080-2165-1400E2094F4D}"/>
              </a:ext>
            </a:extLst>
          </p:cNvPr>
          <p:cNvSpPr>
            <a:spLocks noGrp="1"/>
          </p:cNvSpPr>
          <p:nvPr>
            <p:ph type="title"/>
          </p:nvPr>
        </p:nvSpPr>
        <p:spPr/>
        <p:txBody>
          <a:bodyPr/>
          <a:lstStyle/>
          <a:p>
            <a:r>
              <a:rPr lang="en-GB"/>
              <a:t>Click to edit Master title style</a:t>
            </a:r>
            <a:endParaRPr lang="en-MT"/>
          </a:p>
        </p:txBody>
      </p:sp>
      <p:sp>
        <p:nvSpPr>
          <p:cNvPr id="3" name="Content Placeholder 2">
            <a:extLst>
              <a:ext uri="{FF2B5EF4-FFF2-40B4-BE49-F238E27FC236}">
                <a16:creationId xmlns:a16="http://schemas.microsoft.com/office/drawing/2014/main" id="{0C7DE4ED-0175-0AAF-F8E5-0354685778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Content Placeholder 3">
            <a:extLst>
              <a:ext uri="{FF2B5EF4-FFF2-40B4-BE49-F238E27FC236}">
                <a16:creationId xmlns:a16="http://schemas.microsoft.com/office/drawing/2014/main" id="{D55216E1-7B24-C258-A1B4-14FEA2F4B2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5" name="Date Placeholder 4">
            <a:extLst>
              <a:ext uri="{FF2B5EF4-FFF2-40B4-BE49-F238E27FC236}">
                <a16:creationId xmlns:a16="http://schemas.microsoft.com/office/drawing/2014/main" id="{62109137-4F62-4E34-FF61-C9E572ED3136}"/>
              </a:ext>
            </a:extLst>
          </p:cNvPr>
          <p:cNvSpPr>
            <a:spLocks noGrp="1"/>
          </p:cNvSpPr>
          <p:nvPr>
            <p:ph type="dt" sz="half" idx="10"/>
          </p:nvPr>
        </p:nvSpPr>
        <p:spPr/>
        <p:txBody>
          <a:bodyPr/>
          <a:lstStyle/>
          <a:p>
            <a:fld id="{2666D805-8F67-4C76-8A2A-2FE9871B32C8}" type="datetime1">
              <a:rPr lang="LID4096" smtClean="0"/>
              <a:t>01/05/2026</a:t>
            </a:fld>
            <a:endParaRPr lang="en-MT"/>
          </a:p>
        </p:txBody>
      </p:sp>
      <p:sp>
        <p:nvSpPr>
          <p:cNvPr id="6" name="Footer Placeholder 5">
            <a:extLst>
              <a:ext uri="{FF2B5EF4-FFF2-40B4-BE49-F238E27FC236}">
                <a16:creationId xmlns:a16="http://schemas.microsoft.com/office/drawing/2014/main" id="{9A73DBD9-7278-635D-22C8-55145BC1E485}"/>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17E6E330-A0E9-4D4F-8D1E-E2E009644A86}"/>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35526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C960-EAA4-2771-9787-CF94FFBC6A11}"/>
              </a:ext>
            </a:extLst>
          </p:cNvPr>
          <p:cNvSpPr>
            <a:spLocks noGrp="1"/>
          </p:cNvSpPr>
          <p:nvPr>
            <p:ph type="title"/>
          </p:nvPr>
        </p:nvSpPr>
        <p:spPr>
          <a:xfrm>
            <a:off x="839788" y="365125"/>
            <a:ext cx="10515600" cy="1325563"/>
          </a:xfrm>
        </p:spPr>
        <p:txBody>
          <a:bodyPr/>
          <a:lstStyle/>
          <a:p>
            <a:r>
              <a:rPr lang="en-GB"/>
              <a:t>Click to edit Master title style</a:t>
            </a:r>
            <a:endParaRPr lang="en-MT"/>
          </a:p>
        </p:txBody>
      </p:sp>
      <p:sp>
        <p:nvSpPr>
          <p:cNvPr id="3" name="Text Placeholder 2">
            <a:extLst>
              <a:ext uri="{FF2B5EF4-FFF2-40B4-BE49-F238E27FC236}">
                <a16:creationId xmlns:a16="http://schemas.microsoft.com/office/drawing/2014/main" id="{FD5D45B0-6BE2-ACA3-7DD1-3C69DD990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A622FF7-3698-0687-C886-A92E0CA269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5" name="Text Placeholder 4">
            <a:extLst>
              <a:ext uri="{FF2B5EF4-FFF2-40B4-BE49-F238E27FC236}">
                <a16:creationId xmlns:a16="http://schemas.microsoft.com/office/drawing/2014/main" id="{F2801F43-01AF-4764-1812-FAD32AD830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2603435-6B33-480E-97B9-F01688F9D2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7" name="Date Placeholder 6">
            <a:extLst>
              <a:ext uri="{FF2B5EF4-FFF2-40B4-BE49-F238E27FC236}">
                <a16:creationId xmlns:a16="http://schemas.microsoft.com/office/drawing/2014/main" id="{95821719-8C6C-DC6B-7BB0-E690DA3F2DA4}"/>
              </a:ext>
            </a:extLst>
          </p:cNvPr>
          <p:cNvSpPr>
            <a:spLocks noGrp="1"/>
          </p:cNvSpPr>
          <p:nvPr>
            <p:ph type="dt" sz="half" idx="10"/>
          </p:nvPr>
        </p:nvSpPr>
        <p:spPr/>
        <p:txBody>
          <a:bodyPr/>
          <a:lstStyle/>
          <a:p>
            <a:fld id="{5CE3449E-6980-4895-A7C7-07E23BFE43FB}" type="datetime1">
              <a:rPr lang="LID4096" smtClean="0"/>
              <a:t>01/05/2026</a:t>
            </a:fld>
            <a:endParaRPr lang="en-MT"/>
          </a:p>
        </p:txBody>
      </p:sp>
      <p:sp>
        <p:nvSpPr>
          <p:cNvPr id="8" name="Footer Placeholder 7">
            <a:extLst>
              <a:ext uri="{FF2B5EF4-FFF2-40B4-BE49-F238E27FC236}">
                <a16:creationId xmlns:a16="http://schemas.microsoft.com/office/drawing/2014/main" id="{EBDA7825-9C52-53CD-98DC-9059458FFD9E}"/>
              </a:ext>
            </a:extLst>
          </p:cNvPr>
          <p:cNvSpPr>
            <a:spLocks noGrp="1"/>
          </p:cNvSpPr>
          <p:nvPr>
            <p:ph type="ftr" sz="quarter" idx="11"/>
          </p:nvPr>
        </p:nvSpPr>
        <p:spPr/>
        <p:txBody>
          <a:bodyPr/>
          <a:lstStyle/>
          <a:p>
            <a:endParaRPr lang="en-MT"/>
          </a:p>
        </p:txBody>
      </p:sp>
      <p:sp>
        <p:nvSpPr>
          <p:cNvPr id="9" name="Slide Number Placeholder 8">
            <a:extLst>
              <a:ext uri="{FF2B5EF4-FFF2-40B4-BE49-F238E27FC236}">
                <a16:creationId xmlns:a16="http://schemas.microsoft.com/office/drawing/2014/main" id="{2550D69B-C475-AA32-5822-5DCA9A748055}"/>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5472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B021D-E176-8C06-0394-9AF55214075E}"/>
              </a:ext>
            </a:extLst>
          </p:cNvPr>
          <p:cNvSpPr>
            <a:spLocks noGrp="1"/>
          </p:cNvSpPr>
          <p:nvPr>
            <p:ph type="title"/>
          </p:nvPr>
        </p:nvSpPr>
        <p:spPr/>
        <p:txBody>
          <a:bodyPr/>
          <a:lstStyle/>
          <a:p>
            <a:r>
              <a:rPr lang="en-GB"/>
              <a:t>Click to edit Master title style</a:t>
            </a:r>
            <a:endParaRPr lang="en-MT"/>
          </a:p>
        </p:txBody>
      </p:sp>
      <p:sp>
        <p:nvSpPr>
          <p:cNvPr id="3" name="Date Placeholder 2">
            <a:extLst>
              <a:ext uri="{FF2B5EF4-FFF2-40B4-BE49-F238E27FC236}">
                <a16:creationId xmlns:a16="http://schemas.microsoft.com/office/drawing/2014/main" id="{77E9C36C-6F16-07EB-5EBD-3B97B9BA3BED}"/>
              </a:ext>
            </a:extLst>
          </p:cNvPr>
          <p:cNvSpPr>
            <a:spLocks noGrp="1"/>
          </p:cNvSpPr>
          <p:nvPr>
            <p:ph type="dt" sz="half" idx="10"/>
          </p:nvPr>
        </p:nvSpPr>
        <p:spPr/>
        <p:txBody>
          <a:bodyPr/>
          <a:lstStyle/>
          <a:p>
            <a:fld id="{7B55C445-2100-4E1F-8739-AA559949EE86}" type="datetime1">
              <a:rPr lang="LID4096" smtClean="0"/>
              <a:t>01/05/2026</a:t>
            </a:fld>
            <a:endParaRPr lang="en-MT"/>
          </a:p>
        </p:txBody>
      </p:sp>
      <p:sp>
        <p:nvSpPr>
          <p:cNvPr id="4" name="Footer Placeholder 3">
            <a:extLst>
              <a:ext uri="{FF2B5EF4-FFF2-40B4-BE49-F238E27FC236}">
                <a16:creationId xmlns:a16="http://schemas.microsoft.com/office/drawing/2014/main" id="{2680075C-1887-159F-2FA7-53E7EE4D2797}"/>
              </a:ext>
            </a:extLst>
          </p:cNvPr>
          <p:cNvSpPr>
            <a:spLocks noGrp="1"/>
          </p:cNvSpPr>
          <p:nvPr>
            <p:ph type="ftr" sz="quarter" idx="11"/>
          </p:nvPr>
        </p:nvSpPr>
        <p:spPr/>
        <p:txBody>
          <a:bodyPr/>
          <a:lstStyle/>
          <a:p>
            <a:endParaRPr lang="en-MT"/>
          </a:p>
        </p:txBody>
      </p:sp>
      <p:sp>
        <p:nvSpPr>
          <p:cNvPr id="5" name="Slide Number Placeholder 4">
            <a:extLst>
              <a:ext uri="{FF2B5EF4-FFF2-40B4-BE49-F238E27FC236}">
                <a16:creationId xmlns:a16="http://schemas.microsoft.com/office/drawing/2014/main" id="{1041BD4F-7D68-E2E5-1D2C-B0DD8250E41B}"/>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956987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D3E23-07A8-539D-DAA3-F2ECF8D9EE18}"/>
              </a:ext>
            </a:extLst>
          </p:cNvPr>
          <p:cNvSpPr>
            <a:spLocks noGrp="1"/>
          </p:cNvSpPr>
          <p:nvPr>
            <p:ph type="dt" sz="half" idx="10"/>
          </p:nvPr>
        </p:nvSpPr>
        <p:spPr/>
        <p:txBody>
          <a:bodyPr/>
          <a:lstStyle/>
          <a:p>
            <a:fld id="{2316D0B2-003B-4E5A-831C-69E5175B9C41}" type="datetime1">
              <a:rPr lang="LID4096" smtClean="0"/>
              <a:t>01/05/2026</a:t>
            </a:fld>
            <a:endParaRPr lang="en-MT"/>
          </a:p>
        </p:txBody>
      </p:sp>
      <p:sp>
        <p:nvSpPr>
          <p:cNvPr id="3" name="Footer Placeholder 2">
            <a:extLst>
              <a:ext uri="{FF2B5EF4-FFF2-40B4-BE49-F238E27FC236}">
                <a16:creationId xmlns:a16="http://schemas.microsoft.com/office/drawing/2014/main" id="{56EF69C8-8547-70D5-CED5-A0F9296B86B1}"/>
              </a:ext>
            </a:extLst>
          </p:cNvPr>
          <p:cNvSpPr>
            <a:spLocks noGrp="1"/>
          </p:cNvSpPr>
          <p:nvPr>
            <p:ph type="ftr" sz="quarter" idx="11"/>
          </p:nvPr>
        </p:nvSpPr>
        <p:spPr/>
        <p:txBody>
          <a:bodyPr/>
          <a:lstStyle/>
          <a:p>
            <a:endParaRPr lang="en-MT"/>
          </a:p>
        </p:txBody>
      </p:sp>
      <p:sp>
        <p:nvSpPr>
          <p:cNvPr id="4" name="Slide Number Placeholder 3">
            <a:extLst>
              <a:ext uri="{FF2B5EF4-FFF2-40B4-BE49-F238E27FC236}">
                <a16:creationId xmlns:a16="http://schemas.microsoft.com/office/drawing/2014/main" id="{70A7E108-8E45-C54E-54C5-2AE9AA82C8D6}"/>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483341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C9D1-11DF-B9B0-AACB-A143F17DE6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T"/>
          </a:p>
        </p:txBody>
      </p:sp>
      <p:sp>
        <p:nvSpPr>
          <p:cNvPr id="3" name="Content Placeholder 2">
            <a:extLst>
              <a:ext uri="{FF2B5EF4-FFF2-40B4-BE49-F238E27FC236}">
                <a16:creationId xmlns:a16="http://schemas.microsoft.com/office/drawing/2014/main" id="{EE0E6D42-19E3-32E7-4C84-367E762D2B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Text Placeholder 3">
            <a:extLst>
              <a:ext uri="{FF2B5EF4-FFF2-40B4-BE49-F238E27FC236}">
                <a16:creationId xmlns:a16="http://schemas.microsoft.com/office/drawing/2014/main" id="{2082CE6F-3B17-0D4E-E40D-FACF79D07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355122-8A5A-B64E-739A-1E46E0464BD2}"/>
              </a:ext>
            </a:extLst>
          </p:cNvPr>
          <p:cNvSpPr>
            <a:spLocks noGrp="1"/>
          </p:cNvSpPr>
          <p:nvPr>
            <p:ph type="dt" sz="half" idx="10"/>
          </p:nvPr>
        </p:nvSpPr>
        <p:spPr/>
        <p:txBody>
          <a:bodyPr/>
          <a:lstStyle/>
          <a:p>
            <a:fld id="{D09E80A9-4D7B-4561-9B10-05E6C65C3C59}" type="datetime1">
              <a:rPr lang="LID4096" smtClean="0"/>
              <a:t>01/05/2026</a:t>
            </a:fld>
            <a:endParaRPr lang="en-MT"/>
          </a:p>
        </p:txBody>
      </p:sp>
      <p:sp>
        <p:nvSpPr>
          <p:cNvPr id="6" name="Footer Placeholder 5">
            <a:extLst>
              <a:ext uri="{FF2B5EF4-FFF2-40B4-BE49-F238E27FC236}">
                <a16:creationId xmlns:a16="http://schemas.microsoft.com/office/drawing/2014/main" id="{C457DA1B-7056-D3E4-3735-60BB9018C908}"/>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6B649500-2BFB-975D-8CDB-008604121C36}"/>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1466984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7C53-FA65-1B08-29B9-132794A5EE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MT"/>
          </a:p>
        </p:txBody>
      </p:sp>
      <p:sp>
        <p:nvSpPr>
          <p:cNvPr id="3" name="Picture Placeholder 2">
            <a:extLst>
              <a:ext uri="{FF2B5EF4-FFF2-40B4-BE49-F238E27FC236}">
                <a16:creationId xmlns:a16="http://schemas.microsoft.com/office/drawing/2014/main" id="{2C3E624C-53B7-893B-E16F-5D93B47E1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T"/>
          </a:p>
        </p:txBody>
      </p:sp>
      <p:sp>
        <p:nvSpPr>
          <p:cNvPr id="4" name="Text Placeholder 3">
            <a:extLst>
              <a:ext uri="{FF2B5EF4-FFF2-40B4-BE49-F238E27FC236}">
                <a16:creationId xmlns:a16="http://schemas.microsoft.com/office/drawing/2014/main" id="{0158C390-59D3-1DA7-4337-EAF7007F37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32D6A1-0B7E-813B-FDBF-51C52664A0D4}"/>
              </a:ext>
            </a:extLst>
          </p:cNvPr>
          <p:cNvSpPr>
            <a:spLocks noGrp="1"/>
          </p:cNvSpPr>
          <p:nvPr>
            <p:ph type="dt" sz="half" idx="10"/>
          </p:nvPr>
        </p:nvSpPr>
        <p:spPr/>
        <p:txBody>
          <a:bodyPr/>
          <a:lstStyle/>
          <a:p>
            <a:fld id="{073ECEBD-271D-4921-949B-B61891D0098F}" type="datetime1">
              <a:rPr lang="LID4096" smtClean="0"/>
              <a:t>01/05/2026</a:t>
            </a:fld>
            <a:endParaRPr lang="en-MT"/>
          </a:p>
        </p:txBody>
      </p:sp>
      <p:sp>
        <p:nvSpPr>
          <p:cNvPr id="6" name="Footer Placeholder 5">
            <a:extLst>
              <a:ext uri="{FF2B5EF4-FFF2-40B4-BE49-F238E27FC236}">
                <a16:creationId xmlns:a16="http://schemas.microsoft.com/office/drawing/2014/main" id="{B10F7B38-15F0-0999-80B9-B7213A507B20}"/>
              </a:ext>
            </a:extLst>
          </p:cNvPr>
          <p:cNvSpPr>
            <a:spLocks noGrp="1"/>
          </p:cNvSpPr>
          <p:nvPr>
            <p:ph type="ftr" sz="quarter" idx="11"/>
          </p:nvPr>
        </p:nvSpPr>
        <p:spPr/>
        <p:txBody>
          <a:bodyPr/>
          <a:lstStyle/>
          <a:p>
            <a:endParaRPr lang="en-MT"/>
          </a:p>
        </p:txBody>
      </p:sp>
      <p:sp>
        <p:nvSpPr>
          <p:cNvPr id="7" name="Slide Number Placeholder 6">
            <a:extLst>
              <a:ext uri="{FF2B5EF4-FFF2-40B4-BE49-F238E27FC236}">
                <a16:creationId xmlns:a16="http://schemas.microsoft.com/office/drawing/2014/main" id="{A39330C6-CD09-CCCE-E8E3-AF2CEFEC2480}"/>
              </a:ext>
            </a:extLst>
          </p:cNvPr>
          <p:cNvSpPr>
            <a:spLocks noGrp="1"/>
          </p:cNvSpPr>
          <p:nvPr>
            <p:ph type="sldNum" sz="quarter" idx="12"/>
          </p:nvPr>
        </p:nvSpPr>
        <p:spPr/>
        <p:txBody>
          <a:bodyPr/>
          <a:lstStyle/>
          <a:p>
            <a:fld id="{AA77CD8B-C1F1-984A-9BA7-82DF9ABBDEF6}" type="slidenum">
              <a:rPr lang="en-MT" smtClean="0"/>
              <a:t>‹#›</a:t>
            </a:fld>
            <a:endParaRPr lang="en-MT"/>
          </a:p>
        </p:txBody>
      </p:sp>
    </p:spTree>
    <p:extLst>
      <p:ext uri="{BB962C8B-B14F-4D97-AF65-F5344CB8AC3E}">
        <p14:creationId xmlns:p14="http://schemas.microsoft.com/office/powerpoint/2010/main" val="372554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85567-9D12-CE6B-5CCD-A33711DA42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MT"/>
          </a:p>
        </p:txBody>
      </p:sp>
      <p:sp>
        <p:nvSpPr>
          <p:cNvPr id="3" name="Text Placeholder 2">
            <a:extLst>
              <a:ext uri="{FF2B5EF4-FFF2-40B4-BE49-F238E27FC236}">
                <a16:creationId xmlns:a16="http://schemas.microsoft.com/office/drawing/2014/main" id="{B417952E-BADB-DD5B-7072-05543463E7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FEC266FE-B06F-7E87-9FED-C63F0A089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790F2-1D70-4F76-B841-13ADDA2D059D}" type="datetime1">
              <a:rPr lang="LID4096" smtClean="0"/>
              <a:t>01/05/2026</a:t>
            </a:fld>
            <a:endParaRPr lang="en-MT"/>
          </a:p>
        </p:txBody>
      </p:sp>
      <p:sp>
        <p:nvSpPr>
          <p:cNvPr id="5" name="Footer Placeholder 4">
            <a:extLst>
              <a:ext uri="{FF2B5EF4-FFF2-40B4-BE49-F238E27FC236}">
                <a16:creationId xmlns:a16="http://schemas.microsoft.com/office/drawing/2014/main" id="{46C25A66-D583-68F9-B3B0-9F3A24AFD0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T"/>
          </a:p>
        </p:txBody>
      </p:sp>
      <p:sp>
        <p:nvSpPr>
          <p:cNvPr id="6" name="Slide Number Placeholder 5">
            <a:extLst>
              <a:ext uri="{FF2B5EF4-FFF2-40B4-BE49-F238E27FC236}">
                <a16:creationId xmlns:a16="http://schemas.microsoft.com/office/drawing/2014/main" id="{CA86F6C3-A34C-5415-809D-337E643C9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7CD8B-C1F1-984A-9BA7-82DF9ABBDEF6}" type="slidenum">
              <a:rPr lang="en-MT" smtClean="0"/>
              <a:t>‹#›</a:t>
            </a:fld>
            <a:endParaRPr lang="en-MT"/>
          </a:p>
        </p:txBody>
      </p:sp>
    </p:spTree>
    <p:extLst>
      <p:ext uri="{BB962C8B-B14F-4D97-AF65-F5344CB8AC3E}">
        <p14:creationId xmlns:p14="http://schemas.microsoft.com/office/powerpoint/2010/main" val="1245499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D85567-9D12-CE6B-5CCD-A33711DA42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MT"/>
          </a:p>
        </p:txBody>
      </p:sp>
      <p:sp>
        <p:nvSpPr>
          <p:cNvPr id="3" name="Text Placeholder 2">
            <a:extLst>
              <a:ext uri="{FF2B5EF4-FFF2-40B4-BE49-F238E27FC236}">
                <a16:creationId xmlns:a16="http://schemas.microsoft.com/office/drawing/2014/main" id="{B417952E-BADB-DD5B-7072-05543463E7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MT"/>
          </a:p>
        </p:txBody>
      </p:sp>
      <p:sp>
        <p:nvSpPr>
          <p:cNvPr id="4" name="Date Placeholder 3">
            <a:extLst>
              <a:ext uri="{FF2B5EF4-FFF2-40B4-BE49-F238E27FC236}">
                <a16:creationId xmlns:a16="http://schemas.microsoft.com/office/drawing/2014/main" id="{FEC266FE-B06F-7E87-9FED-C63F0A089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790F2-1D70-4F76-B841-13ADDA2D059D}" type="datetime1">
              <a:rPr lang="LID4096" smtClean="0"/>
              <a:t>01/05/2026</a:t>
            </a:fld>
            <a:endParaRPr lang="en-MT"/>
          </a:p>
        </p:txBody>
      </p:sp>
      <p:sp>
        <p:nvSpPr>
          <p:cNvPr id="5" name="Footer Placeholder 4">
            <a:extLst>
              <a:ext uri="{FF2B5EF4-FFF2-40B4-BE49-F238E27FC236}">
                <a16:creationId xmlns:a16="http://schemas.microsoft.com/office/drawing/2014/main" id="{46C25A66-D583-68F9-B3B0-9F3A24AFD0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T"/>
          </a:p>
        </p:txBody>
      </p:sp>
      <p:sp>
        <p:nvSpPr>
          <p:cNvPr id="6" name="Slide Number Placeholder 5">
            <a:extLst>
              <a:ext uri="{FF2B5EF4-FFF2-40B4-BE49-F238E27FC236}">
                <a16:creationId xmlns:a16="http://schemas.microsoft.com/office/drawing/2014/main" id="{CA86F6C3-A34C-5415-809D-337E643C9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7CD8B-C1F1-984A-9BA7-82DF9ABBDEF6}" type="slidenum">
              <a:rPr lang="en-MT" smtClean="0"/>
              <a:t>‹#›</a:t>
            </a:fld>
            <a:endParaRPr lang="en-MT"/>
          </a:p>
        </p:txBody>
      </p:sp>
    </p:spTree>
    <p:extLst>
      <p:ext uri="{BB962C8B-B14F-4D97-AF65-F5344CB8AC3E}">
        <p14:creationId xmlns:p14="http://schemas.microsoft.com/office/powerpoint/2010/main" val="493483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jp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jpg"/><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jp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535C565-4FB0-E462-2B03-A495A2FFD43A}"/>
              </a:ext>
            </a:extLst>
          </p:cNvPr>
          <p:cNvPicPr>
            <a:picLocks noChangeAspect="1"/>
          </p:cNvPicPr>
          <p:nvPr/>
        </p:nvPicPr>
        <p:blipFill>
          <a:blip r:embed="rId3"/>
          <a:srcRect l="32443" b="76174"/>
          <a:stretch/>
        </p:blipFill>
        <p:spPr>
          <a:xfrm>
            <a:off x="-7133" y="5685551"/>
            <a:ext cx="12206266" cy="1426055"/>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a:extLst>
              <a:ext uri="{FF2B5EF4-FFF2-40B4-BE49-F238E27FC236}">
                <a16:creationId xmlns:a16="http://schemas.microsoft.com/office/drawing/2014/main" id="{60403B8E-38A3-A330-6D3A-4A6E72045E1A}"/>
              </a:ext>
            </a:extLst>
          </p:cNvPr>
          <p:cNvSpPr txBox="1"/>
          <p:nvPr/>
        </p:nvSpPr>
        <p:spPr>
          <a:xfrm>
            <a:off x="4907045" y="5064569"/>
            <a:ext cx="2902857" cy="769441"/>
          </a:xfrm>
          <a:prstGeom prst="rect">
            <a:avLst/>
          </a:prstGeom>
          <a:noFill/>
        </p:spPr>
        <p:txBody>
          <a:bodyPr wrap="square" rtlCol="0">
            <a:spAutoFit/>
          </a:bodyPr>
          <a:lstStyle/>
          <a:p>
            <a:r>
              <a:rPr lang="en-GB" sz="4400" b="1" dirty="0">
                <a:solidFill>
                  <a:schemeClr val="bg1"/>
                </a:solidFill>
              </a:rPr>
              <a:t>2025-230</a:t>
            </a:r>
          </a:p>
        </p:txBody>
      </p:sp>
      <p:pic>
        <p:nvPicPr>
          <p:cNvPr id="6" name="Picture 5">
            <a:extLst>
              <a:ext uri="{FF2B5EF4-FFF2-40B4-BE49-F238E27FC236}">
                <a16:creationId xmlns:a16="http://schemas.microsoft.com/office/drawing/2014/main" id="{8AEC8928-04C4-E69B-0AE8-F8EEAF02EE2F}"/>
              </a:ext>
            </a:extLst>
          </p:cNvPr>
          <p:cNvPicPr>
            <a:picLocks noChangeAspect="1"/>
          </p:cNvPicPr>
          <p:nvPr/>
        </p:nvPicPr>
        <p:blipFill>
          <a:blip r:embed="rId4"/>
          <a:srcRect l="9755" t="25828" r="2149" b="-1"/>
          <a:stretch/>
        </p:blipFill>
        <p:spPr>
          <a:xfrm>
            <a:off x="-7133" y="-1"/>
            <a:ext cx="12206266" cy="5685553"/>
          </a:xfrm>
          <a:prstGeom prst="rect">
            <a:avLst/>
          </a:prstGeom>
          <a:ln>
            <a:noFill/>
          </a:ln>
          <a:effectLst>
            <a:softEdge rad="0"/>
          </a:effectLst>
        </p:spPr>
      </p:pic>
      <p:pic>
        <p:nvPicPr>
          <p:cNvPr id="15" name="Picture 14">
            <a:extLst>
              <a:ext uri="{FF2B5EF4-FFF2-40B4-BE49-F238E27FC236}">
                <a16:creationId xmlns:a16="http://schemas.microsoft.com/office/drawing/2014/main" id="{A53053F3-AE11-B885-E8FB-77F16121D36F}"/>
              </a:ext>
            </a:extLst>
          </p:cNvPr>
          <p:cNvPicPr>
            <a:picLocks noChangeAspect="1"/>
          </p:cNvPicPr>
          <p:nvPr/>
        </p:nvPicPr>
        <p:blipFill>
          <a:blip r:embed="rId5">
            <a:alphaModFix amt="17000"/>
          </a:blip>
          <a:srcRect l="35413"/>
          <a:stretch/>
        </p:blipFill>
        <p:spPr>
          <a:xfrm>
            <a:off x="6283713" y="4231055"/>
            <a:ext cx="7358843" cy="7589260"/>
          </a:xfrm>
          <a:prstGeom prst="ellipse">
            <a:avLst/>
          </a:prstGeom>
          <a:ln>
            <a:noFill/>
          </a:ln>
          <a:effectLst>
            <a:softEdge rad="635000"/>
          </a:effectLst>
        </p:spPr>
      </p:pic>
      <p:pic>
        <p:nvPicPr>
          <p:cNvPr id="16" name="Picture 15">
            <a:extLst>
              <a:ext uri="{FF2B5EF4-FFF2-40B4-BE49-F238E27FC236}">
                <a16:creationId xmlns:a16="http://schemas.microsoft.com/office/drawing/2014/main" id="{C3E53A36-72F0-7C28-0BA5-1E97B395F621}"/>
              </a:ext>
            </a:extLst>
          </p:cNvPr>
          <p:cNvPicPr>
            <a:picLocks noChangeAspect="1"/>
          </p:cNvPicPr>
          <p:nvPr/>
        </p:nvPicPr>
        <p:blipFill>
          <a:blip r:embed="rId5">
            <a:alphaModFix amt="22000"/>
          </a:blip>
          <a:srcRect l="35413"/>
          <a:stretch/>
        </p:blipFill>
        <p:spPr>
          <a:xfrm rot="19334164">
            <a:off x="9618773" y="-532490"/>
            <a:ext cx="4508497" cy="4649665"/>
          </a:xfrm>
          <a:prstGeom prst="ellipse">
            <a:avLst/>
          </a:prstGeom>
          <a:ln>
            <a:noFill/>
          </a:ln>
          <a:effectLst>
            <a:softEdge rad="635000"/>
          </a:effectLst>
        </p:spPr>
      </p:pic>
      <p:pic>
        <p:nvPicPr>
          <p:cNvPr id="22" name="Picture 21" descr="A black background with white text&#10;&#10;AI-generated content may be incorrect.">
            <a:extLst>
              <a:ext uri="{FF2B5EF4-FFF2-40B4-BE49-F238E27FC236}">
                <a16:creationId xmlns:a16="http://schemas.microsoft.com/office/drawing/2014/main" id="{AD51A970-9EAD-90E2-9F40-C58635705B63}"/>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colorTemperature colorTemp="1500"/>
                    </a14:imgEffect>
                    <a14:imgEffect>
                      <a14:saturation sat="400000"/>
                    </a14:imgEffect>
                  </a14:imgLayer>
                </a14:imgProps>
              </a:ext>
            </a:extLst>
          </a:blip>
          <a:stretch>
            <a:fillRect/>
          </a:stretch>
        </p:blipFill>
        <p:spPr>
          <a:xfrm>
            <a:off x="792228" y="5629137"/>
            <a:ext cx="2902895" cy="769442"/>
          </a:xfrm>
          <a:prstGeom prst="rect">
            <a:avLst/>
          </a:prstGeom>
          <a:noFill/>
          <a:ln>
            <a:noFill/>
          </a:ln>
        </p:spPr>
      </p:pic>
      <p:pic>
        <p:nvPicPr>
          <p:cNvPr id="24" name="Picture 23" descr="A black background with a black square&#10;&#10;AI-generated content may be incorrect.">
            <a:extLst>
              <a:ext uri="{FF2B5EF4-FFF2-40B4-BE49-F238E27FC236}">
                <a16:creationId xmlns:a16="http://schemas.microsoft.com/office/drawing/2014/main" id="{9778A6F8-94C6-8029-8D2E-6976A1908EB4}"/>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colorTemperature colorTemp="1500"/>
                    </a14:imgEffect>
                    <a14:imgEffect>
                      <a14:saturation sat="400000"/>
                    </a14:imgEffect>
                  </a14:imgLayer>
                </a14:imgProps>
              </a:ext>
            </a:extLst>
          </a:blip>
          <a:stretch>
            <a:fillRect/>
          </a:stretch>
        </p:blipFill>
        <p:spPr>
          <a:xfrm>
            <a:off x="5005704" y="5555909"/>
            <a:ext cx="2348229" cy="972313"/>
          </a:xfrm>
          <a:prstGeom prst="rect">
            <a:avLst/>
          </a:prstGeom>
        </p:spPr>
      </p:pic>
    </p:spTree>
    <p:extLst>
      <p:ext uri="{BB962C8B-B14F-4D97-AF65-F5344CB8AC3E}">
        <p14:creationId xmlns:p14="http://schemas.microsoft.com/office/powerpoint/2010/main" val="1856415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96CA4-4781-E18E-2516-3D2C21C20E88}"/>
            </a:ext>
          </a:extLst>
        </p:cNvPr>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5BDFE0E-A7A5-84D7-D6C5-473DEB33F05A}"/>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3" name="Diagram 12">
            <a:extLst>
              <a:ext uri="{FF2B5EF4-FFF2-40B4-BE49-F238E27FC236}">
                <a16:creationId xmlns:a16="http://schemas.microsoft.com/office/drawing/2014/main" id="{8EBBE7B4-5E3D-AD51-941E-CA1DBC2BDA03}"/>
              </a:ext>
            </a:extLst>
          </p:cNvPr>
          <p:cNvGraphicFramePr/>
          <p:nvPr>
            <p:extLst>
              <p:ext uri="{D42A27DB-BD31-4B8C-83A1-F6EECF244321}">
                <p14:modId xmlns:p14="http://schemas.microsoft.com/office/powerpoint/2010/main" val="2376314558"/>
              </p:ext>
            </p:extLst>
          </p:nvPr>
        </p:nvGraphicFramePr>
        <p:xfrm>
          <a:off x="493581" y="1734094"/>
          <a:ext cx="10718800" cy="3797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3">
            <a:extLst>
              <a:ext uri="{FF2B5EF4-FFF2-40B4-BE49-F238E27FC236}">
                <a16:creationId xmlns:a16="http://schemas.microsoft.com/office/drawing/2014/main" id="{4C5BA31D-6921-0585-FD50-3B0C94B04764}"/>
              </a:ext>
            </a:extLst>
          </p:cNvPr>
          <p:cNvSpPr>
            <a:spLocks noGrp="1"/>
          </p:cNvSpPr>
          <p:nvPr>
            <p:ph type="title"/>
          </p:nvPr>
        </p:nvSpPr>
        <p:spPr>
          <a:xfrm>
            <a:off x="300350" y="277340"/>
            <a:ext cx="8834627" cy="1680519"/>
          </a:xfrm>
        </p:spPr>
        <p:txBody>
          <a:bodyPr>
            <a:normAutofit/>
          </a:bodyPr>
          <a:lstStyle/>
          <a:p>
            <a:r>
              <a:rPr lang="en-GB" b="1" dirty="0">
                <a:solidFill>
                  <a:schemeClr val="accent1"/>
                </a:solidFill>
                <a:effectLst>
                  <a:outerShdw blurRad="38100" dist="38100" dir="2700000" algn="tl">
                    <a:srgbClr val="000000">
                      <a:alpha val="43137"/>
                    </a:srgbClr>
                  </a:outerShdw>
                </a:effectLst>
                <a:latin typeface="Brother 1816" pitchFamily="2" charset="0"/>
              </a:rPr>
              <a:t>Empowerment: Flagship Measures </a:t>
            </a:r>
            <a:endParaRPr lang="en-MT" i="1" dirty="0">
              <a:solidFill>
                <a:schemeClr val="accent1"/>
              </a:solidFill>
              <a:effectLst>
                <a:outerShdw blurRad="38100" dist="38100" dir="2700000" algn="tl">
                  <a:srgbClr val="000000">
                    <a:alpha val="43137"/>
                  </a:srgbClr>
                </a:outerShdw>
              </a:effectLst>
              <a:latin typeface="Brother 1816" pitchFamily="2" charset="0"/>
            </a:endParaRPr>
          </a:p>
        </p:txBody>
      </p:sp>
    </p:spTree>
    <p:extLst>
      <p:ext uri="{BB962C8B-B14F-4D97-AF65-F5344CB8AC3E}">
        <p14:creationId xmlns:p14="http://schemas.microsoft.com/office/powerpoint/2010/main" val="2987950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403F0-4B6B-52F8-FE00-1AF2683E4DAF}"/>
            </a:ext>
          </a:extLst>
        </p:cNvPr>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8993BBA-04E3-492D-9D37-5795F3272BA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3" name="Diagram 12">
            <a:extLst>
              <a:ext uri="{FF2B5EF4-FFF2-40B4-BE49-F238E27FC236}">
                <a16:creationId xmlns:a16="http://schemas.microsoft.com/office/drawing/2014/main" id="{23170975-77EF-424E-E9C1-A7C3BA70BE66}"/>
              </a:ext>
            </a:extLst>
          </p:cNvPr>
          <p:cNvGraphicFramePr/>
          <p:nvPr>
            <p:extLst>
              <p:ext uri="{D42A27DB-BD31-4B8C-83A1-F6EECF244321}">
                <p14:modId xmlns:p14="http://schemas.microsoft.com/office/powerpoint/2010/main" val="3176746138"/>
              </p:ext>
            </p:extLst>
          </p:nvPr>
        </p:nvGraphicFramePr>
        <p:xfrm>
          <a:off x="493581" y="1694906"/>
          <a:ext cx="10718800" cy="3797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3">
            <a:extLst>
              <a:ext uri="{FF2B5EF4-FFF2-40B4-BE49-F238E27FC236}">
                <a16:creationId xmlns:a16="http://schemas.microsoft.com/office/drawing/2014/main" id="{DE242BA4-C7A9-B241-8F84-642CCFB4FF76}"/>
              </a:ext>
            </a:extLst>
          </p:cNvPr>
          <p:cNvSpPr>
            <a:spLocks noGrp="1"/>
          </p:cNvSpPr>
          <p:nvPr>
            <p:ph type="title"/>
          </p:nvPr>
        </p:nvSpPr>
        <p:spPr>
          <a:xfrm>
            <a:off x="493581" y="28774"/>
            <a:ext cx="8834627" cy="1680519"/>
          </a:xfrm>
        </p:spPr>
        <p:txBody>
          <a:bodyPr>
            <a:normAutofit/>
          </a:bodyPr>
          <a:lstStyle/>
          <a:p>
            <a:r>
              <a:rPr lang="en-GB" sz="4000" b="1" dirty="0">
                <a:solidFill>
                  <a:srgbClr val="00697F"/>
                </a:solidFill>
                <a:effectLst>
                  <a:outerShdw blurRad="38100" dist="38100" dir="2700000" algn="tl">
                    <a:srgbClr val="000000">
                      <a:alpha val="43137"/>
                    </a:srgbClr>
                  </a:outerShdw>
                </a:effectLst>
                <a:latin typeface="Brother 1816" pitchFamily="2" charset="0"/>
              </a:rPr>
              <a:t>Enhancing Fertility: Flagship measures</a:t>
            </a:r>
            <a:endParaRPr lang="en-MT" sz="4000" i="1" dirty="0">
              <a:solidFill>
                <a:srgbClr val="00697F"/>
              </a:solidFill>
              <a:effectLst>
                <a:outerShdw blurRad="38100" dist="38100" dir="2700000" algn="tl">
                  <a:srgbClr val="000000">
                    <a:alpha val="43137"/>
                  </a:srgbClr>
                </a:outerShdw>
              </a:effectLst>
              <a:latin typeface="Brother 1816" pitchFamily="2" charset="0"/>
            </a:endParaRPr>
          </a:p>
        </p:txBody>
      </p:sp>
    </p:spTree>
    <p:extLst>
      <p:ext uri="{BB962C8B-B14F-4D97-AF65-F5344CB8AC3E}">
        <p14:creationId xmlns:p14="http://schemas.microsoft.com/office/powerpoint/2010/main" val="4065425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8A51BEA-5832-AD44-E440-9681A907C373}"/>
              </a:ext>
            </a:extLst>
          </p:cNvPr>
          <p:cNvPicPr>
            <a:picLocks noChangeAspect="1"/>
          </p:cNvPicPr>
          <p:nvPr/>
        </p:nvPicPr>
        <p:blipFill>
          <a:blip r:embed="rId3"/>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B7856B04-F37A-500B-C0C6-92FCEBD749E1}"/>
              </a:ext>
            </a:extLst>
          </p:cNvPr>
          <p:cNvSpPr>
            <a:spLocks noGrp="1"/>
          </p:cNvSpPr>
          <p:nvPr>
            <p:ph type="title"/>
          </p:nvPr>
        </p:nvSpPr>
        <p:spPr>
          <a:xfrm>
            <a:off x="435617" y="-553789"/>
            <a:ext cx="11320766" cy="6742091"/>
          </a:xfrm>
        </p:spPr>
        <p:txBody>
          <a:bodyPr>
            <a:noAutofit/>
          </a:bodyPr>
          <a:lstStyle/>
          <a:p>
            <a:pPr lvl="0" eaLnBrk="0" fontAlgn="base" hangingPunct="0">
              <a:lnSpc>
                <a:spcPct val="100000"/>
              </a:lnSpc>
              <a:spcAft>
                <a:spcPct val="0"/>
              </a:spcAft>
            </a:pPr>
            <a:r>
              <a:rPr lang="en-GB" sz="2400" b="1" dirty="0">
                <a:solidFill>
                  <a:schemeClr val="bg1"/>
                </a:solidFill>
                <a:latin typeface="Raleway" pitchFamily="2" charset="0"/>
              </a:rPr>
              <a:t>1. High-Level Group </a:t>
            </a:r>
            <a:r>
              <a:rPr lang="en-GB" sz="2400" dirty="0">
                <a:solidFill>
                  <a:schemeClr val="bg1"/>
                </a:solidFill>
                <a:latin typeface="Raleway" pitchFamily="2" charset="0"/>
              </a:rPr>
              <a:t>established to oversee implementation and assess impact</a:t>
            </a:r>
            <a:br>
              <a:rPr lang="en-GB" sz="2400" dirty="0">
                <a:solidFill>
                  <a:schemeClr val="bg1"/>
                </a:solidFill>
                <a:latin typeface="Raleway" pitchFamily="2" charset="0"/>
              </a:rPr>
            </a:br>
            <a:r>
              <a:rPr lang="en-GB" sz="2400" dirty="0">
                <a:solidFill>
                  <a:schemeClr val="bg1"/>
                </a:solidFill>
                <a:latin typeface="Raleway" pitchFamily="2" charset="0"/>
              </a:rPr>
              <a:t>	- Includes key ministries, civil society reps, and family welfare experts </a:t>
            </a:r>
            <a:br>
              <a:rPr lang="en-GB" sz="2400" dirty="0">
                <a:solidFill>
                  <a:schemeClr val="bg1"/>
                </a:solidFill>
                <a:latin typeface="Raleway" pitchFamily="2" charset="0"/>
              </a:rPr>
            </a:br>
            <a:r>
              <a:rPr lang="en-GB" sz="2400" dirty="0">
                <a:solidFill>
                  <a:schemeClr val="bg1"/>
                </a:solidFill>
                <a:latin typeface="Raleway" pitchFamily="2" charset="0"/>
              </a:rPr>
              <a:t>	- Develops a monitoring framework with clear indicators and timelines</a:t>
            </a:r>
            <a:br>
              <a:rPr lang="en-GB" sz="2400" dirty="0">
                <a:solidFill>
                  <a:schemeClr val="bg1"/>
                </a:solidFill>
                <a:latin typeface="Raleway" pitchFamily="2" charset="0"/>
              </a:rPr>
            </a:br>
            <a:r>
              <a:rPr lang="en-GB" sz="2400" dirty="0">
                <a:solidFill>
                  <a:schemeClr val="bg1"/>
                </a:solidFill>
                <a:latin typeface="Raleway" pitchFamily="2" charset="0"/>
              </a:rPr>
              <a:t>	- Uses quantitative data and qualitative feedback (e.g., surveys, focus 		   groups)                                                                                              </a:t>
            </a:r>
            <a:br>
              <a:rPr lang="en-GB" sz="2400" dirty="0">
                <a:solidFill>
                  <a:schemeClr val="bg1"/>
                </a:solidFill>
                <a:latin typeface="Raleway" pitchFamily="2" charset="0"/>
              </a:rPr>
            </a:br>
            <a:br>
              <a:rPr lang="en-GB" sz="2400" dirty="0">
                <a:solidFill>
                  <a:schemeClr val="bg1"/>
                </a:solidFill>
                <a:latin typeface="Raleway" pitchFamily="2" charset="0"/>
              </a:rPr>
            </a:br>
            <a:r>
              <a:rPr lang="en-GB" sz="2400" dirty="0">
                <a:solidFill>
                  <a:schemeClr val="bg1"/>
                </a:solidFill>
                <a:latin typeface="Raleway" pitchFamily="2" charset="0"/>
              </a:rPr>
              <a:t>2. </a:t>
            </a:r>
            <a:r>
              <a:rPr lang="en-GB" sz="2400" b="1" dirty="0">
                <a:solidFill>
                  <a:schemeClr val="bg1"/>
                </a:solidFill>
                <a:latin typeface="Raleway" pitchFamily="2" charset="0"/>
              </a:rPr>
              <a:t>Biennial public reports </a:t>
            </a:r>
            <a:r>
              <a:rPr lang="en-GB" sz="2400" dirty="0">
                <a:solidFill>
                  <a:schemeClr val="bg1"/>
                </a:solidFill>
                <a:latin typeface="Raleway" pitchFamily="2" charset="0"/>
              </a:rPr>
              <a:t>ensure transparency and accountability </a:t>
            </a:r>
            <a:br>
              <a:rPr lang="en-GB" sz="2400" dirty="0">
                <a:solidFill>
                  <a:schemeClr val="bg1"/>
                </a:solidFill>
                <a:latin typeface="Raleway" pitchFamily="2" charset="0"/>
              </a:rPr>
            </a:br>
            <a:br>
              <a:rPr lang="en-GB" sz="2400" dirty="0">
                <a:solidFill>
                  <a:schemeClr val="bg1"/>
                </a:solidFill>
                <a:latin typeface="Raleway" pitchFamily="2" charset="0"/>
              </a:rPr>
            </a:br>
            <a:br>
              <a:rPr lang="en-GB" sz="2400" dirty="0">
                <a:solidFill>
                  <a:schemeClr val="bg1"/>
                </a:solidFill>
                <a:latin typeface="Raleway" pitchFamily="2" charset="0"/>
              </a:rPr>
            </a:br>
            <a:r>
              <a:rPr lang="en-GB" sz="2400" dirty="0">
                <a:solidFill>
                  <a:schemeClr val="bg1"/>
                </a:solidFill>
                <a:latin typeface="Raleway" pitchFamily="2" charset="0"/>
              </a:rPr>
              <a:t>3. </a:t>
            </a:r>
            <a:r>
              <a:rPr lang="en-GB" sz="2400" b="1" dirty="0">
                <a:solidFill>
                  <a:schemeClr val="bg1"/>
                </a:solidFill>
                <a:latin typeface="Raleway" pitchFamily="2" charset="0"/>
              </a:rPr>
              <a:t>Feedback channels </a:t>
            </a:r>
            <a:r>
              <a:rPr lang="en-GB" sz="2400" dirty="0">
                <a:solidFill>
                  <a:schemeClr val="bg1"/>
                </a:solidFill>
                <a:latin typeface="Raleway" pitchFamily="2" charset="0"/>
              </a:rPr>
              <a:t>allow families to share experiences and concerns</a:t>
            </a:r>
            <a:br>
              <a:rPr lang="en-GB" sz="2400" dirty="0">
                <a:solidFill>
                  <a:schemeClr val="bg1"/>
                </a:solidFill>
                <a:latin typeface="Raleway" pitchFamily="2" charset="0"/>
              </a:rPr>
            </a:br>
            <a:r>
              <a:rPr lang="en-GB" sz="2400" dirty="0">
                <a:solidFill>
                  <a:schemeClr val="bg1"/>
                </a:solidFill>
                <a:latin typeface="Raleway" pitchFamily="2" charset="0"/>
              </a:rPr>
              <a:t>	- Ensures the Plan remains effective, adaptive, and family-focused.</a:t>
            </a:r>
            <a:br>
              <a:rPr lang="en-GB" sz="2400" dirty="0">
                <a:solidFill>
                  <a:schemeClr val="bg1"/>
                </a:solidFill>
                <a:latin typeface="Raleway" pitchFamily="2" charset="0"/>
              </a:rPr>
            </a:br>
            <a:endParaRPr lang="en-MT" sz="2400" dirty="0">
              <a:solidFill>
                <a:schemeClr val="bg1"/>
              </a:solidFill>
              <a:latin typeface="Raleway" pitchFamily="2" charset="0"/>
            </a:endParaRPr>
          </a:p>
        </p:txBody>
      </p:sp>
      <p:sp>
        <p:nvSpPr>
          <p:cNvPr id="6" name="Title 11">
            <a:extLst>
              <a:ext uri="{FF2B5EF4-FFF2-40B4-BE49-F238E27FC236}">
                <a16:creationId xmlns:a16="http://schemas.microsoft.com/office/drawing/2014/main" id="{4B1E6C8F-BFE4-4D48-6529-26EAFA12855D}"/>
              </a:ext>
            </a:extLst>
          </p:cNvPr>
          <p:cNvSpPr txBox="1">
            <a:spLocks/>
          </p:cNvSpPr>
          <p:nvPr/>
        </p:nvSpPr>
        <p:spPr>
          <a:xfrm>
            <a:off x="514919" y="409561"/>
            <a:ext cx="10981855" cy="736659"/>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eaLnBrk="0" fontAlgn="base" hangingPunct="0">
              <a:lnSpc>
                <a:spcPct val="100000"/>
              </a:lnSpc>
              <a:spcAft>
                <a:spcPct val="0"/>
              </a:spcAft>
            </a:pPr>
            <a:r>
              <a:rPr lang="en-GB" altLang="en-US" sz="4400" b="1" dirty="0">
                <a:solidFill>
                  <a:schemeClr val="bg1"/>
                </a:solidFill>
                <a:latin typeface="Raleway" pitchFamily="2" charset="0"/>
              </a:rPr>
              <a:t>Monitoring &amp; Evaluation</a:t>
            </a:r>
            <a:endParaRPr lang="en-MT" sz="2200" dirty="0">
              <a:solidFill>
                <a:schemeClr val="bg1"/>
              </a:solidFill>
              <a:latin typeface="Raleway" pitchFamily="2" charset="0"/>
            </a:endParaRPr>
          </a:p>
        </p:txBody>
      </p:sp>
    </p:spTree>
    <p:extLst>
      <p:ext uri="{BB962C8B-B14F-4D97-AF65-F5344CB8AC3E}">
        <p14:creationId xmlns:p14="http://schemas.microsoft.com/office/powerpoint/2010/main" val="3492754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CE27B70F-B13E-0AF0-15B4-C3DEBA96B545}"/>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ogo, company name&#10;&#10;Description automatically generated">
            <a:extLst>
              <a:ext uri="{FF2B5EF4-FFF2-40B4-BE49-F238E27FC236}">
                <a16:creationId xmlns:a16="http://schemas.microsoft.com/office/drawing/2014/main" id="{95C47D9C-31AD-CDFC-14B4-5913E20D276A}"/>
              </a:ext>
            </a:extLst>
          </p:cNvPr>
          <p:cNvPicPr>
            <a:picLocks noChangeAspect="1"/>
          </p:cNvPicPr>
          <p:nvPr/>
        </p:nvPicPr>
        <p:blipFill>
          <a:blip r:embed="rId4"/>
          <a:stretch>
            <a:fillRect/>
          </a:stretch>
        </p:blipFill>
        <p:spPr>
          <a:xfrm>
            <a:off x="0" y="0"/>
            <a:ext cx="12192000" cy="6858000"/>
          </a:xfrm>
          <a:prstGeom prst="rect">
            <a:avLst/>
          </a:prstGeom>
        </p:spPr>
      </p:pic>
      <p:sp>
        <p:nvSpPr>
          <p:cNvPr id="4" name="Content Placeholder 4">
            <a:extLst>
              <a:ext uri="{FF2B5EF4-FFF2-40B4-BE49-F238E27FC236}">
                <a16:creationId xmlns:a16="http://schemas.microsoft.com/office/drawing/2014/main" id="{30616E38-BCED-4C67-BAC8-E159984AC9EB}"/>
              </a:ext>
            </a:extLst>
          </p:cNvPr>
          <p:cNvSpPr txBox="1">
            <a:spLocks/>
          </p:cNvSpPr>
          <p:nvPr/>
        </p:nvSpPr>
        <p:spPr>
          <a:xfrm>
            <a:off x="7526214" y="2643578"/>
            <a:ext cx="4193345" cy="34060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dirty="0">
                <a:latin typeface="Raleway" pitchFamily="2" charset="0"/>
              </a:rPr>
              <a:t>Ms Alexia Vella</a:t>
            </a:r>
          </a:p>
          <a:p>
            <a:pPr algn="l"/>
            <a:r>
              <a:rPr lang="en-GB" sz="2000" dirty="0">
                <a:latin typeface="Raleway" pitchFamily="2" charset="0"/>
              </a:rPr>
              <a:t>Director General, </a:t>
            </a:r>
          </a:p>
          <a:p>
            <a:pPr algn="l"/>
            <a:r>
              <a:rPr lang="en-GB" sz="2000" dirty="0">
                <a:latin typeface="Raleway" pitchFamily="2" charset="0"/>
              </a:rPr>
              <a:t>Strategy and Implementation, </a:t>
            </a:r>
          </a:p>
          <a:p>
            <a:pPr algn="l"/>
            <a:r>
              <a:rPr lang="en-GB" sz="2000" dirty="0">
                <a:latin typeface="Raleway" pitchFamily="2" charset="0"/>
              </a:rPr>
              <a:t>MSPC</a:t>
            </a:r>
          </a:p>
          <a:p>
            <a:pPr algn="l"/>
            <a:endParaRPr lang="en-GB" dirty="0">
              <a:solidFill>
                <a:srgbClr val="4B4294"/>
              </a:solidFill>
              <a:latin typeface="Brother 1816" pitchFamily="2" charset="0"/>
            </a:endParaRPr>
          </a:p>
        </p:txBody>
      </p:sp>
      <p:sp>
        <p:nvSpPr>
          <p:cNvPr id="6" name="TextBox 5">
            <a:extLst>
              <a:ext uri="{FF2B5EF4-FFF2-40B4-BE49-F238E27FC236}">
                <a16:creationId xmlns:a16="http://schemas.microsoft.com/office/drawing/2014/main" id="{D576EB67-73C6-48CB-B92D-EA99D8D89C11}"/>
              </a:ext>
            </a:extLst>
          </p:cNvPr>
          <p:cNvSpPr txBox="1"/>
          <p:nvPr/>
        </p:nvSpPr>
        <p:spPr>
          <a:xfrm>
            <a:off x="7395711" y="1680384"/>
            <a:ext cx="6252210" cy="830997"/>
          </a:xfrm>
          <a:prstGeom prst="rect">
            <a:avLst/>
          </a:prstGeom>
          <a:noFill/>
        </p:spPr>
        <p:txBody>
          <a:bodyPr wrap="square">
            <a:spAutoFit/>
          </a:bodyPr>
          <a:lstStyle/>
          <a:p>
            <a:r>
              <a:rPr lang="en-MT" sz="4800" b="1" dirty="0">
                <a:latin typeface="Corbel Light" panose="020B0303020204020204" pitchFamily="34" charset="0"/>
              </a:rPr>
              <a:t>THANK</a:t>
            </a:r>
            <a:r>
              <a:rPr lang="en-GB" sz="4800" b="1" dirty="0">
                <a:latin typeface="Corbel Light" panose="020B0303020204020204" pitchFamily="34" charset="0"/>
              </a:rPr>
              <a:t> </a:t>
            </a:r>
            <a:r>
              <a:rPr lang="en-MT" sz="4800" b="1" dirty="0">
                <a:latin typeface="Corbel Light" panose="020B0303020204020204" pitchFamily="34" charset="0"/>
              </a:rPr>
              <a:t>YOU</a:t>
            </a:r>
            <a:endParaRPr lang="en-GB" sz="4800" b="1" dirty="0"/>
          </a:p>
        </p:txBody>
      </p:sp>
    </p:spTree>
    <p:extLst>
      <p:ext uri="{BB962C8B-B14F-4D97-AF65-F5344CB8AC3E}">
        <p14:creationId xmlns:p14="http://schemas.microsoft.com/office/powerpoint/2010/main" val="1090670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8A51BEA-5832-AD44-E440-9681A907C373}"/>
              </a:ext>
            </a:extLst>
          </p:cNvPr>
          <p:cNvPicPr>
            <a:picLocks noChangeAspect="1"/>
          </p:cNvPicPr>
          <p:nvPr/>
        </p:nvPicPr>
        <p:blipFill>
          <a:blip r:embed="rId3"/>
          <a:stretch>
            <a:fillRect/>
          </a:stretch>
        </p:blipFill>
        <p:spPr>
          <a:xfrm>
            <a:off x="0" y="0"/>
            <a:ext cx="12192000" cy="6858000"/>
          </a:xfrm>
          <a:prstGeom prst="rect">
            <a:avLst/>
          </a:prstGeom>
        </p:spPr>
      </p:pic>
      <p:sp>
        <p:nvSpPr>
          <p:cNvPr id="12" name="Title 11">
            <a:extLst>
              <a:ext uri="{FF2B5EF4-FFF2-40B4-BE49-F238E27FC236}">
                <a16:creationId xmlns:a16="http://schemas.microsoft.com/office/drawing/2014/main" id="{B7856B04-F37A-500B-C0C6-92FCEBD749E1}"/>
              </a:ext>
            </a:extLst>
          </p:cNvPr>
          <p:cNvSpPr>
            <a:spLocks noGrp="1"/>
          </p:cNvSpPr>
          <p:nvPr>
            <p:ph type="title"/>
          </p:nvPr>
        </p:nvSpPr>
        <p:spPr>
          <a:xfrm>
            <a:off x="401872" y="502899"/>
            <a:ext cx="10981855" cy="5501220"/>
          </a:xfrm>
        </p:spPr>
        <p:txBody>
          <a:bodyPr>
            <a:normAutofit/>
          </a:bodyPr>
          <a:lstStyle/>
          <a:p>
            <a:r>
              <a:rPr lang="en-GB" sz="5300" b="1" dirty="0">
                <a:solidFill>
                  <a:schemeClr val="bg1"/>
                </a:solidFill>
                <a:latin typeface="Raleway" pitchFamily="2" charset="0"/>
              </a:rPr>
              <a:t>Objective</a:t>
            </a:r>
            <a:br>
              <a:rPr lang="en-GB" b="1" dirty="0">
                <a:solidFill>
                  <a:schemeClr val="bg1"/>
                </a:solidFill>
                <a:latin typeface="Raleway" pitchFamily="2" charset="0"/>
              </a:rPr>
            </a:br>
            <a:r>
              <a:rPr lang="en-GB" sz="2200" dirty="0">
                <a:solidFill>
                  <a:schemeClr val="bg1"/>
                </a:solidFill>
                <a:latin typeface="Raleway" pitchFamily="2" charset="0"/>
                <a:cs typeface="Calibri Light" panose="020F0302020204030204" pitchFamily="34" charset="0"/>
              </a:rPr>
              <a:t>T</a:t>
            </a: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o </a:t>
            </a:r>
            <a:r>
              <a:rPr lang="en-GB" sz="2200" b="1" dirty="0">
                <a:solidFill>
                  <a:schemeClr val="bg1"/>
                </a:solidFill>
                <a:effectLst/>
                <a:latin typeface="Raleway" pitchFamily="2" charset="0"/>
                <a:ea typeface="Calibri" panose="020F0502020204030204" pitchFamily="34" charset="0"/>
                <a:cs typeface="Calibri Light" panose="020F0302020204030204" pitchFamily="34" charset="0"/>
              </a:rPr>
              <a:t>improve the quality of life </a:t>
            </a:r>
            <a:r>
              <a:rPr lang="en-GB" sz="2200" b="1" dirty="0">
                <a:solidFill>
                  <a:schemeClr val="bg1"/>
                </a:solidFill>
                <a:latin typeface="Raleway" pitchFamily="2" charset="0"/>
                <a:ea typeface="Calibri" panose="020F0502020204030204" pitchFamily="34" charset="0"/>
                <a:cs typeface="Calibri Light" panose="020F0302020204030204" pitchFamily="34" charset="0"/>
              </a:rPr>
              <a:t>of</a:t>
            </a:r>
            <a:r>
              <a:rPr lang="en-GB" sz="2200" b="1" dirty="0">
                <a:solidFill>
                  <a:schemeClr val="bg1"/>
                </a:solidFill>
                <a:effectLst/>
                <a:latin typeface="Raleway" pitchFamily="2" charset="0"/>
                <a:ea typeface="Calibri" panose="020F0502020204030204" pitchFamily="34" charset="0"/>
                <a:cs typeface="Calibri Light" panose="020F0302020204030204" pitchFamily="34" charset="0"/>
              </a:rPr>
              <a:t> families</a:t>
            </a: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 through the adoption of appropriate national </a:t>
            </a:r>
            <a:r>
              <a:rPr lang="en-GB" sz="2200" b="1" dirty="0">
                <a:solidFill>
                  <a:schemeClr val="bg1"/>
                </a:solidFill>
                <a:effectLst/>
                <a:latin typeface="Raleway" pitchFamily="2" charset="0"/>
                <a:ea typeface="Calibri" panose="020F0502020204030204" pitchFamily="34" charset="0"/>
                <a:cs typeface="Calibri Light" panose="020F0302020204030204" pitchFamily="34" charset="0"/>
              </a:rPr>
              <a:t>policies </a:t>
            </a: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and </a:t>
            </a:r>
            <a:r>
              <a:rPr lang="en-GB" sz="2200" b="1" dirty="0">
                <a:solidFill>
                  <a:schemeClr val="bg1"/>
                </a:solidFill>
                <a:effectLst/>
                <a:latin typeface="Raleway" pitchFamily="2" charset="0"/>
                <a:ea typeface="Calibri" panose="020F0502020204030204" pitchFamily="34" charset="0"/>
                <a:cs typeface="Calibri Light" panose="020F0302020204030204" pitchFamily="34" charset="0"/>
              </a:rPr>
              <a:t>action plans</a:t>
            </a:r>
            <a:br>
              <a:rPr lang="en-GB" sz="2200" b="1" dirty="0">
                <a:solidFill>
                  <a:schemeClr val="bg1"/>
                </a:solidFill>
                <a:effectLst/>
                <a:latin typeface="Raleway" pitchFamily="2" charset="0"/>
                <a:ea typeface="Calibri" panose="020F0502020204030204" pitchFamily="34" charset="0"/>
                <a:cs typeface="Calibri Light" panose="020F0302020204030204" pitchFamily="34" charset="0"/>
              </a:rPr>
            </a:br>
            <a:br>
              <a:rPr lang="en-GB" sz="3100" b="1" dirty="0">
                <a:solidFill>
                  <a:schemeClr val="bg1"/>
                </a:solidFill>
                <a:effectLst/>
                <a:latin typeface="Raleway" pitchFamily="2" charset="0"/>
                <a:ea typeface="Calibri" panose="020F0502020204030204" pitchFamily="34" charset="0"/>
                <a:cs typeface="Calibri Light" panose="020F0302020204030204" pitchFamily="34" charset="0"/>
              </a:rPr>
            </a:br>
            <a:br>
              <a:rPr lang="en-GB" sz="3100" b="1" dirty="0">
                <a:solidFill>
                  <a:schemeClr val="bg1"/>
                </a:solidFill>
                <a:effectLst/>
                <a:latin typeface="Raleway" pitchFamily="2" charset="0"/>
                <a:ea typeface="Calibri" panose="020F0502020204030204" pitchFamily="34" charset="0"/>
                <a:cs typeface="Calibri Light" panose="020F0302020204030204" pitchFamily="34" charset="0"/>
              </a:rPr>
            </a:br>
            <a:r>
              <a:rPr lang="en-GB" sz="4400" b="1" dirty="0">
                <a:solidFill>
                  <a:schemeClr val="bg1"/>
                </a:solidFill>
                <a:latin typeface="Raleway" pitchFamily="2" charset="0"/>
              </a:rPr>
              <a:t>Why Families?</a:t>
            </a:r>
            <a:br>
              <a:rPr lang="en-GB" sz="3100" b="1" dirty="0">
                <a:solidFill>
                  <a:schemeClr val="bg1"/>
                </a:solidFill>
                <a:effectLst/>
                <a:latin typeface="Raleway" pitchFamily="2" charset="0"/>
                <a:ea typeface="Calibri" panose="020F0502020204030204" pitchFamily="34" charset="0"/>
                <a:cs typeface="Calibri Light" panose="020F0302020204030204" pitchFamily="34" charset="0"/>
              </a:rPr>
            </a:b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Families are the </a:t>
            </a:r>
            <a:r>
              <a:rPr lang="en-GB" sz="2200" b="1" dirty="0">
                <a:solidFill>
                  <a:schemeClr val="bg1"/>
                </a:solidFill>
                <a:effectLst/>
                <a:latin typeface="Raleway" pitchFamily="2" charset="0"/>
                <a:ea typeface="Calibri" panose="020F0502020204030204" pitchFamily="34" charset="0"/>
                <a:cs typeface="Calibri Light" panose="020F0302020204030204" pitchFamily="34" charset="0"/>
              </a:rPr>
              <a:t>backbone</a:t>
            </a: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 of society.</a:t>
            </a:r>
            <a:br>
              <a:rPr lang="en-GB" sz="2200" dirty="0">
                <a:solidFill>
                  <a:schemeClr val="bg1"/>
                </a:solidFill>
                <a:effectLst/>
                <a:latin typeface="Raleway" pitchFamily="2" charset="0"/>
                <a:ea typeface="Calibri" panose="020F0502020204030204" pitchFamily="34" charset="0"/>
                <a:cs typeface="Calibri Light" panose="020F0302020204030204" pitchFamily="34" charset="0"/>
              </a:rPr>
            </a:br>
            <a:br>
              <a:rPr lang="en-GB" sz="2200" dirty="0">
                <a:solidFill>
                  <a:schemeClr val="bg1"/>
                </a:solidFill>
                <a:effectLst/>
                <a:latin typeface="Raleway" pitchFamily="2" charset="0"/>
                <a:ea typeface="Calibri" panose="020F0502020204030204" pitchFamily="34" charset="0"/>
                <a:cs typeface="Calibri Light" panose="020F0302020204030204" pitchFamily="34" charset="0"/>
              </a:rPr>
            </a:b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The Family embraces the life course of individuals, from childhood to ageing. </a:t>
            </a:r>
            <a:br>
              <a:rPr lang="en-GB" sz="2200" dirty="0">
                <a:solidFill>
                  <a:schemeClr val="bg1"/>
                </a:solidFill>
                <a:effectLst/>
                <a:latin typeface="Raleway" pitchFamily="2" charset="0"/>
                <a:ea typeface="Calibri" panose="020F0502020204030204" pitchFamily="34" charset="0"/>
                <a:cs typeface="Calibri Light" panose="020F0302020204030204" pitchFamily="34" charset="0"/>
              </a:rPr>
            </a:br>
            <a:br>
              <a:rPr lang="en-GB" sz="2200" dirty="0">
                <a:solidFill>
                  <a:schemeClr val="bg1"/>
                </a:solidFill>
                <a:effectLst/>
                <a:latin typeface="Raleway" pitchFamily="2" charset="0"/>
                <a:ea typeface="Calibri" panose="020F0502020204030204" pitchFamily="34" charset="0"/>
                <a:cs typeface="Calibri Light" panose="020F0302020204030204" pitchFamily="34" charset="0"/>
              </a:rPr>
            </a:br>
            <a:r>
              <a:rPr lang="mt-MT" sz="2200" dirty="0" err="1">
                <a:solidFill>
                  <a:schemeClr val="bg1"/>
                </a:solidFill>
                <a:effectLst/>
                <a:latin typeface="Raleway" pitchFamily="2" charset="0"/>
                <a:ea typeface="Calibri" panose="020F0502020204030204" pitchFamily="34" charset="0"/>
                <a:cs typeface="Calibri Light" panose="020F0302020204030204" pitchFamily="34" charset="0"/>
              </a:rPr>
              <a:t>It</a:t>
            </a:r>
            <a:r>
              <a:rPr lang="mt-MT" sz="2200" dirty="0">
                <a:solidFill>
                  <a:schemeClr val="bg1"/>
                </a:solidFill>
                <a:effectLst/>
                <a:latin typeface="Raleway" pitchFamily="2" charset="0"/>
                <a:ea typeface="Calibri" panose="020F0502020204030204" pitchFamily="34" charset="0"/>
                <a:cs typeface="Calibri Light" panose="020F0302020204030204" pitchFamily="34" charset="0"/>
              </a:rPr>
              <a:t> </a:t>
            </a:r>
            <a:r>
              <a:rPr lang="mt-MT" sz="2200" dirty="0" err="1">
                <a:solidFill>
                  <a:schemeClr val="bg1"/>
                </a:solidFill>
                <a:effectLst/>
                <a:latin typeface="Raleway" pitchFamily="2" charset="0"/>
                <a:ea typeface="Calibri" panose="020F0502020204030204" pitchFamily="34" charset="0"/>
                <a:cs typeface="Calibri Light" panose="020F0302020204030204" pitchFamily="34" charset="0"/>
              </a:rPr>
              <a:t>is</a:t>
            </a:r>
            <a:r>
              <a:rPr lang="mt-MT" sz="2200" dirty="0">
                <a:solidFill>
                  <a:schemeClr val="bg1"/>
                </a:solidFill>
                <a:effectLst/>
                <a:latin typeface="Raleway" pitchFamily="2" charset="0"/>
                <a:ea typeface="Calibri" panose="020F0502020204030204" pitchFamily="34" charset="0"/>
                <a:cs typeface="Calibri Light" panose="020F0302020204030204" pitchFamily="34" charset="0"/>
              </a:rPr>
              <a:t> the r</a:t>
            </a:r>
            <a:r>
              <a:rPr lang="en-GB" sz="2200" dirty="0" err="1">
                <a:solidFill>
                  <a:schemeClr val="bg1"/>
                </a:solidFill>
                <a:effectLst/>
                <a:latin typeface="Raleway" pitchFamily="2" charset="0"/>
                <a:ea typeface="Calibri" panose="020F0502020204030204" pitchFamily="34" charset="0"/>
                <a:cs typeface="Calibri Light" panose="020F0302020204030204" pitchFamily="34" charset="0"/>
              </a:rPr>
              <a:t>esponsibility</a:t>
            </a:r>
            <a:r>
              <a:rPr lang="en-GB" sz="2200" dirty="0">
                <a:solidFill>
                  <a:schemeClr val="bg1"/>
                </a:solidFill>
                <a:effectLst/>
                <a:latin typeface="Raleway" pitchFamily="2" charset="0"/>
                <a:ea typeface="Calibri" panose="020F0502020204030204" pitchFamily="34" charset="0"/>
                <a:cs typeface="Calibri Light" panose="020F0302020204030204" pitchFamily="34" charset="0"/>
              </a:rPr>
              <a:t> of Government to ensure that families are appropriately supported so that families continue to provide a nurturing environment, where individuals are able to grow and prosper.</a:t>
            </a:r>
            <a:endParaRPr lang="en-MT" sz="2200" dirty="0">
              <a:solidFill>
                <a:schemeClr val="bg1"/>
              </a:solidFill>
              <a:latin typeface="Raleway" pitchFamily="2" charset="0"/>
            </a:endParaRPr>
          </a:p>
        </p:txBody>
      </p:sp>
    </p:spTree>
    <p:extLst>
      <p:ext uri="{BB962C8B-B14F-4D97-AF65-F5344CB8AC3E}">
        <p14:creationId xmlns:p14="http://schemas.microsoft.com/office/powerpoint/2010/main" val="983746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24B1B-CA18-4833-C458-97391B98592F}"/>
            </a:ext>
          </a:extLst>
        </p:cNvPr>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36A4037-0335-2927-CA52-11103D7F75FF}"/>
              </a:ext>
            </a:extLst>
          </p:cNvPr>
          <p:cNvPicPr>
            <a:picLocks noChangeAspect="1"/>
          </p:cNvPicPr>
          <p:nvPr/>
        </p:nvPicPr>
        <p:blipFill>
          <a:blip r:embed="rId3"/>
          <a:stretch>
            <a:fillRect/>
          </a:stretch>
        </p:blipFill>
        <p:spPr>
          <a:xfrm>
            <a:off x="0" y="0"/>
            <a:ext cx="12192000" cy="6858000"/>
          </a:xfrm>
          <a:prstGeom prst="rect">
            <a:avLst/>
          </a:prstGeom>
        </p:spPr>
      </p:pic>
      <p:sp>
        <p:nvSpPr>
          <p:cNvPr id="11" name="Title 3">
            <a:extLst>
              <a:ext uri="{FF2B5EF4-FFF2-40B4-BE49-F238E27FC236}">
                <a16:creationId xmlns:a16="http://schemas.microsoft.com/office/drawing/2014/main" id="{634D78BD-5459-C9B5-0D09-CB5030662762}"/>
              </a:ext>
            </a:extLst>
          </p:cNvPr>
          <p:cNvSpPr>
            <a:spLocks noGrp="1"/>
          </p:cNvSpPr>
          <p:nvPr>
            <p:ph type="title"/>
          </p:nvPr>
        </p:nvSpPr>
        <p:spPr>
          <a:xfrm>
            <a:off x="493581" y="262581"/>
            <a:ext cx="8834627" cy="1680519"/>
          </a:xfrm>
        </p:spPr>
        <p:txBody>
          <a:bodyPr>
            <a:normAutofit/>
          </a:bodyPr>
          <a:lstStyle/>
          <a:p>
            <a:r>
              <a:rPr lang="en-GB" b="1" dirty="0">
                <a:solidFill>
                  <a:srgbClr val="4B4294"/>
                </a:solidFill>
                <a:effectLst>
                  <a:outerShdw blurRad="38100" dist="38100" dir="2700000" algn="tl">
                    <a:srgbClr val="000000">
                      <a:alpha val="43137"/>
                    </a:srgbClr>
                  </a:outerShdw>
                </a:effectLst>
                <a:latin typeface="Brother 1816" pitchFamily="2" charset="0"/>
              </a:rPr>
              <a:t>Fostering Comprehensive Stakeholder Engagement</a:t>
            </a:r>
            <a:endParaRPr lang="en-MT" i="1" dirty="0">
              <a:effectLst>
                <a:outerShdw blurRad="38100" dist="38100" dir="2700000" algn="tl">
                  <a:srgbClr val="000000">
                    <a:alpha val="43137"/>
                  </a:srgbClr>
                </a:outerShdw>
              </a:effectLst>
              <a:latin typeface="Brother 1816" pitchFamily="2" charset="0"/>
            </a:endParaRPr>
          </a:p>
        </p:txBody>
      </p:sp>
      <p:graphicFrame>
        <p:nvGraphicFramePr>
          <p:cNvPr id="13" name="Diagram 12">
            <a:extLst>
              <a:ext uri="{FF2B5EF4-FFF2-40B4-BE49-F238E27FC236}">
                <a16:creationId xmlns:a16="http://schemas.microsoft.com/office/drawing/2014/main" id="{0F31F7C5-C4AE-34C0-1B69-543F2455936D}"/>
              </a:ext>
            </a:extLst>
          </p:cNvPr>
          <p:cNvGraphicFramePr/>
          <p:nvPr/>
        </p:nvGraphicFramePr>
        <p:xfrm>
          <a:off x="493581" y="1943100"/>
          <a:ext cx="10718800" cy="3797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40CA9855-2CFC-72FB-A2C3-640F17DEDF9B}"/>
              </a:ext>
            </a:extLst>
          </p:cNvPr>
          <p:cNvSpPr txBox="1"/>
          <p:nvPr/>
        </p:nvSpPr>
        <p:spPr>
          <a:xfrm>
            <a:off x="1438275" y="4993243"/>
            <a:ext cx="9156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2022</a:t>
            </a:r>
          </a:p>
        </p:txBody>
      </p:sp>
      <p:sp>
        <p:nvSpPr>
          <p:cNvPr id="6" name="TextBox 5">
            <a:extLst>
              <a:ext uri="{FF2B5EF4-FFF2-40B4-BE49-F238E27FC236}">
                <a16:creationId xmlns:a16="http://schemas.microsoft.com/office/drawing/2014/main" id="{1ECD8B4B-B69D-9213-4457-D00D420FE768}"/>
              </a:ext>
            </a:extLst>
          </p:cNvPr>
          <p:cNvSpPr txBox="1"/>
          <p:nvPr/>
        </p:nvSpPr>
        <p:spPr>
          <a:xfrm>
            <a:off x="9329443" y="4993243"/>
            <a:ext cx="9156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2025</a:t>
            </a:r>
          </a:p>
        </p:txBody>
      </p:sp>
    </p:spTree>
    <p:extLst>
      <p:ext uri="{BB962C8B-B14F-4D97-AF65-F5344CB8AC3E}">
        <p14:creationId xmlns:p14="http://schemas.microsoft.com/office/powerpoint/2010/main" val="3504277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86D4123-F2C3-6DF8-B019-A9ABAE90A32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D27CC28-002E-27B7-8595-9E031E0D13D5}"/>
              </a:ext>
            </a:extLst>
          </p:cNvPr>
          <p:cNvSpPr>
            <a:spLocks noGrp="1"/>
          </p:cNvSpPr>
          <p:nvPr>
            <p:ph type="title"/>
          </p:nvPr>
        </p:nvSpPr>
        <p:spPr>
          <a:xfrm>
            <a:off x="838200" y="681038"/>
            <a:ext cx="10515600" cy="1064712"/>
          </a:xfrm>
        </p:spPr>
        <p:txBody>
          <a:bodyPr/>
          <a:lstStyle/>
          <a:p>
            <a:r>
              <a:rPr lang="en-US" b="1" dirty="0">
                <a:solidFill>
                  <a:srgbClr val="E62278"/>
                </a:solidFill>
                <a:latin typeface="Brother 1816" pitchFamily="2" charset="0"/>
              </a:rPr>
              <a:t>National Context: </a:t>
            </a:r>
            <a:r>
              <a:rPr lang="mt-MT" b="1" dirty="0">
                <a:solidFill>
                  <a:srgbClr val="E62278"/>
                </a:solidFill>
                <a:latin typeface="Brother 1816" pitchFamily="2" charset="0"/>
              </a:rPr>
              <a:t>Demography</a:t>
            </a:r>
            <a:endParaRPr lang="en-MT" b="1" dirty="0">
              <a:solidFill>
                <a:srgbClr val="E62278"/>
              </a:solidFill>
              <a:latin typeface="Brother 1816" pitchFamily="2" charset="0"/>
            </a:endParaRPr>
          </a:p>
        </p:txBody>
      </p:sp>
      <p:sp>
        <p:nvSpPr>
          <p:cNvPr id="5" name="Content Placeholder 4">
            <a:extLst>
              <a:ext uri="{FF2B5EF4-FFF2-40B4-BE49-F238E27FC236}">
                <a16:creationId xmlns:a16="http://schemas.microsoft.com/office/drawing/2014/main" id="{3AEFD166-653F-440D-4F06-A94751692D4C}"/>
              </a:ext>
            </a:extLst>
          </p:cNvPr>
          <p:cNvSpPr>
            <a:spLocks noGrp="1"/>
          </p:cNvSpPr>
          <p:nvPr>
            <p:ph idx="1"/>
          </p:nvPr>
        </p:nvSpPr>
        <p:spPr>
          <a:xfrm>
            <a:off x="7220528" y="1921241"/>
            <a:ext cx="3992417" cy="3737612"/>
          </a:xfrm>
        </p:spPr>
        <p:txBody>
          <a:bodyPr>
            <a:normAutofit fontScale="92500" lnSpcReduction="20000"/>
          </a:bodyPr>
          <a:lstStyle/>
          <a:p>
            <a:pPr algn="l"/>
            <a:r>
              <a:rPr lang="en-GB" sz="1800" b="0" i="0" u="none" strike="noStrike" baseline="0" dirty="0">
                <a:latin typeface="Raleway" pitchFamily="2" charset="0"/>
              </a:rPr>
              <a:t>As of January 2024, the estimated population has reached 563,443</a:t>
            </a:r>
            <a:r>
              <a:rPr lang="mt-MT" sz="1800" b="0" i="0" u="none" strike="noStrike" baseline="0" dirty="0">
                <a:latin typeface="Raleway" pitchFamily="2" charset="0"/>
              </a:rPr>
              <a:t>.</a:t>
            </a:r>
            <a:endParaRPr lang="en-US" sz="1200" b="0" i="0" u="none" strike="noStrike" baseline="0" dirty="0">
              <a:latin typeface="Raleway" pitchFamily="2" charset="0"/>
            </a:endParaRPr>
          </a:p>
          <a:p>
            <a:pPr algn="l"/>
            <a:endParaRPr lang="mt-MT" sz="1800" b="0" i="0" u="none" strike="noStrike" baseline="0" dirty="0">
              <a:latin typeface="Raleway" pitchFamily="2" charset="0"/>
            </a:endParaRPr>
          </a:p>
          <a:p>
            <a:pPr algn="l"/>
            <a:r>
              <a:rPr lang="en-US" sz="1800" b="0" i="0" u="none" strike="noStrike" baseline="0" dirty="0">
                <a:latin typeface="Raleway" pitchFamily="2" charset="0"/>
              </a:rPr>
              <a:t>Households with 2 persons </a:t>
            </a:r>
            <a:r>
              <a:rPr lang="en-GB" sz="1800" b="0" i="0" u="none" strike="noStrike" baseline="0" dirty="0">
                <a:latin typeface="Raleway" pitchFamily="2" charset="0"/>
              </a:rPr>
              <a:t>are the majority, followed by single-person households. </a:t>
            </a:r>
          </a:p>
          <a:p>
            <a:pPr algn="l"/>
            <a:endParaRPr lang="en-GB" sz="1100" b="0" i="0" u="none" strike="noStrike" baseline="0" dirty="0">
              <a:latin typeface="Raleway" pitchFamily="2" charset="0"/>
            </a:endParaRPr>
          </a:p>
          <a:p>
            <a:r>
              <a:rPr lang="en-GB" sz="1800" b="0" i="0" u="none" strike="noStrike" baseline="0" dirty="0">
                <a:latin typeface="Raleway" pitchFamily="2" charset="0"/>
              </a:rPr>
              <a:t>The number of three-person households has remained stable, but there has been a reduction in larger households of 4 or more persons. </a:t>
            </a:r>
          </a:p>
          <a:p>
            <a:pPr algn="just"/>
            <a:endParaRPr lang="en-GB" sz="1100" b="0" i="0" u="none" strike="noStrike" baseline="0" dirty="0">
              <a:latin typeface="Raleway" pitchFamily="2" charset="0"/>
            </a:endParaRPr>
          </a:p>
          <a:p>
            <a:pPr algn="l"/>
            <a:r>
              <a:rPr lang="en-GB" sz="1800" b="0" i="0" u="none" strike="noStrike" baseline="0" dirty="0">
                <a:latin typeface="Raleway" pitchFamily="2" charset="0"/>
              </a:rPr>
              <a:t>This reflects a decreasing fertility rate. </a:t>
            </a:r>
            <a:endParaRPr lang="en-GB" sz="2400" dirty="0">
              <a:solidFill>
                <a:srgbClr val="4B4294"/>
              </a:solidFill>
              <a:latin typeface="Brother 1816" pitchFamily="2" charset="0"/>
            </a:endParaRPr>
          </a:p>
        </p:txBody>
      </p:sp>
      <p:pic>
        <p:nvPicPr>
          <p:cNvPr id="6" name="Picture 5">
            <a:extLst>
              <a:ext uri="{FF2B5EF4-FFF2-40B4-BE49-F238E27FC236}">
                <a16:creationId xmlns:a16="http://schemas.microsoft.com/office/drawing/2014/main" id="{3EC7DC60-FBC7-C10E-C2CC-FCC3AB1969FA}"/>
              </a:ext>
            </a:extLst>
          </p:cNvPr>
          <p:cNvPicPr>
            <a:picLocks noChangeAspect="1"/>
          </p:cNvPicPr>
          <p:nvPr/>
        </p:nvPicPr>
        <p:blipFill>
          <a:blip r:embed="rId4"/>
          <a:srcRect r="14219"/>
          <a:stretch/>
        </p:blipFill>
        <p:spPr>
          <a:xfrm>
            <a:off x="979055" y="1705796"/>
            <a:ext cx="5948730" cy="4168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3883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86D4123-F2C3-6DF8-B019-A9ABAE90A32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D27CC28-002E-27B7-8595-9E031E0D13D5}"/>
              </a:ext>
            </a:extLst>
          </p:cNvPr>
          <p:cNvSpPr>
            <a:spLocks noGrp="1"/>
          </p:cNvSpPr>
          <p:nvPr>
            <p:ph type="title"/>
          </p:nvPr>
        </p:nvSpPr>
        <p:spPr>
          <a:xfrm>
            <a:off x="838200" y="681038"/>
            <a:ext cx="10515600" cy="1064712"/>
          </a:xfrm>
        </p:spPr>
        <p:txBody>
          <a:bodyPr/>
          <a:lstStyle/>
          <a:p>
            <a:r>
              <a:rPr lang="en-US" b="1" dirty="0">
                <a:solidFill>
                  <a:srgbClr val="E62278"/>
                </a:solidFill>
                <a:latin typeface="Brother 1816" pitchFamily="2" charset="0"/>
              </a:rPr>
              <a:t>Fertility </a:t>
            </a:r>
            <a:endParaRPr lang="en-MT" b="1" dirty="0">
              <a:solidFill>
                <a:srgbClr val="E62278"/>
              </a:solidFill>
              <a:latin typeface="Brother 1816" pitchFamily="2" charset="0"/>
            </a:endParaRPr>
          </a:p>
        </p:txBody>
      </p:sp>
      <p:sp>
        <p:nvSpPr>
          <p:cNvPr id="5" name="Content Placeholder 4">
            <a:extLst>
              <a:ext uri="{FF2B5EF4-FFF2-40B4-BE49-F238E27FC236}">
                <a16:creationId xmlns:a16="http://schemas.microsoft.com/office/drawing/2014/main" id="{3AEFD166-653F-440D-4F06-A94751692D4C}"/>
              </a:ext>
            </a:extLst>
          </p:cNvPr>
          <p:cNvSpPr>
            <a:spLocks noGrp="1"/>
          </p:cNvSpPr>
          <p:nvPr>
            <p:ph idx="1"/>
          </p:nvPr>
        </p:nvSpPr>
        <p:spPr>
          <a:xfrm>
            <a:off x="8053638" y="1732386"/>
            <a:ext cx="3654135" cy="4110105"/>
          </a:xfrm>
        </p:spPr>
        <p:txBody>
          <a:bodyPr>
            <a:normAutofit fontScale="92500" lnSpcReduction="10000"/>
          </a:bodyPr>
          <a:lstStyle/>
          <a:p>
            <a:pPr algn="l"/>
            <a:r>
              <a:rPr lang="en-GB" sz="1700" b="0" i="0" u="none" strike="noStrike" baseline="0" dirty="0">
                <a:latin typeface="Raleway" pitchFamily="2" charset="0"/>
              </a:rPr>
              <a:t>The total fertility rate has now fallen to 1.06 births per woman in 2023, the lowest fertility rate in Europe, and one of the lowest globally. </a:t>
            </a:r>
          </a:p>
          <a:p>
            <a:pPr algn="l"/>
            <a:endParaRPr lang="en-GB" sz="1000" b="0" i="0" u="none" strike="noStrike" baseline="0" dirty="0">
              <a:latin typeface="Raleway" pitchFamily="2" charset="0"/>
            </a:endParaRPr>
          </a:p>
          <a:p>
            <a:pPr algn="l"/>
            <a:r>
              <a:rPr lang="en-GB" sz="1700" b="0" i="0" u="none" strike="noStrike" baseline="0" dirty="0">
                <a:latin typeface="Raleway" pitchFamily="2" charset="0"/>
              </a:rPr>
              <a:t>Malta has also seen a long-term decline in the crude birth rate, which decreased from 9.6 in 2015 to 8.1 in 2023.</a:t>
            </a:r>
          </a:p>
          <a:p>
            <a:pPr algn="l"/>
            <a:endParaRPr lang="en-GB" sz="1000" b="0" i="0" u="none" strike="noStrike" baseline="0" dirty="0">
              <a:latin typeface="Raleway" pitchFamily="2" charset="0"/>
            </a:endParaRPr>
          </a:p>
          <a:p>
            <a:pPr algn="l"/>
            <a:r>
              <a:rPr lang="en-US" sz="1700" b="0" i="0" u="none" strike="noStrike" baseline="0" dirty="0">
                <a:latin typeface="Raleway" pitchFamily="2" charset="0"/>
              </a:rPr>
              <a:t>When the </a:t>
            </a:r>
            <a:r>
              <a:rPr lang="en-GB" sz="1700" b="0" i="0" u="none" strike="noStrike" baseline="0" dirty="0">
                <a:latin typeface="Raleway" pitchFamily="2" charset="0"/>
              </a:rPr>
              <a:t>average fertility rate falls to 1.5, it could mark a critical threshold where a self-reinforcing cycle of declining fertility rates may perpetuate, leading to further decreases in future birth </a:t>
            </a:r>
            <a:r>
              <a:rPr lang="en-US" sz="1700" b="0" i="0" u="none" strike="noStrike" baseline="0" dirty="0">
                <a:latin typeface="Raleway" pitchFamily="2" charset="0"/>
              </a:rPr>
              <a:t>rates.</a:t>
            </a:r>
            <a:endParaRPr lang="en-GB" sz="1700" dirty="0">
              <a:solidFill>
                <a:srgbClr val="4B4294"/>
              </a:solidFill>
              <a:latin typeface="Brother 1816" pitchFamily="2" charset="0"/>
            </a:endParaRPr>
          </a:p>
        </p:txBody>
      </p:sp>
      <p:pic>
        <p:nvPicPr>
          <p:cNvPr id="7" name="Picture 6">
            <a:extLst>
              <a:ext uri="{FF2B5EF4-FFF2-40B4-BE49-F238E27FC236}">
                <a16:creationId xmlns:a16="http://schemas.microsoft.com/office/drawing/2014/main" id="{E609038C-81B8-E13F-8821-823FF89DEFF0}"/>
              </a:ext>
            </a:extLst>
          </p:cNvPr>
          <p:cNvPicPr>
            <a:picLocks noChangeAspect="1"/>
          </p:cNvPicPr>
          <p:nvPr/>
        </p:nvPicPr>
        <p:blipFill>
          <a:blip r:embed="rId4"/>
          <a:srcRect t="11022" b="7866"/>
          <a:stretch/>
        </p:blipFill>
        <p:spPr>
          <a:xfrm>
            <a:off x="1158034" y="1732386"/>
            <a:ext cx="6575771" cy="4241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02348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86D4123-F2C3-6DF8-B019-A9ABAE90A32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D27CC28-002E-27B7-8595-9E031E0D13D5}"/>
              </a:ext>
            </a:extLst>
          </p:cNvPr>
          <p:cNvSpPr>
            <a:spLocks noGrp="1"/>
          </p:cNvSpPr>
          <p:nvPr>
            <p:ph type="title"/>
          </p:nvPr>
        </p:nvSpPr>
        <p:spPr>
          <a:xfrm>
            <a:off x="936674" y="681038"/>
            <a:ext cx="10515600" cy="1064712"/>
          </a:xfrm>
        </p:spPr>
        <p:txBody>
          <a:bodyPr>
            <a:normAutofit/>
          </a:bodyPr>
          <a:lstStyle/>
          <a:p>
            <a:r>
              <a:rPr lang="en-US" b="1" dirty="0">
                <a:solidFill>
                  <a:srgbClr val="E62278"/>
                </a:solidFill>
                <a:latin typeface="Brother 1816" pitchFamily="2" charset="0"/>
              </a:rPr>
              <a:t>Labour Market</a:t>
            </a:r>
            <a:endParaRPr lang="en-MT" b="1" dirty="0">
              <a:solidFill>
                <a:srgbClr val="E62278"/>
              </a:solidFill>
              <a:latin typeface="Brother 1816" pitchFamily="2" charset="0"/>
            </a:endParaRPr>
          </a:p>
        </p:txBody>
      </p:sp>
      <p:sp>
        <p:nvSpPr>
          <p:cNvPr id="5" name="Content Placeholder 4">
            <a:extLst>
              <a:ext uri="{FF2B5EF4-FFF2-40B4-BE49-F238E27FC236}">
                <a16:creationId xmlns:a16="http://schemas.microsoft.com/office/drawing/2014/main" id="{3AEFD166-653F-440D-4F06-A94751692D4C}"/>
              </a:ext>
            </a:extLst>
          </p:cNvPr>
          <p:cNvSpPr>
            <a:spLocks noGrp="1"/>
          </p:cNvSpPr>
          <p:nvPr>
            <p:ph idx="1"/>
          </p:nvPr>
        </p:nvSpPr>
        <p:spPr>
          <a:xfrm>
            <a:off x="5804890" y="1290432"/>
            <a:ext cx="5839808" cy="4337113"/>
          </a:xfrm>
        </p:spPr>
        <p:txBody>
          <a:bodyPr>
            <a:normAutofit/>
          </a:bodyPr>
          <a:lstStyle/>
          <a:p>
            <a:pPr marL="0" indent="0">
              <a:buNone/>
            </a:pPr>
            <a:endParaRPr lang="en-GB" sz="2000" dirty="0">
              <a:latin typeface="Corbel Light" panose="020B0303020204020204" pitchFamily="34" charset="0"/>
            </a:endParaRPr>
          </a:p>
          <a:p>
            <a:pPr>
              <a:buFontTx/>
              <a:buChar char="-"/>
            </a:pPr>
            <a:r>
              <a:rPr lang="en-GB" sz="1700" dirty="0">
                <a:latin typeface="Raleway" pitchFamily="2" charset="0"/>
              </a:rPr>
              <a:t>Data from the 2023 Labour Force Survey reveals an 87.1% employment rate for males and a 73.2% rate for females in the third quarter of 2023. </a:t>
            </a:r>
          </a:p>
          <a:p>
            <a:pPr>
              <a:buFontTx/>
              <a:buChar char="-"/>
            </a:pPr>
            <a:r>
              <a:rPr lang="en-GB" sz="1700" dirty="0">
                <a:latin typeface="Raleway" pitchFamily="2" charset="0"/>
              </a:rPr>
              <a:t>While the gender gap persists, it has narrowed down from 17.8% in 2020 to 13.8% in 2023.</a:t>
            </a:r>
          </a:p>
          <a:p>
            <a:pPr marL="0" indent="0">
              <a:buFont typeface="Arial" panose="020B0604020202020204" pitchFamily="34" charset="0"/>
              <a:buNone/>
            </a:pPr>
            <a:endParaRPr lang="en-GB" sz="1600" dirty="0">
              <a:latin typeface="Raleway" pitchFamily="2" charset="0"/>
            </a:endParaRPr>
          </a:p>
          <a:p>
            <a:pPr marL="0" indent="0">
              <a:buFont typeface="Arial" panose="020B0604020202020204" pitchFamily="34" charset="0"/>
              <a:buNone/>
            </a:pPr>
            <a:r>
              <a:rPr lang="en-GB" sz="2400" b="1" dirty="0">
                <a:solidFill>
                  <a:srgbClr val="E62278"/>
                </a:solidFill>
                <a:effectLst>
                  <a:outerShdw blurRad="38100" dist="38100" dir="2700000" algn="tl">
                    <a:srgbClr val="000000">
                      <a:alpha val="43137"/>
                    </a:srgbClr>
                  </a:outerShdw>
                </a:effectLst>
                <a:latin typeface="Raleway" pitchFamily="2" charset="0"/>
              </a:rPr>
              <a:t>Balancing Work and Family Life</a:t>
            </a:r>
          </a:p>
          <a:p>
            <a:pPr marL="0" indent="0">
              <a:buFont typeface="Arial" panose="020B0604020202020204" pitchFamily="34" charset="0"/>
              <a:buNone/>
            </a:pPr>
            <a:endParaRPr lang="en-GB" sz="1050" b="1" dirty="0">
              <a:solidFill>
                <a:srgbClr val="E62278"/>
              </a:solidFill>
              <a:effectLst>
                <a:outerShdw blurRad="38100" dist="38100" dir="2700000" algn="tl">
                  <a:srgbClr val="000000">
                    <a:alpha val="43137"/>
                  </a:srgbClr>
                </a:outerShdw>
              </a:effectLst>
              <a:latin typeface="Raleway" pitchFamily="2" charset="0"/>
            </a:endParaRPr>
          </a:p>
          <a:p>
            <a:r>
              <a:rPr lang="en-GB" sz="1700" dirty="0">
                <a:latin typeface="Raleway" pitchFamily="2" charset="0"/>
                <a:ea typeface="Times New Roman" panose="02020603050405020304" pitchFamily="18" charset="0"/>
              </a:rPr>
              <a:t>Long working hours (21.8%) was the most common obstacle for reconciliating work and family life.</a:t>
            </a:r>
          </a:p>
          <a:p>
            <a:r>
              <a:rPr lang="en-GB" sz="1700" dirty="0">
                <a:latin typeface="Raleway" pitchFamily="2" charset="0"/>
                <a:ea typeface="Times New Roman" panose="02020603050405020304" pitchFamily="18" charset="0"/>
              </a:rPr>
              <a:t>Share of persons teleworking more than </a:t>
            </a:r>
            <a:r>
              <a:rPr lang="en-GB" sz="1700" b="1" dirty="0">
                <a:latin typeface="Raleway" pitchFamily="2" charset="0"/>
                <a:ea typeface="Times New Roman" panose="02020603050405020304" pitchFamily="18" charset="0"/>
              </a:rPr>
              <a:t>doubled</a:t>
            </a:r>
            <a:r>
              <a:rPr lang="en-GB" sz="1700" dirty="0">
                <a:latin typeface="Raleway" pitchFamily="2" charset="0"/>
                <a:ea typeface="Times New Roman" panose="02020603050405020304" pitchFamily="18" charset="0"/>
              </a:rPr>
              <a:t> between 2019 and 2020 – COVID 19 Pandemic. </a:t>
            </a:r>
            <a:endParaRPr lang="en-GB" sz="1700" dirty="0">
              <a:latin typeface="Raleway" pitchFamily="2" charset="0"/>
            </a:endParaRPr>
          </a:p>
          <a:p>
            <a:pPr>
              <a:buFontTx/>
              <a:buChar char="-"/>
            </a:pPr>
            <a:endParaRPr lang="en-GB" sz="1700" dirty="0">
              <a:latin typeface="Raleway" pitchFamily="2" charset="0"/>
            </a:endParaRPr>
          </a:p>
          <a:p>
            <a:pPr marL="0" indent="0">
              <a:buNone/>
            </a:pPr>
            <a:endParaRPr lang="en-GB" sz="2000" dirty="0">
              <a:latin typeface="Corbel Light" panose="020B0303020204020204" pitchFamily="34" charset="0"/>
            </a:endParaRPr>
          </a:p>
          <a:p>
            <a:endParaRPr lang="en-GB" sz="2000" dirty="0">
              <a:latin typeface="Corbel Light" panose="020B0303020204020204" pitchFamily="34" charset="0"/>
            </a:endParaRPr>
          </a:p>
          <a:p>
            <a:pPr marL="0" indent="0">
              <a:buNone/>
            </a:pPr>
            <a:endParaRPr lang="en-GB" sz="2400" dirty="0">
              <a:latin typeface="Corbel Light" panose="020B0303020204020204" pitchFamily="34" charset="0"/>
            </a:endParaRPr>
          </a:p>
        </p:txBody>
      </p:sp>
      <p:pic>
        <p:nvPicPr>
          <p:cNvPr id="8" name="Picture 7">
            <a:extLst>
              <a:ext uri="{FF2B5EF4-FFF2-40B4-BE49-F238E27FC236}">
                <a16:creationId xmlns:a16="http://schemas.microsoft.com/office/drawing/2014/main" id="{20590EA9-D698-E65B-277D-FA34AC1C0257}"/>
              </a:ext>
            </a:extLst>
          </p:cNvPr>
          <p:cNvPicPr>
            <a:picLocks noChangeAspect="1"/>
          </p:cNvPicPr>
          <p:nvPr/>
        </p:nvPicPr>
        <p:blipFill>
          <a:blip r:embed="rId4"/>
          <a:srcRect l="-1" r="35056"/>
          <a:stretch/>
        </p:blipFill>
        <p:spPr>
          <a:xfrm>
            <a:off x="389372" y="1616953"/>
            <a:ext cx="5415518" cy="3950615"/>
          </a:xfrm>
          <a:prstGeom prst="rect">
            <a:avLst/>
          </a:prstGeom>
        </p:spPr>
      </p:pic>
    </p:spTree>
    <p:extLst>
      <p:ext uri="{BB962C8B-B14F-4D97-AF65-F5344CB8AC3E}">
        <p14:creationId xmlns:p14="http://schemas.microsoft.com/office/powerpoint/2010/main" val="2544013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186D4123-F2C3-6DF8-B019-A9ABAE90A321}"/>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D27CC28-002E-27B7-8595-9E031E0D13D5}"/>
              </a:ext>
            </a:extLst>
          </p:cNvPr>
          <p:cNvSpPr>
            <a:spLocks noGrp="1"/>
          </p:cNvSpPr>
          <p:nvPr>
            <p:ph type="title"/>
          </p:nvPr>
        </p:nvSpPr>
        <p:spPr>
          <a:xfrm>
            <a:off x="1074174" y="1067235"/>
            <a:ext cx="10515600" cy="1064712"/>
          </a:xfrm>
        </p:spPr>
        <p:txBody>
          <a:bodyPr>
            <a:normAutofit fontScale="90000"/>
          </a:bodyPr>
          <a:lstStyle/>
          <a:p>
            <a:r>
              <a:rPr lang="en-US" b="1" dirty="0">
                <a:solidFill>
                  <a:srgbClr val="E62278"/>
                </a:solidFill>
                <a:effectLst>
                  <a:outerShdw blurRad="38100" dist="38100" dir="2700000" algn="tl">
                    <a:srgbClr val="000000">
                      <a:alpha val="43137"/>
                    </a:srgbClr>
                  </a:outerShdw>
                </a:effectLst>
                <a:latin typeface="Brother 1816" pitchFamily="2" charset="0"/>
              </a:rPr>
              <a:t>Proposed </a:t>
            </a:r>
            <a:br>
              <a:rPr lang="en-US" b="1" dirty="0">
                <a:solidFill>
                  <a:srgbClr val="E62278"/>
                </a:solidFill>
                <a:effectLst>
                  <a:outerShdw blurRad="38100" dist="38100" dir="2700000" algn="tl">
                    <a:srgbClr val="000000">
                      <a:alpha val="43137"/>
                    </a:srgbClr>
                  </a:outerShdw>
                </a:effectLst>
                <a:latin typeface="Brother 1816" pitchFamily="2" charset="0"/>
              </a:rPr>
            </a:br>
            <a:r>
              <a:rPr lang="en-US" b="1" dirty="0">
                <a:solidFill>
                  <a:srgbClr val="E62278"/>
                </a:solidFill>
                <a:effectLst>
                  <a:outerShdw blurRad="38100" dist="38100" dir="2700000" algn="tl">
                    <a:srgbClr val="000000">
                      <a:alpha val="43137"/>
                    </a:srgbClr>
                  </a:outerShdw>
                </a:effectLst>
                <a:latin typeface="Brother 1816" pitchFamily="2" charset="0"/>
              </a:rPr>
              <a:t>National </a:t>
            </a:r>
            <a:br>
              <a:rPr lang="en-US" b="1" dirty="0">
                <a:solidFill>
                  <a:srgbClr val="E62278"/>
                </a:solidFill>
                <a:effectLst>
                  <a:outerShdw blurRad="38100" dist="38100" dir="2700000" algn="tl">
                    <a:srgbClr val="000000">
                      <a:alpha val="43137"/>
                    </a:srgbClr>
                  </a:outerShdw>
                </a:effectLst>
                <a:latin typeface="Brother 1816" pitchFamily="2" charset="0"/>
              </a:rPr>
            </a:br>
            <a:r>
              <a:rPr lang="en-US" b="1" dirty="0">
                <a:solidFill>
                  <a:srgbClr val="E62278"/>
                </a:solidFill>
                <a:effectLst>
                  <a:outerShdw blurRad="38100" dist="38100" dir="2700000" algn="tl">
                    <a:srgbClr val="000000">
                      <a:alpha val="43137"/>
                    </a:srgbClr>
                  </a:outerShdw>
                </a:effectLst>
                <a:latin typeface="Brother 1816" pitchFamily="2" charset="0"/>
              </a:rPr>
              <a:t>Priorities </a:t>
            </a:r>
            <a:endParaRPr lang="en-MT" b="1" dirty="0">
              <a:solidFill>
                <a:srgbClr val="E62278"/>
              </a:solidFill>
              <a:effectLst>
                <a:outerShdw blurRad="38100" dist="38100" dir="2700000" algn="tl">
                  <a:srgbClr val="000000">
                    <a:alpha val="43137"/>
                  </a:srgbClr>
                </a:outerShdw>
              </a:effectLst>
              <a:latin typeface="Brother 1816" pitchFamily="2" charset="0"/>
            </a:endParaRPr>
          </a:p>
        </p:txBody>
      </p:sp>
      <p:sp>
        <p:nvSpPr>
          <p:cNvPr id="5" name="Content Placeholder 4">
            <a:extLst>
              <a:ext uri="{FF2B5EF4-FFF2-40B4-BE49-F238E27FC236}">
                <a16:creationId xmlns:a16="http://schemas.microsoft.com/office/drawing/2014/main" id="{3AEFD166-653F-440D-4F06-A94751692D4C}"/>
              </a:ext>
            </a:extLst>
          </p:cNvPr>
          <p:cNvSpPr>
            <a:spLocks noGrp="1"/>
          </p:cNvSpPr>
          <p:nvPr>
            <p:ph idx="1"/>
          </p:nvPr>
        </p:nvSpPr>
        <p:spPr>
          <a:xfrm>
            <a:off x="872612" y="2737065"/>
            <a:ext cx="2819400" cy="3358607"/>
          </a:xfrm>
        </p:spPr>
        <p:txBody>
          <a:bodyPr>
            <a:normAutofit/>
          </a:bodyPr>
          <a:lstStyle/>
          <a:p>
            <a:pPr algn="l"/>
            <a:r>
              <a:rPr lang="en-GB" sz="1800" dirty="0">
                <a:latin typeface="Raleway" pitchFamily="2" charset="0"/>
              </a:rPr>
              <a:t>T</a:t>
            </a:r>
            <a:r>
              <a:rPr lang="en-GB" sz="1800" b="0" i="0" u="none" strike="noStrike" baseline="0" dirty="0">
                <a:latin typeface="Raleway" pitchFamily="2" charset="0"/>
              </a:rPr>
              <a:t>he proposed Social Plan for the Families prioritises the following </a:t>
            </a:r>
            <a:r>
              <a:rPr lang="en-GB" sz="1800" b="1" i="0" u="none" strike="noStrike" baseline="0" dirty="0">
                <a:latin typeface="Raleway-Bold"/>
              </a:rPr>
              <a:t>four </a:t>
            </a:r>
            <a:r>
              <a:rPr lang="en-GB" sz="1800" b="0" i="0" u="none" strike="noStrike" baseline="0" dirty="0">
                <a:latin typeface="Raleway" pitchFamily="2" charset="0"/>
              </a:rPr>
              <a:t>main themes on which to design the required actions and measures: </a:t>
            </a:r>
          </a:p>
        </p:txBody>
      </p:sp>
      <p:graphicFrame>
        <p:nvGraphicFramePr>
          <p:cNvPr id="2" name="Diagram 1">
            <a:extLst>
              <a:ext uri="{FF2B5EF4-FFF2-40B4-BE49-F238E27FC236}">
                <a16:creationId xmlns:a16="http://schemas.microsoft.com/office/drawing/2014/main" id="{1D2D1690-D064-6D08-09FE-11A75F04C92A}"/>
              </a:ext>
            </a:extLst>
          </p:cNvPr>
          <p:cNvGraphicFramePr/>
          <p:nvPr/>
        </p:nvGraphicFramePr>
        <p:xfrm>
          <a:off x="2258961" y="279015"/>
          <a:ext cx="8858865" cy="62999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Rounded Corners 5">
            <a:extLst>
              <a:ext uri="{FF2B5EF4-FFF2-40B4-BE49-F238E27FC236}">
                <a16:creationId xmlns:a16="http://schemas.microsoft.com/office/drawing/2014/main" id="{A7D2939F-9F0B-9488-5B7D-6F27A63E28C4}"/>
              </a:ext>
            </a:extLst>
          </p:cNvPr>
          <p:cNvSpPr/>
          <p:nvPr/>
        </p:nvSpPr>
        <p:spPr>
          <a:xfrm>
            <a:off x="9933039" y="2396836"/>
            <a:ext cx="2064997" cy="1981200"/>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t-MT" sz="4000" b="0" i="0" u="none" strike="noStrike" kern="1200" cap="none" spc="0" normalizeH="0" baseline="0" noProof="0" dirty="0">
                <a:ln>
                  <a:noFill/>
                </a:ln>
                <a:solidFill>
                  <a:prstClr val="white"/>
                </a:solidFill>
                <a:effectLst/>
                <a:uLnTx/>
                <a:uFillTx/>
                <a:latin typeface="Raleway ExtraBold" pitchFamily="2" charset="0"/>
                <a:ea typeface="+mn-ea"/>
                <a:cs typeface="+mn-cs"/>
              </a:rPr>
              <a:t>71</a:t>
            </a:r>
            <a:r>
              <a:rPr kumimoji="0" lang="en-GB" sz="2200" b="0" i="0" u="none" strike="noStrike" kern="1200" cap="none" spc="0" normalizeH="0" baseline="0" noProof="0" dirty="0">
                <a:ln>
                  <a:noFill/>
                </a:ln>
                <a:solidFill>
                  <a:prstClr val="white"/>
                </a:solidFill>
                <a:effectLst/>
                <a:uLnTx/>
                <a:uFillTx/>
                <a:latin typeface="Raleway ExtraBold" pitchFamily="2" charset="0"/>
                <a:ea typeface="+mn-ea"/>
                <a:cs typeface="+mn-cs"/>
              </a:rPr>
              <a:t>             New Policy Actions </a:t>
            </a:r>
          </a:p>
        </p:txBody>
      </p:sp>
    </p:spTree>
    <p:extLst>
      <p:ext uri="{BB962C8B-B14F-4D97-AF65-F5344CB8AC3E}">
        <p14:creationId xmlns:p14="http://schemas.microsoft.com/office/powerpoint/2010/main" val="1522206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24B1B-CA18-4833-C458-97391B98592F}"/>
            </a:ext>
          </a:extLst>
        </p:cNvPr>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36A4037-0335-2927-CA52-11103D7F75FF}"/>
              </a:ext>
            </a:extLst>
          </p:cNvPr>
          <p:cNvPicPr>
            <a:picLocks noChangeAspect="1"/>
          </p:cNvPicPr>
          <p:nvPr/>
        </p:nvPicPr>
        <p:blipFill>
          <a:blip r:embed="rId3"/>
          <a:stretch>
            <a:fillRect/>
          </a:stretch>
        </p:blipFill>
        <p:spPr>
          <a:xfrm>
            <a:off x="0" y="0"/>
            <a:ext cx="12192000" cy="6858000"/>
          </a:xfrm>
          <a:prstGeom prst="rect">
            <a:avLst/>
          </a:prstGeom>
        </p:spPr>
      </p:pic>
      <p:sp>
        <p:nvSpPr>
          <p:cNvPr id="11" name="Title 3">
            <a:extLst>
              <a:ext uri="{FF2B5EF4-FFF2-40B4-BE49-F238E27FC236}">
                <a16:creationId xmlns:a16="http://schemas.microsoft.com/office/drawing/2014/main" id="{634D78BD-5459-C9B5-0D09-CB5030662762}"/>
              </a:ext>
            </a:extLst>
          </p:cNvPr>
          <p:cNvSpPr>
            <a:spLocks noGrp="1"/>
          </p:cNvSpPr>
          <p:nvPr>
            <p:ph type="title"/>
          </p:nvPr>
        </p:nvSpPr>
        <p:spPr>
          <a:xfrm>
            <a:off x="329783" y="262581"/>
            <a:ext cx="9679335" cy="1680519"/>
          </a:xfrm>
        </p:spPr>
        <p:txBody>
          <a:bodyPr>
            <a:normAutofit/>
          </a:bodyPr>
          <a:lstStyle/>
          <a:p>
            <a:r>
              <a:rPr lang="en-US" b="1" dirty="0">
                <a:solidFill>
                  <a:srgbClr val="4B4294"/>
                </a:solidFill>
                <a:effectLst>
                  <a:outerShdw blurRad="38100" dist="38100" dir="2700000" algn="tl">
                    <a:srgbClr val="000000">
                      <a:alpha val="43137"/>
                    </a:srgbClr>
                  </a:outerShdw>
                </a:effectLst>
                <a:latin typeface="Brother 1816" pitchFamily="2" charset="0"/>
              </a:rPr>
              <a:t>Social Justice: Flagship Measures </a:t>
            </a:r>
            <a:endParaRPr lang="en-MT" i="1" dirty="0">
              <a:effectLst>
                <a:outerShdw blurRad="38100" dist="38100" dir="2700000" algn="tl">
                  <a:srgbClr val="000000">
                    <a:alpha val="43137"/>
                  </a:srgbClr>
                </a:outerShdw>
              </a:effectLst>
              <a:latin typeface="Brother 1816" pitchFamily="2" charset="0"/>
            </a:endParaRPr>
          </a:p>
        </p:txBody>
      </p:sp>
      <p:graphicFrame>
        <p:nvGraphicFramePr>
          <p:cNvPr id="13" name="Diagram 12">
            <a:extLst>
              <a:ext uri="{FF2B5EF4-FFF2-40B4-BE49-F238E27FC236}">
                <a16:creationId xmlns:a16="http://schemas.microsoft.com/office/drawing/2014/main" id="{0F31F7C5-C4AE-34C0-1B69-543F2455936D}"/>
              </a:ext>
            </a:extLst>
          </p:cNvPr>
          <p:cNvGraphicFramePr/>
          <p:nvPr>
            <p:extLst>
              <p:ext uri="{D42A27DB-BD31-4B8C-83A1-F6EECF244321}">
                <p14:modId xmlns:p14="http://schemas.microsoft.com/office/powerpoint/2010/main" val="2904807878"/>
              </p:ext>
            </p:extLst>
          </p:nvPr>
        </p:nvGraphicFramePr>
        <p:xfrm>
          <a:off x="493581" y="1747157"/>
          <a:ext cx="10718800" cy="3797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9748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6E2A-35DB-FE6D-FF2F-07D3967C6439}"/>
            </a:ext>
          </a:extLst>
        </p:cNvPr>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A906951E-A941-F734-8363-F608DAB2377C}"/>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3" name="Diagram 12">
            <a:extLst>
              <a:ext uri="{FF2B5EF4-FFF2-40B4-BE49-F238E27FC236}">
                <a16:creationId xmlns:a16="http://schemas.microsoft.com/office/drawing/2014/main" id="{8E5CB059-61B7-EE1A-4FD3-3ED7E3896A62}"/>
              </a:ext>
            </a:extLst>
          </p:cNvPr>
          <p:cNvGraphicFramePr/>
          <p:nvPr>
            <p:extLst>
              <p:ext uri="{D42A27DB-BD31-4B8C-83A1-F6EECF244321}">
                <p14:modId xmlns:p14="http://schemas.microsoft.com/office/powerpoint/2010/main" val="1734602843"/>
              </p:ext>
            </p:extLst>
          </p:nvPr>
        </p:nvGraphicFramePr>
        <p:xfrm>
          <a:off x="577764" y="1957859"/>
          <a:ext cx="10718800" cy="3797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3">
            <a:extLst>
              <a:ext uri="{FF2B5EF4-FFF2-40B4-BE49-F238E27FC236}">
                <a16:creationId xmlns:a16="http://schemas.microsoft.com/office/drawing/2014/main" id="{F217036A-E682-B05E-042C-AE5FC3AD2E78}"/>
              </a:ext>
            </a:extLst>
          </p:cNvPr>
          <p:cNvSpPr>
            <a:spLocks noGrp="1"/>
          </p:cNvSpPr>
          <p:nvPr>
            <p:ph type="title"/>
          </p:nvPr>
        </p:nvSpPr>
        <p:spPr>
          <a:xfrm>
            <a:off x="493581" y="277340"/>
            <a:ext cx="10309402" cy="1680519"/>
          </a:xfrm>
        </p:spPr>
        <p:txBody>
          <a:bodyPr>
            <a:normAutofit/>
          </a:bodyPr>
          <a:lstStyle/>
          <a:p>
            <a:r>
              <a:rPr lang="en-US" sz="4000" b="1" dirty="0">
                <a:solidFill>
                  <a:srgbClr val="E62278"/>
                </a:solidFill>
                <a:effectLst>
                  <a:outerShdw blurRad="38100" dist="38100" dir="2700000" algn="tl">
                    <a:srgbClr val="000000">
                      <a:alpha val="43137"/>
                    </a:srgbClr>
                  </a:outerShdw>
                </a:effectLst>
                <a:latin typeface="Brother 1816" pitchFamily="2" charset="0"/>
              </a:rPr>
              <a:t>Healthy Relationships: Flagship Measures </a:t>
            </a:r>
            <a:endParaRPr lang="en-MT" sz="4000" i="1" dirty="0">
              <a:solidFill>
                <a:srgbClr val="E62278"/>
              </a:solidFill>
              <a:effectLst>
                <a:outerShdw blurRad="38100" dist="38100" dir="2700000" algn="tl">
                  <a:srgbClr val="000000">
                    <a:alpha val="43137"/>
                  </a:srgbClr>
                </a:outerShdw>
              </a:effectLst>
              <a:latin typeface="Brother 1816" pitchFamily="2" charset="0"/>
            </a:endParaRPr>
          </a:p>
        </p:txBody>
      </p:sp>
    </p:spTree>
    <p:extLst>
      <p:ext uri="{BB962C8B-B14F-4D97-AF65-F5344CB8AC3E}">
        <p14:creationId xmlns:p14="http://schemas.microsoft.com/office/powerpoint/2010/main" val="24282522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FFFFF"/>
      </a:lt2>
      <a:accent1>
        <a:srgbClr val="FFC000"/>
      </a:accent1>
      <a:accent2>
        <a:srgbClr val="E62278"/>
      </a:accent2>
      <a:accent3>
        <a:srgbClr val="4B4294"/>
      </a:accent3>
      <a:accent4>
        <a:srgbClr val="00697F"/>
      </a:accent4>
      <a:accent5>
        <a:srgbClr val="FFFFFF"/>
      </a:accent5>
      <a:accent6>
        <a:srgbClr val="FFFFFF"/>
      </a:accent6>
      <a:hlink>
        <a:srgbClr val="48A1FA"/>
      </a:hlink>
      <a:folHlink>
        <a:srgbClr val="4B42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25433</TotalTime>
  <Words>626</Words>
  <Application>Microsoft Office PowerPoint</Application>
  <PresentationFormat>Widescreen</PresentationFormat>
  <Paragraphs>83</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Brother 1816</vt:lpstr>
      <vt:lpstr>Calibri</vt:lpstr>
      <vt:lpstr>Calibri Light</vt:lpstr>
      <vt:lpstr>Corbel Light</vt:lpstr>
      <vt:lpstr>Raleway</vt:lpstr>
      <vt:lpstr>Raleway ExtraBold</vt:lpstr>
      <vt:lpstr>Raleway-Bold</vt:lpstr>
      <vt:lpstr>Office Theme</vt:lpstr>
      <vt:lpstr>1_Office Theme</vt:lpstr>
      <vt:lpstr>PowerPoint Presentation</vt:lpstr>
      <vt:lpstr>Objective To improve the quality of life of families through the adoption of appropriate national policies and action plans   Why Families? Families are the backbone of society.  The Family embraces the life course of individuals, from childhood to ageing.   It is the responsibility of Government to ensure that families are appropriately supported so that families continue to provide a nurturing environment, where individuals are able to grow and prosper.</vt:lpstr>
      <vt:lpstr>Fostering Comprehensive Stakeholder Engagement</vt:lpstr>
      <vt:lpstr>National Context: Demography</vt:lpstr>
      <vt:lpstr>Fertility </vt:lpstr>
      <vt:lpstr>Labour Market</vt:lpstr>
      <vt:lpstr>Proposed  National  Priorities </vt:lpstr>
      <vt:lpstr>Social Justice: Flagship Measures </vt:lpstr>
      <vt:lpstr>Healthy Relationships: Flagship Measures </vt:lpstr>
      <vt:lpstr>Empowerment: Flagship Measures </vt:lpstr>
      <vt:lpstr>Enhancing Fertility: Flagship measures</vt:lpstr>
      <vt:lpstr>1. High-Level Group established to oversee implementation and assess impact  - Includes key ministries, civil society reps, and family welfare experts   - Develops a monitoring framework with clear indicators and timelines  - Uses quantitative data and qualitative feedback (e.g., surveys, focus      groups)                                                                                                2. Biennial public reports ensure transparency and accountability    3. Feedback channels allow families to share experiences and concerns  - Ensures the Plan remains effective, adaptive, and family-focused.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Cassar</dc:creator>
  <cp:lastModifiedBy>Grech Stephen at Parlament-MT</cp:lastModifiedBy>
  <cp:revision>50</cp:revision>
  <cp:lastPrinted>2025-05-29T14:02:25Z</cp:lastPrinted>
  <dcterms:created xsi:type="dcterms:W3CDTF">2022-06-09T04:44:16Z</dcterms:created>
  <dcterms:modified xsi:type="dcterms:W3CDTF">2026-01-05T12:01:46Z</dcterms:modified>
</cp:coreProperties>
</file>