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handoutMasterIdLst>
    <p:handoutMasterId r:id="rId24"/>
  </p:handoutMasterIdLst>
  <p:sldIdLst>
    <p:sldId id="257" r:id="rId2"/>
    <p:sldId id="258" r:id="rId3"/>
    <p:sldId id="259" r:id="rId4"/>
    <p:sldId id="260" r:id="rId5"/>
    <p:sldId id="271" r:id="rId6"/>
    <p:sldId id="272" r:id="rId7"/>
    <p:sldId id="273" r:id="rId8"/>
    <p:sldId id="275" r:id="rId9"/>
    <p:sldId id="288" r:id="rId10"/>
    <p:sldId id="290" r:id="rId11"/>
    <p:sldId id="276" r:id="rId12"/>
    <p:sldId id="291" r:id="rId13"/>
    <p:sldId id="277" r:id="rId14"/>
    <p:sldId id="278" r:id="rId15"/>
    <p:sldId id="279" r:id="rId16"/>
    <p:sldId id="280" r:id="rId17"/>
    <p:sldId id="281" r:id="rId18"/>
    <p:sldId id="283" r:id="rId19"/>
    <p:sldId id="284" r:id="rId20"/>
    <p:sldId id="285" r:id="rId21"/>
    <p:sldId id="286" r:id="rId22"/>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9911" autoAdjust="0"/>
  </p:normalViewPr>
  <p:slideViewPr>
    <p:cSldViewPr snapToGrid="0">
      <p:cViewPr varScale="1">
        <p:scale>
          <a:sx n="80" d="100"/>
          <a:sy n="80" d="100"/>
        </p:scale>
        <p:origin x="710" y="58"/>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82" d="100"/>
          <a:sy n="82" d="100"/>
        </p:scale>
        <p:origin x="387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BE3387C1-8EFB-44F7-8485-D662F1CF7333}" type="datetime1">
              <a:rPr lang="en-GB" smtClean="0"/>
              <a:t>17/02/2026</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4E50CC-F33A-4EF4-9F12-93EC4A21A0CF}" type="slidenum">
              <a:rPr lang="en-GB" smtClean="0"/>
              <a:t>‹#›</a:t>
            </a:fld>
            <a:endParaRPr lang="en-GB"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674CE4-FBD8-4481-AEFB-CA53E599A745}" type="slidenum">
              <a:rPr lang="en-GB" noProof="0" smtClean="0"/>
              <a:t>‹#›</a:t>
            </a:fld>
            <a:endParaRPr lang="en-GB" noProof="0" dirty="0"/>
          </a:p>
        </p:txBody>
      </p:sp>
      <p:sp>
        <p:nvSpPr>
          <p:cNvPr id="9" name="Slide Image Placeholder 8">
            <a:extLst>
              <a:ext uri="{FF2B5EF4-FFF2-40B4-BE49-F238E27FC236}">
                <a16:creationId xmlns:a16="http://schemas.microsoft.com/office/drawing/2014/main" id="{73E6FE08-6958-3C69-A21E-EBEF3CED432D}"/>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rtlCol="0"/>
          <a:lstStyle/>
          <a:p>
            <a:pPr rtl="0"/>
            <a:endParaRPr lang="en-GB" dirty="0"/>
          </a:p>
        </p:txBody>
      </p:sp>
      <p:sp>
        <p:nvSpPr>
          <p:cNvPr id="4" name="Slide Number Placeholder 3"/>
          <p:cNvSpPr>
            <a:spLocks noGrp="1"/>
          </p:cNvSpPr>
          <p:nvPr>
            <p:ph type="sldNum" sz="quarter" idx="10"/>
          </p:nvPr>
        </p:nvSpPr>
        <p:spPr/>
        <p:txBody>
          <a:bodyPr rtlCol="0"/>
          <a:lstStyle/>
          <a:p>
            <a:pPr rtl="0"/>
            <a:fld id="{32674CE4-FBD8-4481-AEFB-CA53E599A745}" type="slidenum">
              <a:rPr lang="en-GB" smtClean="0"/>
              <a:t>1</a:t>
            </a:fld>
            <a:endParaRPr lang="en-GB" dirty="0"/>
          </a:p>
        </p:txBody>
      </p:sp>
    </p:spTree>
    <p:extLst>
      <p:ext uri="{BB962C8B-B14F-4D97-AF65-F5344CB8AC3E}">
        <p14:creationId xmlns:p14="http://schemas.microsoft.com/office/powerpoint/2010/main" val="21479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B3FFA-05FA-AE9C-5BA6-0783FFBD98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2059DD-9DC2-91DD-88EE-51C752412152}"/>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D5593EFA-7655-34EB-803A-3EB82AC9F560}"/>
              </a:ext>
            </a:extLst>
          </p:cNvPr>
          <p:cNvSpPr>
            <a:spLocks noGrp="1"/>
          </p:cNvSpPr>
          <p:nvPr>
            <p:ph type="body" idx="1"/>
          </p:nvPr>
        </p:nvSpPr>
        <p:spPr>
          <a:xfrm>
            <a:off x="685800" y="4400550"/>
            <a:ext cx="5486400" cy="3600450"/>
          </a:xfrm>
          <a:prstGeom prst="rect">
            <a:avLst/>
          </a:prstGeom>
        </p:spPr>
        <p:txBody>
          <a:bodyPr rtlCol="0"/>
          <a:lstStyle/>
          <a:p>
            <a:pPr algn="just">
              <a:tabLst>
                <a:tab pos="269875" algn="l"/>
              </a:tabLst>
            </a:pPr>
            <a:r>
              <a:rPr lang="en-GB" dirty="0" err="1"/>
              <a:t>Sakemm</a:t>
            </a:r>
            <a:r>
              <a:rPr lang="en-GB" dirty="0"/>
              <a:t> ma </a:t>
            </a:r>
            <a:r>
              <a:rPr lang="en-GB" dirty="0" err="1"/>
              <a:t>jkunx</a:t>
            </a:r>
            <a:r>
              <a:rPr lang="en-GB" dirty="0"/>
              <a:t> </a:t>
            </a:r>
            <a:r>
              <a:rPr lang="en-GB" dirty="0" err="1"/>
              <a:t>indikat</a:t>
            </a:r>
            <a:r>
              <a:rPr lang="en-GB" dirty="0"/>
              <a:t> mod </a:t>
            </a:r>
            <a:r>
              <a:rPr lang="en-GB" dirty="0" err="1"/>
              <a:t>ieħor</a:t>
            </a:r>
            <a:r>
              <a:rPr lang="en-GB" dirty="0"/>
              <a:t> minn din il-</a:t>
            </a:r>
            <a:r>
              <a:rPr lang="en-GB" dirty="0" err="1"/>
              <a:t>politika</a:t>
            </a:r>
            <a:r>
              <a:rPr lang="en-GB" dirty="0"/>
              <a:t>, l-</a:t>
            </a:r>
            <a:r>
              <a:rPr lang="en-GB" dirty="0" err="1"/>
              <a:t>iżvilupp</a:t>
            </a:r>
            <a:r>
              <a:rPr lang="en-GB" dirty="0"/>
              <a:t> fi </a:t>
            </a:r>
            <a:r>
              <a:rPr lang="en-GB" dirty="0" err="1"/>
              <a:t>ħdan</a:t>
            </a:r>
            <a:r>
              <a:rPr lang="en-GB" dirty="0"/>
              <a:t> </a:t>
            </a:r>
            <a:r>
              <a:rPr lang="en-GB" dirty="0" err="1"/>
              <a:t>faċilitajiet</a:t>
            </a:r>
            <a:r>
              <a:rPr lang="en-GB" dirty="0"/>
              <a:t> </a:t>
            </a:r>
            <a:r>
              <a:rPr lang="en-GB" dirty="0" err="1"/>
              <a:t>sportivi</a:t>
            </a:r>
            <a:r>
              <a:rPr lang="en-GB" dirty="0"/>
              <a:t> </a:t>
            </a:r>
            <a:r>
              <a:rPr lang="en-GB" dirty="0" err="1"/>
              <a:t>pubbliċi</a:t>
            </a:r>
            <a:r>
              <a:rPr lang="en-GB" dirty="0"/>
              <a:t> u/jew tal-</a:t>
            </a:r>
            <a:r>
              <a:rPr lang="en-GB" dirty="0" err="1"/>
              <a:t>iskejjel</a:t>
            </a:r>
            <a:r>
              <a:rPr lang="en-GB" dirty="0"/>
              <a:t>, u </a:t>
            </a:r>
            <a:r>
              <a:rPr lang="en-GB" dirty="0" err="1"/>
              <a:t>b'mod</a:t>
            </a:r>
            <a:r>
              <a:rPr lang="en-GB" dirty="0"/>
              <a:t> </a:t>
            </a:r>
            <a:r>
              <a:rPr lang="en-GB" dirty="0" err="1"/>
              <a:t>partikolari</a:t>
            </a:r>
            <a:r>
              <a:rPr lang="en-GB" dirty="0"/>
              <a:t> fi </a:t>
            </a:r>
            <a:r>
              <a:rPr lang="en-GB" dirty="0" err="1"/>
              <a:t>ħdan</a:t>
            </a:r>
            <a:r>
              <a:rPr lang="en-GB" dirty="0"/>
              <a:t> </a:t>
            </a:r>
            <a:r>
              <a:rPr lang="en-GB" dirty="0" err="1"/>
              <a:t>iċ-Ċentru</a:t>
            </a:r>
            <a:r>
              <a:rPr lang="en-GB" dirty="0"/>
              <a:t> Nazzjonali ta' </a:t>
            </a:r>
            <a:r>
              <a:rPr lang="en-GB" dirty="0" err="1"/>
              <a:t>Rikreazzjoni</a:t>
            </a:r>
            <a:r>
              <a:rPr lang="en-GB" dirty="0"/>
              <a:t> </a:t>
            </a:r>
            <a:r>
              <a:rPr lang="en-GB" dirty="0" err="1"/>
              <a:t>f'Ta</a:t>
            </a:r>
            <a:r>
              <a:rPr lang="en-GB" dirty="0"/>
              <a:t>' Qali, </a:t>
            </a:r>
            <a:r>
              <a:rPr lang="en-GB" dirty="0" err="1"/>
              <a:t>iċ-Ċentru</a:t>
            </a:r>
            <a:r>
              <a:rPr lang="en-GB" dirty="0"/>
              <a:t> </a:t>
            </a:r>
            <a:r>
              <a:rPr lang="en-GB" dirty="0" err="1"/>
              <a:t>Sportiv</a:t>
            </a:r>
            <a:r>
              <a:rPr lang="en-GB" dirty="0"/>
              <a:t> tal-Marsa, l-Ex-</a:t>
            </a:r>
            <a:r>
              <a:rPr lang="en-GB" dirty="0" err="1"/>
              <a:t>Kumpless</a:t>
            </a:r>
            <a:r>
              <a:rPr lang="en-GB" dirty="0"/>
              <a:t> Nazzjonali tal-</a:t>
            </a:r>
            <a:r>
              <a:rPr lang="en-GB" dirty="0" err="1"/>
              <a:t>Għawm</a:t>
            </a:r>
            <a:r>
              <a:rPr lang="en-GB" dirty="0"/>
              <a:t> </a:t>
            </a:r>
            <a:r>
              <a:rPr lang="en-GB" dirty="0" err="1"/>
              <a:t>f'Marsascala</a:t>
            </a:r>
            <a:r>
              <a:rPr lang="en-GB" dirty="0"/>
              <a:t> u </a:t>
            </a:r>
            <a:r>
              <a:rPr lang="en-GB" dirty="0" err="1"/>
              <a:t>kumplessi</a:t>
            </a:r>
            <a:r>
              <a:rPr lang="en-GB" dirty="0"/>
              <a:t> </a:t>
            </a:r>
            <a:r>
              <a:rPr lang="en-GB" dirty="0" err="1"/>
              <a:t>sportivi</a:t>
            </a:r>
            <a:r>
              <a:rPr lang="en-GB" dirty="0"/>
              <a:t> </a:t>
            </a:r>
            <a:r>
              <a:rPr lang="en-GB" dirty="0" err="1"/>
              <a:t>nazzjonali</a:t>
            </a:r>
            <a:r>
              <a:rPr lang="en-GB" dirty="0"/>
              <a:t> </a:t>
            </a:r>
            <a:r>
              <a:rPr lang="en-GB" dirty="0" err="1"/>
              <a:t>pubbliċi</a:t>
            </a:r>
            <a:r>
              <a:rPr lang="en-GB" dirty="0"/>
              <a:t> </a:t>
            </a:r>
            <a:r>
              <a:rPr lang="en-GB" dirty="0" err="1"/>
              <a:t>f'Ħal</a:t>
            </a:r>
            <a:r>
              <a:rPr lang="en-GB" dirty="0"/>
              <a:t> Kirkop, </a:t>
            </a:r>
            <a:r>
              <a:rPr lang="en-GB" dirty="0" err="1"/>
              <a:t>Kottonera</a:t>
            </a:r>
            <a:r>
              <a:rPr lang="en-GB" dirty="0"/>
              <a:t>, ir-Rabat (Għawdex), il-</a:t>
            </a:r>
            <a:r>
              <a:rPr lang="en-GB" dirty="0" err="1"/>
              <a:t>Pixxina</a:t>
            </a:r>
            <a:r>
              <a:rPr lang="en-GB" dirty="0"/>
              <a:t> Nazzjonali ta' Tal-Qroqq u </a:t>
            </a:r>
            <a:r>
              <a:rPr lang="en-GB" dirty="0" err="1"/>
              <a:t>faċilitajiet</a:t>
            </a:r>
            <a:r>
              <a:rPr lang="en-GB" dirty="0"/>
              <a:t> </a:t>
            </a:r>
            <a:r>
              <a:rPr lang="en-GB" dirty="0" err="1"/>
              <a:t>oħra</a:t>
            </a:r>
            <a:r>
              <a:rPr lang="en-GB" dirty="0"/>
              <a:t> </a:t>
            </a:r>
            <a:r>
              <a:rPr lang="en-GB" dirty="0" err="1"/>
              <a:t>bħal-korsa</a:t>
            </a:r>
            <a:r>
              <a:rPr lang="en-GB" dirty="0"/>
              <a:t> tal-</a:t>
            </a:r>
            <a:r>
              <a:rPr lang="en-GB" dirty="0" err="1"/>
              <a:t>muturi</a:t>
            </a:r>
            <a:r>
              <a:rPr lang="en-GB" dirty="0"/>
              <a:t>/</a:t>
            </a:r>
            <a:r>
              <a:rPr lang="en-GB" dirty="0" err="1"/>
              <a:t>korsa</a:t>
            </a:r>
            <a:r>
              <a:rPr lang="en-GB" dirty="0"/>
              <a:t> </a:t>
            </a:r>
            <a:r>
              <a:rPr lang="en-GB" dirty="0" err="1"/>
              <a:t>taż-żwiemel</a:t>
            </a:r>
            <a:r>
              <a:rPr lang="en-GB" dirty="0"/>
              <a:t>/</a:t>
            </a:r>
            <a:r>
              <a:rPr lang="en-GB" dirty="0" err="1"/>
              <a:t>korsa</a:t>
            </a:r>
            <a:r>
              <a:rPr lang="en-GB" dirty="0"/>
              <a:t> </a:t>
            </a:r>
            <a:r>
              <a:rPr lang="en-GB" dirty="0" err="1"/>
              <a:t>taċ-ċikliżmu</a:t>
            </a:r>
            <a:r>
              <a:rPr lang="en-GB" dirty="0"/>
              <a:t>, marinas u runways tal-</a:t>
            </a:r>
            <a:r>
              <a:rPr lang="en-GB" dirty="0" err="1"/>
              <a:t>ajruplani</a:t>
            </a:r>
            <a:r>
              <a:rPr lang="en-GB" dirty="0"/>
              <a:t> </a:t>
            </a:r>
            <a:r>
              <a:rPr lang="en-GB" dirty="0" err="1"/>
              <a:t>mudelli</a:t>
            </a:r>
            <a:r>
              <a:rPr lang="en-GB" dirty="0"/>
              <a:t>, </a:t>
            </a:r>
            <a:r>
              <a:rPr lang="en-GB" b="1" dirty="0" err="1"/>
              <a:t>għandu</a:t>
            </a:r>
            <a:r>
              <a:rPr lang="en-GB" b="1" dirty="0"/>
              <a:t> </a:t>
            </a:r>
            <a:r>
              <a:rPr lang="en-GB" b="1" dirty="0" err="1"/>
              <a:t>jibqa</a:t>
            </a:r>
            <a:r>
              <a:rPr lang="en-GB" b="1" dirty="0"/>
              <a:t>' </a:t>
            </a:r>
            <a:r>
              <a:rPr lang="en-GB" b="1" dirty="0" err="1"/>
              <a:t>rregolat</a:t>
            </a:r>
            <a:r>
              <a:rPr lang="en-GB" b="1" dirty="0"/>
              <a:t> mill-</a:t>
            </a:r>
            <a:r>
              <a:rPr lang="en-GB" b="1" dirty="0" err="1"/>
              <a:t>Politiki</a:t>
            </a:r>
            <a:r>
              <a:rPr lang="en-GB" b="1" dirty="0"/>
              <a:t> tal-Pjan </a:t>
            </a:r>
            <a:r>
              <a:rPr lang="en-GB" b="1" dirty="0" err="1"/>
              <a:t>Lokali</a:t>
            </a:r>
            <a:r>
              <a:rPr lang="en-GB" b="1" dirty="0"/>
              <a:t> </a:t>
            </a:r>
            <a:r>
              <a:rPr lang="en-GB" b="1" dirty="0" err="1"/>
              <a:t>rispettivi</a:t>
            </a:r>
            <a:r>
              <a:rPr lang="en-GB" dirty="0"/>
              <a:t>.</a:t>
            </a:r>
          </a:p>
        </p:txBody>
      </p:sp>
      <p:sp>
        <p:nvSpPr>
          <p:cNvPr id="4" name="Slide Number Placeholder 3">
            <a:extLst>
              <a:ext uri="{FF2B5EF4-FFF2-40B4-BE49-F238E27FC236}">
                <a16:creationId xmlns:a16="http://schemas.microsoft.com/office/drawing/2014/main" id="{BD8CABB6-CBBF-36AE-F498-FE468EA6A914}"/>
              </a:ext>
            </a:extLst>
          </p:cNvPr>
          <p:cNvSpPr>
            <a:spLocks noGrp="1"/>
          </p:cNvSpPr>
          <p:nvPr>
            <p:ph type="sldNum" sz="quarter" idx="10"/>
          </p:nvPr>
        </p:nvSpPr>
        <p:spPr/>
        <p:txBody>
          <a:bodyPr rtlCol="0"/>
          <a:lstStyle/>
          <a:p>
            <a:pPr rtl="0"/>
            <a:fld id="{CF2FD335-6D8E-486A-8F5F-DFC7325903FF}" type="slidenum">
              <a:rPr lang="en-GB" smtClean="0"/>
              <a:t>10</a:t>
            </a:fld>
            <a:endParaRPr lang="en-GB" dirty="0"/>
          </a:p>
        </p:txBody>
      </p:sp>
    </p:spTree>
    <p:extLst>
      <p:ext uri="{BB962C8B-B14F-4D97-AF65-F5344CB8AC3E}">
        <p14:creationId xmlns:p14="http://schemas.microsoft.com/office/powerpoint/2010/main" val="17911748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E5405-0AC1-43AC-4B72-C7B7C4B56A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0FE090-0E6A-0943-9796-6A36C089F9A5}"/>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282BB3A9-CC25-2773-3FD4-3C9C6B3D616B}"/>
              </a:ext>
            </a:extLst>
          </p:cNvPr>
          <p:cNvSpPr>
            <a:spLocks noGrp="1"/>
          </p:cNvSpPr>
          <p:nvPr>
            <p:ph type="body" idx="1"/>
          </p:nvPr>
        </p:nvSpPr>
        <p:spPr>
          <a:xfrm>
            <a:off x="685800" y="4400550"/>
            <a:ext cx="5486400" cy="3934558"/>
          </a:xfrm>
          <a:prstGeom prst="rect">
            <a:avLst/>
          </a:prstGeom>
        </p:spPr>
        <p:txBody>
          <a:bodyPr rtlCol="0"/>
          <a:lstStyle/>
          <a:p>
            <a:pPr algn="just">
              <a:tabLst>
                <a:tab pos="269875" algn="l"/>
              </a:tabLst>
            </a:pPr>
            <a:r>
              <a:rPr lang="en-GB" dirty="0"/>
              <a:t>Il-policy </a:t>
            </a:r>
            <a:r>
              <a:rPr lang="en-GB" dirty="0" err="1"/>
              <a:t>telenka</a:t>
            </a:r>
            <a:r>
              <a:rPr lang="en-GB" dirty="0"/>
              <a:t> </a:t>
            </a:r>
            <a:r>
              <a:rPr lang="en-GB" dirty="0" err="1"/>
              <a:t>numru</a:t>
            </a:r>
            <a:r>
              <a:rPr lang="en-GB" dirty="0"/>
              <a:t> ta’ </a:t>
            </a:r>
            <a:r>
              <a:rPr lang="en-GB" dirty="0" err="1"/>
              <a:t>parametri</a:t>
            </a:r>
            <a:r>
              <a:rPr lang="en-GB" dirty="0"/>
              <a:t> </a:t>
            </a:r>
          </a:p>
          <a:p>
            <a:pPr algn="just">
              <a:tabLst>
                <a:tab pos="269875" algn="l"/>
              </a:tabLst>
            </a:pPr>
            <a:endParaRPr lang="en-GB" dirty="0"/>
          </a:p>
          <a:p>
            <a:pPr marL="228600" indent="-228600" algn="just">
              <a:buAutoNum type="alphaLcParenR"/>
              <a:tabLst>
                <a:tab pos="269875" algn="l"/>
              </a:tabLst>
            </a:pPr>
            <a:r>
              <a:rPr lang="en-GB" dirty="0"/>
              <a:t>l-</a:t>
            </a:r>
            <a:r>
              <a:rPr lang="en-GB" dirty="0" err="1"/>
              <a:t>applikazzjonijiet</a:t>
            </a:r>
            <a:r>
              <a:rPr lang="en-GB" dirty="0"/>
              <a:t> </a:t>
            </a:r>
            <a:r>
              <a:rPr lang="en-GB" dirty="0" err="1"/>
              <a:t>jiġu</a:t>
            </a:r>
            <a:r>
              <a:rPr lang="en-GB" dirty="0"/>
              <a:t> </a:t>
            </a:r>
            <a:r>
              <a:rPr lang="en-GB" dirty="0" err="1"/>
              <a:t>sottomessi</a:t>
            </a:r>
            <a:r>
              <a:rPr lang="en-GB" dirty="0"/>
              <a:t> minn jew </a:t>
            </a:r>
            <a:r>
              <a:rPr lang="en-GB" dirty="0" err="1"/>
              <a:t>f'isem</a:t>
            </a:r>
            <a:r>
              <a:rPr lang="en-GB" dirty="0"/>
              <a:t> </a:t>
            </a:r>
            <a:r>
              <a:rPr lang="en-GB" dirty="0" err="1"/>
              <a:t>organizzazzjoni</a:t>
            </a:r>
            <a:r>
              <a:rPr lang="en-GB" dirty="0"/>
              <a:t> </a:t>
            </a:r>
            <a:r>
              <a:rPr lang="en-GB" dirty="0" err="1"/>
              <a:t>sportiva</a:t>
            </a:r>
            <a:r>
              <a:rPr lang="en-GB" dirty="0"/>
              <a:t> </a:t>
            </a:r>
            <a:r>
              <a:rPr lang="en-GB" dirty="0" err="1"/>
              <a:t>rreġistrata</a:t>
            </a:r>
            <a:r>
              <a:rPr lang="en-GB" dirty="0"/>
              <a:t> ma' SportMalta </a:t>
            </a:r>
            <a:r>
              <a:rPr lang="en-GB" dirty="0" err="1"/>
              <a:t>għal</a:t>
            </a:r>
            <a:r>
              <a:rPr lang="en-GB" dirty="0"/>
              <a:t> mill-</a:t>
            </a:r>
            <a:r>
              <a:rPr lang="en-GB" dirty="0" err="1"/>
              <a:t>inqas</a:t>
            </a:r>
            <a:r>
              <a:rPr lang="en-GB" dirty="0"/>
              <a:t> </a:t>
            </a:r>
            <a:r>
              <a:rPr lang="en-GB" dirty="0" err="1"/>
              <a:t>għaxar</a:t>
            </a:r>
            <a:r>
              <a:rPr lang="en-GB" dirty="0"/>
              <a:t> (10) </a:t>
            </a:r>
            <a:r>
              <a:rPr lang="en-GB" dirty="0" err="1"/>
              <a:t>snin</a:t>
            </a:r>
            <a:r>
              <a:rPr lang="en-GB" dirty="0"/>
              <a:t>;</a:t>
            </a:r>
          </a:p>
          <a:p>
            <a:pPr marL="228600" indent="-228600" algn="just">
              <a:buAutoNum type="alphaLcParenR"/>
              <a:tabLst>
                <a:tab pos="269875" algn="l"/>
              </a:tabLst>
            </a:pPr>
            <a:endParaRPr lang="en-GB" dirty="0"/>
          </a:p>
          <a:p>
            <a:pPr algn="just">
              <a:tabLst>
                <a:tab pos="269875" algn="l"/>
              </a:tabLst>
            </a:pPr>
            <a:r>
              <a:rPr lang="en-GB" dirty="0"/>
              <a:t>b) huma </a:t>
            </a:r>
            <a:r>
              <a:rPr lang="en-GB" dirty="0" err="1"/>
              <a:t>limitati</a:t>
            </a:r>
            <a:r>
              <a:rPr lang="en-GB" dirty="0"/>
              <a:t> </a:t>
            </a:r>
            <a:r>
              <a:rPr lang="en-GB" dirty="0" err="1"/>
              <a:t>għal</a:t>
            </a:r>
            <a:r>
              <a:rPr lang="en-GB" dirty="0"/>
              <a:t> </a:t>
            </a:r>
            <a:r>
              <a:rPr lang="en-GB" dirty="0" err="1"/>
              <a:t>faċilitajiet</a:t>
            </a:r>
            <a:r>
              <a:rPr lang="en-GB" dirty="0"/>
              <a:t> </a:t>
            </a:r>
            <a:r>
              <a:rPr lang="en-GB" dirty="0" err="1"/>
              <a:t>sportivi</a:t>
            </a:r>
            <a:r>
              <a:rPr lang="en-GB" dirty="0"/>
              <a:t> </a:t>
            </a:r>
            <a:r>
              <a:rPr lang="en-GB" dirty="0" err="1"/>
              <a:t>diġà</a:t>
            </a:r>
            <a:r>
              <a:rPr lang="en-GB" dirty="0"/>
              <a:t> </a:t>
            </a:r>
            <a:r>
              <a:rPr lang="en-GB" dirty="0" err="1"/>
              <a:t>eżistenti</a:t>
            </a:r>
            <a:r>
              <a:rPr lang="en-GB" dirty="0"/>
              <a:t> jew </a:t>
            </a:r>
            <a:r>
              <a:rPr lang="en-GB" dirty="0" err="1"/>
              <a:t>għal</a:t>
            </a:r>
            <a:r>
              <a:rPr lang="en-GB" dirty="0"/>
              <a:t> </a:t>
            </a:r>
            <a:r>
              <a:rPr lang="en-GB" dirty="0" err="1"/>
              <a:t>dawk</a:t>
            </a:r>
            <a:r>
              <a:rPr lang="en-GB" dirty="0"/>
              <a:t> li huma </a:t>
            </a:r>
            <a:r>
              <a:rPr lang="en-GB" dirty="0" err="1"/>
              <a:t>koperti</a:t>
            </a:r>
            <a:r>
              <a:rPr lang="en-GB" dirty="0"/>
              <a:t> minn </a:t>
            </a:r>
            <a:r>
              <a:rPr lang="en-GB" dirty="0" err="1"/>
              <a:t>permess</a:t>
            </a:r>
            <a:r>
              <a:rPr lang="en-GB" dirty="0"/>
              <a:t> fid-data tal-</a:t>
            </a:r>
            <a:r>
              <a:rPr lang="en-GB" dirty="0" err="1"/>
              <a:t>adozzjoni</a:t>
            </a:r>
            <a:r>
              <a:rPr lang="en-GB" dirty="0"/>
              <a:t>;</a:t>
            </a:r>
          </a:p>
          <a:p>
            <a:pPr algn="just">
              <a:tabLst>
                <a:tab pos="269875" algn="l"/>
              </a:tabLst>
            </a:pPr>
            <a:endParaRPr lang="en-GB" dirty="0"/>
          </a:p>
          <a:p>
            <a:pPr algn="just">
              <a:tabLst>
                <a:tab pos="269875" algn="l"/>
              </a:tabLst>
            </a:pPr>
            <a:r>
              <a:rPr lang="en-GB" dirty="0"/>
              <a:t>c) </a:t>
            </a:r>
            <a:r>
              <a:rPr lang="en-GB" dirty="0" err="1"/>
              <a:t>ikollhom</a:t>
            </a:r>
            <a:r>
              <a:rPr lang="en-GB" dirty="0"/>
              <a:t> </a:t>
            </a:r>
            <a:r>
              <a:rPr lang="en-GB" dirty="0" err="1"/>
              <a:t>approvazzjoni</a:t>
            </a:r>
            <a:r>
              <a:rPr lang="en-GB" dirty="0"/>
              <a:t> minn </a:t>
            </a:r>
            <a:r>
              <a:rPr lang="en-GB" dirty="0" err="1"/>
              <a:t>qabel</a:t>
            </a:r>
            <a:r>
              <a:rPr lang="en-GB" dirty="0"/>
              <a:t> mill-“</a:t>
            </a:r>
            <a:r>
              <a:rPr lang="en-GB" dirty="0" err="1"/>
              <a:t>Kummissjoni</a:t>
            </a:r>
            <a:r>
              <a:rPr lang="en-GB" dirty="0"/>
              <a:t> tal-</a:t>
            </a:r>
            <a:r>
              <a:rPr lang="en-GB" dirty="0" err="1"/>
              <a:t>Faċilitajiet</a:t>
            </a:r>
            <a:r>
              <a:rPr lang="en-GB" dirty="0"/>
              <a:t> </a:t>
            </a:r>
            <a:r>
              <a:rPr lang="en-GB" dirty="0" err="1"/>
              <a:t>Sportivi</a:t>
            </a:r>
            <a:r>
              <a:rPr lang="en-GB" dirty="0"/>
              <a:t> </a:t>
            </a:r>
            <a:r>
              <a:rPr lang="en-GB" dirty="0" err="1"/>
              <a:t>Kummerċjali</a:t>
            </a:r>
            <a:r>
              <a:rPr lang="en-GB" dirty="0"/>
              <a:t>” </a:t>
            </a:r>
            <a:r>
              <a:rPr lang="en-GB" dirty="0" err="1"/>
              <a:t>stabbilita</a:t>
            </a:r>
            <a:r>
              <a:rPr lang="en-GB" dirty="0"/>
              <a:t> </a:t>
            </a:r>
            <a:r>
              <a:rPr lang="en-GB" dirty="0" err="1"/>
              <a:t>taħt</a:t>
            </a:r>
            <a:r>
              <a:rPr lang="en-GB" dirty="0"/>
              <a:t> ir-</a:t>
            </a:r>
            <a:r>
              <a:rPr lang="en-GB" dirty="0" err="1"/>
              <a:t>regolament</a:t>
            </a:r>
            <a:r>
              <a:rPr lang="en-GB" dirty="0"/>
              <a:t> 3 ta' S.L.455.12;</a:t>
            </a:r>
          </a:p>
          <a:p>
            <a:pPr algn="just">
              <a:tabLst>
                <a:tab pos="269875" algn="l"/>
              </a:tabLst>
            </a:pPr>
            <a:endParaRPr lang="en-GB" dirty="0"/>
          </a:p>
          <a:p>
            <a:pPr algn="just">
              <a:tabLst>
                <a:tab pos="269875" algn="l"/>
              </a:tabLst>
            </a:pPr>
            <a:endParaRPr lang="en-GB" dirty="0"/>
          </a:p>
        </p:txBody>
      </p:sp>
      <p:sp>
        <p:nvSpPr>
          <p:cNvPr id="4" name="Slide Number Placeholder 3">
            <a:extLst>
              <a:ext uri="{FF2B5EF4-FFF2-40B4-BE49-F238E27FC236}">
                <a16:creationId xmlns:a16="http://schemas.microsoft.com/office/drawing/2014/main" id="{8EB953FC-C876-9857-0068-73F478047306}"/>
              </a:ext>
            </a:extLst>
          </p:cNvPr>
          <p:cNvSpPr>
            <a:spLocks noGrp="1"/>
          </p:cNvSpPr>
          <p:nvPr>
            <p:ph type="sldNum" sz="quarter" idx="10"/>
          </p:nvPr>
        </p:nvSpPr>
        <p:spPr/>
        <p:txBody>
          <a:bodyPr rtlCol="0"/>
          <a:lstStyle/>
          <a:p>
            <a:pPr rtl="0"/>
            <a:fld id="{CF2FD335-6D8E-486A-8F5F-DFC7325903FF}" type="slidenum">
              <a:rPr lang="en-GB" smtClean="0"/>
              <a:t>11</a:t>
            </a:fld>
            <a:endParaRPr lang="en-GB" dirty="0"/>
          </a:p>
        </p:txBody>
      </p:sp>
    </p:spTree>
    <p:extLst>
      <p:ext uri="{BB962C8B-B14F-4D97-AF65-F5344CB8AC3E}">
        <p14:creationId xmlns:p14="http://schemas.microsoft.com/office/powerpoint/2010/main" val="933288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DD17A-5561-76BC-A029-85B8AEA6E0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300DF6-F125-75D5-203D-C67DBC6BDA2F}"/>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4B6EBFF4-2C4B-611A-596A-D413D095B539}"/>
              </a:ext>
            </a:extLst>
          </p:cNvPr>
          <p:cNvSpPr>
            <a:spLocks noGrp="1"/>
          </p:cNvSpPr>
          <p:nvPr>
            <p:ph type="body" idx="1"/>
          </p:nvPr>
        </p:nvSpPr>
        <p:spPr>
          <a:xfrm>
            <a:off x="685800" y="4607169"/>
            <a:ext cx="5486400" cy="3934558"/>
          </a:xfrm>
          <a:prstGeom prst="rect">
            <a:avLst/>
          </a:prstGeom>
        </p:spPr>
        <p:txBody>
          <a:bodyPr rtlCol="0"/>
          <a:lstStyle/>
          <a:p>
            <a:pPr algn="just">
              <a:tabLst>
                <a:tab pos="269875" algn="l"/>
              </a:tabLst>
            </a:pPr>
            <a:r>
              <a:rPr lang="en-GB" dirty="0"/>
              <a:t>d) ma </a:t>
            </a:r>
            <a:r>
              <a:rPr lang="en-GB" dirty="0" err="1"/>
              <a:t>jirriżultawx</a:t>
            </a:r>
            <a:r>
              <a:rPr lang="en-GB" dirty="0"/>
              <a:t> fi </a:t>
            </a:r>
            <a:r>
              <a:rPr lang="en-GB" dirty="0" err="1"/>
              <a:t>tnaqqis</a:t>
            </a:r>
            <a:r>
              <a:rPr lang="en-GB" dirty="0"/>
              <a:t> jew </a:t>
            </a:r>
            <a:r>
              <a:rPr lang="en-GB" dirty="0" err="1"/>
              <a:t>telf</a:t>
            </a:r>
            <a:r>
              <a:rPr lang="en-GB" dirty="0"/>
              <a:t> ta' </a:t>
            </a:r>
            <a:r>
              <a:rPr lang="en-GB" dirty="0" err="1"/>
              <a:t>impronta</a:t>
            </a:r>
            <a:r>
              <a:rPr lang="en-GB" dirty="0"/>
              <a:t> </a:t>
            </a:r>
            <a:r>
              <a:rPr lang="en-GB" dirty="0" err="1"/>
              <a:t>eżistenti</a:t>
            </a:r>
            <a:r>
              <a:rPr lang="en-GB" dirty="0"/>
              <a:t> jew </a:t>
            </a:r>
            <a:r>
              <a:rPr lang="en-GB" dirty="0" err="1"/>
              <a:t>iddeżinjata</a:t>
            </a:r>
            <a:r>
              <a:rPr lang="en-GB" dirty="0"/>
              <a:t> </a:t>
            </a:r>
            <a:r>
              <a:rPr lang="en-GB" dirty="0" err="1"/>
              <a:t>għal</a:t>
            </a:r>
            <a:r>
              <a:rPr lang="en-GB" dirty="0"/>
              <a:t> “</a:t>
            </a:r>
            <a:r>
              <a:rPr lang="en-GB" dirty="0" err="1"/>
              <a:t>attività</a:t>
            </a:r>
            <a:r>
              <a:rPr lang="en-GB" dirty="0"/>
              <a:t> </a:t>
            </a:r>
            <a:r>
              <a:rPr lang="en-GB" dirty="0" err="1"/>
              <a:t>sportiva</a:t>
            </a:r>
            <a:r>
              <a:rPr lang="en-GB" dirty="0"/>
              <a:t>” </a:t>
            </a:r>
            <a:r>
              <a:rPr lang="en-GB" dirty="0" err="1"/>
              <a:t>ġewwa</a:t>
            </a:r>
            <a:r>
              <a:rPr lang="en-GB" dirty="0"/>
              <a:t> u barra;</a:t>
            </a:r>
          </a:p>
          <a:p>
            <a:pPr algn="just">
              <a:tabLst>
                <a:tab pos="269875" algn="l"/>
              </a:tabLst>
            </a:pPr>
            <a:endParaRPr lang="en-GB" dirty="0"/>
          </a:p>
          <a:p>
            <a:pPr algn="just">
              <a:tabLst>
                <a:tab pos="269875" algn="l"/>
              </a:tabLst>
            </a:pPr>
            <a:r>
              <a:rPr lang="en-GB" dirty="0"/>
              <a:t>e) ma </a:t>
            </a:r>
            <a:r>
              <a:rPr lang="en-GB" dirty="0" err="1"/>
              <a:t>jaffettwawx</a:t>
            </a:r>
            <a:r>
              <a:rPr lang="en-GB" dirty="0"/>
              <a:t> art </a:t>
            </a:r>
            <a:r>
              <a:rPr lang="en-GB" dirty="0" err="1"/>
              <a:t>addizzjonali</a:t>
            </a:r>
            <a:r>
              <a:rPr lang="en-GB" dirty="0"/>
              <a:t> </a:t>
            </a:r>
            <a:r>
              <a:rPr lang="en-GB" dirty="0" err="1"/>
              <a:t>lil</a:t>
            </a:r>
            <a:r>
              <a:rPr lang="en-GB" dirty="0"/>
              <a:t> </a:t>
            </a:r>
            <a:r>
              <a:rPr lang="en-GB" dirty="0" err="1"/>
              <a:t>hinn</a:t>
            </a:r>
            <a:r>
              <a:rPr lang="en-GB" dirty="0"/>
              <a:t> </a:t>
            </a:r>
            <a:r>
              <a:rPr lang="en-GB" dirty="0" err="1"/>
              <a:t>miż-żona</a:t>
            </a:r>
            <a:r>
              <a:rPr lang="en-GB" dirty="0"/>
              <a:t> </a:t>
            </a:r>
            <a:r>
              <a:rPr lang="en-GB" dirty="0" err="1"/>
              <a:t>delinjata</a:t>
            </a:r>
            <a:r>
              <a:rPr lang="en-GB" dirty="0"/>
              <a:t> mill-</a:t>
            </a:r>
            <a:r>
              <a:rPr lang="en-GB" dirty="0" err="1"/>
              <a:t>perimetru</a:t>
            </a:r>
            <a:r>
              <a:rPr lang="en-GB" dirty="0"/>
              <a:t> ta' </a:t>
            </a:r>
            <a:r>
              <a:rPr lang="en-GB" dirty="0" err="1"/>
              <a:t>faċilità</a:t>
            </a:r>
            <a:r>
              <a:rPr lang="en-GB" dirty="0"/>
              <a:t> </a:t>
            </a:r>
            <a:r>
              <a:rPr lang="en-GB" dirty="0" err="1"/>
              <a:t>sportiva</a:t>
            </a:r>
            <a:r>
              <a:rPr lang="en-GB" dirty="0"/>
              <a:t>. L-</a:t>
            </a:r>
            <a:r>
              <a:rPr lang="en-GB" dirty="0" err="1"/>
              <a:t>ebda</a:t>
            </a:r>
            <a:r>
              <a:rPr lang="en-GB" dirty="0"/>
              <a:t> art ODZ </a:t>
            </a:r>
            <a:r>
              <a:rPr lang="en-GB" dirty="0" err="1"/>
              <a:t>ġdida</a:t>
            </a:r>
            <a:r>
              <a:rPr lang="en-GB" dirty="0"/>
              <a:t>, u l-</a:t>
            </a:r>
            <a:r>
              <a:rPr lang="en-GB" dirty="0" err="1"/>
              <a:t>ebda</a:t>
            </a:r>
            <a:r>
              <a:rPr lang="en-GB" dirty="0"/>
              <a:t> </a:t>
            </a:r>
            <a:r>
              <a:rPr lang="en-GB" dirty="0" err="1"/>
              <a:t>spazju</a:t>
            </a:r>
            <a:r>
              <a:rPr lang="en-GB" dirty="0"/>
              <a:t> </a:t>
            </a:r>
            <a:r>
              <a:rPr lang="en-GB" dirty="0" err="1"/>
              <a:t>miftuħ</a:t>
            </a:r>
            <a:r>
              <a:rPr lang="en-GB" dirty="0"/>
              <a:t> </a:t>
            </a:r>
            <a:r>
              <a:rPr lang="en-GB" dirty="0" err="1"/>
              <a:t>fiż-żona</a:t>
            </a:r>
            <a:r>
              <a:rPr lang="en-GB" dirty="0"/>
              <a:t> tal-</a:t>
            </a:r>
            <a:r>
              <a:rPr lang="en-GB" dirty="0" err="1"/>
              <a:t>iżvilupp</a:t>
            </a:r>
            <a:r>
              <a:rPr lang="en-GB" dirty="0"/>
              <a:t>, ma </a:t>
            </a:r>
            <a:r>
              <a:rPr lang="en-GB" dirty="0" err="1"/>
              <a:t>għandhom</a:t>
            </a:r>
            <a:r>
              <a:rPr lang="en-GB" dirty="0"/>
              <a:t> </a:t>
            </a:r>
            <a:r>
              <a:rPr lang="en-GB" dirty="0" err="1"/>
              <a:t>jiġu</a:t>
            </a:r>
            <a:r>
              <a:rPr lang="en-GB" dirty="0"/>
              <a:t> </a:t>
            </a:r>
            <a:r>
              <a:rPr lang="en-GB" dirty="0" err="1"/>
              <a:t>allokati</a:t>
            </a:r>
            <a:r>
              <a:rPr lang="en-GB" dirty="0"/>
              <a:t> </a:t>
            </a:r>
            <a:r>
              <a:rPr lang="en-GB" dirty="0" err="1"/>
              <a:t>għall-iżvilupp</a:t>
            </a:r>
            <a:r>
              <a:rPr lang="en-GB" dirty="0"/>
              <a:t> </a:t>
            </a:r>
            <a:r>
              <a:rPr lang="en-GB" dirty="0" err="1"/>
              <a:t>propost</a:t>
            </a:r>
            <a:r>
              <a:rPr lang="en-GB" dirty="0"/>
              <a:t>, </a:t>
            </a:r>
            <a:r>
              <a:rPr lang="en-GB" dirty="0" err="1"/>
              <a:t>sakemm</a:t>
            </a:r>
            <a:r>
              <a:rPr lang="en-GB" dirty="0"/>
              <a:t> </a:t>
            </a:r>
            <a:r>
              <a:rPr lang="en-GB" dirty="0" err="1"/>
              <a:t>tali</a:t>
            </a:r>
            <a:r>
              <a:rPr lang="en-GB" dirty="0"/>
              <a:t> art jew </a:t>
            </a:r>
            <a:r>
              <a:rPr lang="en-GB" dirty="0" err="1"/>
              <a:t>spazju</a:t>
            </a:r>
            <a:r>
              <a:rPr lang="en-GB" dirty="0"/>
              <a:t> ma </a:t>
            </a:r>
            <a:r>
              <a:rPr lang="en-GB" dirty="0" err="1"/>
              <a:t>jikkonsistux</a:t>
            </a:r>
            <a:r>
              <a:rPr lang="en-GB" dirty="0"/>
              <a:t> minn </a:t>
            </a:r>
            <a:r>
              <a:rPr lang="en-GB" dirty="0" err="1"/>
              <a:t>faċilitajiet</a:t>
            </a:r>
            <a:r>
              <a:rPr lang="en-GB" dirty="0"/>
              <a:t> </a:t>
            </a:r>
            <a:r>
              <a:rPr lang="en-GB" dirty="0" err="1"/>
              <a:t>sportivi</a:t>
            </a:r>
            <a:r>
              <a:rPr lang="en-GB" dirty="0"/>
              <a:t> </a:t>
            </a:r>
            <a:r>
              <a:rPr lang="en-GB" dirty="0" err="1"/>
              <a:t>legalment</a:t>
            </a:r>
            <a:r>
              <a:rPr lang="en-GB" dirty="0"/>
              <a:t> </a:t>
            </a:r>
            <a:r>
              <a:rPr lang="en-GB" dirty="0" err="1"/>
              <a:t>stabbiliti</a:t>
            </a:r>
            <a:r>
              <a:rPr lang="en-GB" dirty="0"/>
              <a:t> </a:t>
            </a:r>
            <a:r>
              <a:rPr lang="en-GB" dirty="0" err="1"/>
              <a:t>biswit</a:t>
            </a:r>
            <a:r>
              <a:rPr lang="en-GB" dirty="0"/>
              <a:t> jew fil-</a:t>
            </a:r>
            <a:r>
              <a:rPr lang="en-GB" dirty="0" err="1"/>
              <a:t>qrib</a:t>
            </a:r>
            <a:r>
              <a:rPr lang="en-GB" dirty="0"/>
              <a:t>, </a:t>
            </a:r>
            <a:r>
              <a:rPr lang="en-GB" dirty="0" err="1"/>
              <a:t>mhux</a:t>
            </a:r>
            <a:r>
              <a:rPr lang="en-GB" dirty="0"/>
              <a:t> </a:t>
            </a:r>
            <a:r>
              <a:rPr lang="en-GB" dirty="0" err="1"/>
              <a:t>utilizzati</a:t>
            </a:r>
            <a:r>
              <a:rPr lang="en-GB" dirty="0"/>
              <a:t> </a:t>
            </a:r>
            <a:r>
              <a:rPr lang="en-GB" dirty="0" err="1"/>
              <a:t>biżżejjed</a:t>
            </a:r>
            <a:r>
              <a:rPr lang="en-GB" dirty="0"/>
              <a:t>, </a:t>
            </a:r>
            <a:r>
              <a:rPr lang="en-GB" dirty="0" err="1"/>
              <a:t>abbandunati</a:t>
            </a:r>
            <a:r>
              <a:rPr lang="en-GB" dirty="0"/>
              <a:t>, jew li </a:t>
            </a:r>
            <a:r>
              <a:rPr lang="en-GB" dirty="0" err="1"/>
              <a:t>qed</a:t>
            </a:r>
            <a:r>
              <a:rPr lang="en-GB" dirty="0"/>
              <a:t> </a:t>
            </a:r>
            <a:r>
              <a:rPr lang="en-GB" dirty="0" err="1"/>
              <a:t>ifallu</a:t>
            </a:r>
            <a:r>
              <a:rPr lang="en-GB" dirty="0"/>
              <a:t>, li huma </a:t>
            </a:r>
            <a:r>
              <a:rPr lang="en-GB" dirty="0" err="1"/>
              <a:t>proprjetà</a:t>
            </a:r>
            <a:r>
              <a:rPr lang="en-GB" dirty="0"/>
              <a:t> ta' jew </a:t>
            </a:r>
            <a:r>
              <a:rPr lang="en-GB" dirty="0" err="1"/>
              <a:t>fdati</a:t>
            </a:r>
            <a:r>
              <a:rPr lang="en-GB" dirty="0"/>
              <a:t> lill-</a:t>
            </a:r>
            <a:r>
              <a:rPr lang="en-GB" dirty="0" err="1"/>
              <a:t>organizzazzjoni</a:t>
            </a:r>
            <a:r>
              <a:rPr lang="en-GB" dirty="0"/>
              <a:t> sportive</a:t>
            </a:r>
          </a:p>
          <a:p>
            <a:pPr algn="just">
              <a:tabLst>
                <a:tab pos="269875" algn="l"/>
              </a:tabLst>
            </a:pPr>
            <a:endParaRPr lang="en-GB" dirty="0"/>
          </a:p>
          <a:p>
            <a:pPr algn="just"/>
            <a:r>
              <a:rPr lang="en-GB" dirty="0"/>
              <a:t>f) ma </a:t>
            </a:r>
            <a:r>
              <a:rPr lang="en-GB" dirty="0" err="1"/>
              <a:t>jirriżultawx</a:t>
            </a:r>
            <a:r>
              <a:rPr lang="en-GB" dirty="0"/>
              <a:t> </a:t>
            </a:r>
            <a:r>
              <a:rPr lang="en-GB" dirty="0" err="1"/>
              <a:t>b'mod</a:t>
            </a:r>
            <a:r>
              <a:rPr lang="en-GB" dirty="0"/>
              <a:t> </a:t>
            </a:r>
            <a:r>
              <a:rPr lang="en-GB" dirty="0" err="1"/>
              <a:t>komprensiv</a:t>
            </a:r>
            <a:r>
              <a:rPr lang="en-GB" dirty="0"/>
              <a:t> fi </a:t>
            </a:r>
            <a:r>
              <a:rPr lang="en-GB" dirty="0" err="1"/>
              <a:t>spazju</a:t>
            </a:r>
            <a:r>
              <a:rPr lang="en-GB" dirty="0"/>
              <a:t> </a:t>
            </a:r>
            <a:r>
              <a:rPr lang="en-GB" dirty="0" err="1"/>
              <a:t>totali</a:t>
            </a:r>
            <a:r>
              <a:rPr lang="en-GB" dirty="0"/>
              <a:t> tal-art kif </a:t>
            </a:r>
            <a:r>
              <a:rPr lang="en-GB" dirty="0" err="1"/>
              <a:t>definit</a:t>
            </a:r>
            <a:r>
              <a:rPr lang="en-GB" dirty="0"/>
              <a:t> minn din il-</a:t>
            </a:r>
            <a:r>
              <a:rPr lang="en-GB" dirty="0" err="1"/>
              <a:t>politika</a:t>
            </a:r>
            <a:r>
              <a:rPr lang="en-GB" dirty="0"/>
              <a:t> li </a:t>
            </a:r>
            <a:r>
              <a:rPr lang="en-GB" dirty="0" err="1"/>
              <a:t>huwa</a:t>
            </a:r>
            <a:r>
              <a:rPr lang="en-GB" dirty="0"/>
              <a:t> </a:t>
            </a:r>
            <a:r>
              <a:rPr lang="en-GB" dirty="0" err="1"/>
              <a:t>aktar</a:t>
            </a:r>
            <a:r>
              <a:rPr lang="en-GB" dirty="0"/>
              <a:t> mid-</a:t>
            </a:r>
            <a:r>
              <a:rPr lang="en-GB" dirty="0" err="1"/>
              <a:t>doppju</a:t>
            </a:r>
            <a:r>
              <a:rPr lang="en-GB" dirty="0"/>
              <a:t> tal-</a:t>
            </a:r>
            <a:r>
              <a:rPr lang="en-GB" dirty="0" err="1"/>
              <a:t>erja</a:t>
            </a:r>
            <a:r>
              <a:rPr lang="en-GB" dirty="0"/>
              <a:t> </a:t>
            </a:r>
            <a:r>
              <a:rPr lang="en-GB" dirty="0" err="1"/>
              <a:t>taż-żona</a:t>
            </a:r>
            <a:r>
              <a:rPr lang="en-GB" dirty="0"/>
              <a:t> tal-</a:t>
            </a:r>
            <a:r>
              <a:rPr lang="en-GB" dirty="0" err="1"/>
              <a:t>attività</a:t>
            </a:r>
            <a:r>
              <a:rPr lang="en-GB" dirty="0"/>
              <a:t> </a:t>
            </a:r>
            <a:r>
              <a:rPr lang="en-GB" dirty="0" err="1"/>
              <a:t>sportiva</a:t>
            </a:r>
            <a:r>
              <a:rPr lang="en-GB" dirty="0"/>
              <a:t> </a:t>
            </a:r>
            <a:r>
              <a:rPr lang="en-GB" dirty="0" err="1"/>
              <a:t>eżistenti</a:t>
            </a:r>
            <a:r>
              <a:rPr lang="en-GB" dirty="0"/>
              <a:t>;</a:t>
            </a:r>
          </a:p>
          <a:p>
            <a:pPr algn="just"/>
            <a:endParaRPr lang="en-GB" dirty="0"/>
          </a:p>
          <a:p>
            <a:pPr algn="just"/>
            <a:r>
              <a:rPr lang="en-GB" dirty="0"/>
              <a:t>g) is-sit </a:t>
            </a:r>
            <a:r>
              <a:rPr lang="en-GB" dirty="0" err="1"/>
              <a:t>għandu</a:t>
            </a:r>
            <a:r>
              <a:rPr lang="en-GB" dirty="0"/>
              <a:t> </a:t>
            </a:r>
            <a:r>
              <a:rPr lang="en-GB" dirty="0" err="1"/>
              <a:t>jinkludi</a:t>
            </a:r>
            <a:r>
              <a:rPr lang="en-GB" dirty="0"/>
              <a:t> l-</a:t>
            </a:r>
            <a:r>
              <a:rPr lang="en-GB" dirty="0" err="1"/>
              <a:t>provvista</a:t>
            </a:r>
            <a:r>
              <a:rPr lang="en-GB" dirty="0"/>
              <a:t> ta' </a:t>
            </a:r>
            <a:r>
              <a:rPr lang="en-GB" dirty="0" err="1"/>
              <a:t>spazji</a:t>
            </a:r>
            <a:r>
              <a:rPr lang="en-GB" dirty="0"/>
              <a:t> </a:t>
            </a:r>
            <a:r>
              <a:rPr lang="en-GB" dirty="0" err="1"/>
              <a:t>għall-parkeġġ</a:t>
            </a:r>
            <a:r>
              <a:rPr lang="en-GB" dirty="0"/>
              <a:t> tal-</a:t>
            </a:r>
            <a:r>
              <a:rPr lang="en-GB" dirty="0" err="1"/>
              <a:t>karozzi</a:t>
            </a:r>
            <a:r>
              <a:rPr lang="en-GB" dirty="0"/>
              <a:t> </a:t>
            </a:r>
            <a:r>
              <a:rPr lang="en-GB" dirty="0" err="1"/>
              <a:t>skont</a:t>
            </a:r>
            <a:r>
              <a:rPr lang="en-GB" dirty="0"/>
              <a:t> il-</a:t>
            </a:r>
            <a:r>
              <a:rPr lang="en-GB" dirty="0" err="1"/>
              <a:t>politiki</a:t>
            </a:r>
            <a:r>
              <a:rPr lang="en-GB" dirty="0"/>
              <a:t> </a:t>
            </a:r>
            <a:r>
              <a:rPr lang="en-GB" dirty="0" err="1"/>
              <a:t>attwali</a:t>
            </a:r>
            <a:r>
              <a:rPr lang="en-GB" dirty="0"/>
              <a:t>;</a:t>
            </a:r>
          </a:p>
          <a:p>
            <a:pPr algn="just">
              <a:tabLst>
                <a:tab pos="269875" algn="l"/>
              </a:tabLst>
            </a:pPr>
            <a:endParaRPr lang="en-GB" dirty="0"/>
          </a:p>
        </p:txBody>
      </p:sp>
      <p:sp>
        <p:nvSpPr>
          <p:cNvPr id="4" name="Slide Number Placeholder 3">
            <a:extLst>
              <a:ext uri="{FF2B5EF4-FFF2-40B4-BE49-F238E27FC236}">
                <a16:creationId xmlns:a16="http://schemas.microsoft.com/office/drawing/2014/main" id="{6B3FCBEB-C6A7-5B42-6F29-3413D8ABF971}"/>
              </a:ext>
            </a:extLst>
          </p:cNvPr>
          <p:cNvSpPr>
            <a:spLocks noGrp="1"/>
          </p:cNvSpPr>
          <p:nvPr>
            <p:ph type="sldNum" sz="quarter" idx="10"/>
          </p:nvPr>
        </p:nvSpPr>
        <p:spPr/>
        <p:txBody>
          <a:bodyPr rtlCol="0"/>
          <a:lstStyle/>
          <a:p>
            <a:pPr rtl="0"/>
            <a:fld id="{CF2FD335-6D8E-486A-8F5F-DFC7325903FF}" type="slidenum">
              <a:rPr lang="en-GB" smtClean="0"/>
              <a:t>12</a:t>
            </a:fld>
            <a:endParaRPr lang="en-GB" dirty="0"/>
          </a:p>
        </p:txBody>
      </p:sp>
    </p:spTree>
    <p:extLst>
      <p:ext uri="{BB962C8B-B14F-4D97-AF65-F5344CB8AC3E}">
        <p14:creationId xmlns:p14="http://schemas.microsoft.com/office/powerpoint/2010/main" val="920160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89B8B-9627-67B1-E50F-63D292392E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A47928-C18C-7BF7-8590-1784A38B410E}"/>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2BA6C11F-A14E-7A11-A95F-D0728155F52D}"/>
              </a:ext>
            </a:extLst>
          </p:cNvPr>
          <p:cNvSpPr>
            <a:spLocks noGrp="1"/>
          </p:cNvSpPr>
          <p:nvPr>
            <p:ph type="body" idx="1"/>
          </p:nvPr>
        </p:nvSpPr>
        <p:spPr>
          <a:xfrm>
            <a:off x="685800" y="4400549"/>
            <a:ext cx="5486400" cy="4016619"/>
          </a:xfrm>
          <a:prstGeom prst="rect">
            <a:avLst/>
          </a:prstGeom>
        </p:spPr>
        <p:txBody>
          <a:bodyPr rtlCol="0"/>
          <a:lstStyle/>
          <a:p>
            <a:pPr algn="just"/>
            <a:r>
              <a:rPr lang="en-GB" dirty="0"/>
              <a:t>h) </a:t>
            </a:r>
            <a:r>
              <a:rPr lang="en-GB" dirty="0" err="1"/>
              <a:t>jiżguraw</a:t>
            </a:r>
            <a:r>
              <a:rPr lang="en-GB" dirty="0"/>
              <a:t> li l-</a:t>
            </a:r>
            <a:r>
              <a:rPr lang="en-GB" dirty="0" err="1"/>
              <a:t>attivitajiet</a:t>
            </a:r>
            <a:r>
              <a:rPr lang="en-GB" dirty="0"/>
              <a:t> </a:t>
            </a:r>
            <a:r>
              <a:rPr lang="en-GB" dirty="0" err="1"/>
              <a:t>kummerċjali</a:t>
            </a:r>
            <a:r>
              <a:rPr lang="en-GB" dirty="0"/>
              <a:t> </a:t>
            </a:r>
            <a:r>
              <a:rPr lang="en-GB" dirty="0" err="1"/>
              <a:t>jkunu</a:t>
            </a:r>
            <a:r>
              <a:rPr lang="en-GB" dirty="0"/>
              <a:t> </a:t>
            </a:r>
            <a:r>
              <a:rPr lang="en-GB" dirty="0" err="1"/>
              <a:t>sekondarji</a:t>
            </a:r>
            <a:r>
              <a:rPr lang="en-GB" dirty="0"/>
              <a:t> </a:t>
            </a:r>
            <a:r>
              <a:rPr lang="en-GB" dirty="0" err="1"/>
              <a:t>għall-funzjoni</a:t>
            </a:r>
            <a:r>
              <a:rPr lang="en-GB" dirty="0"/>
              <a:t> </a:t>
            </a:r>
            <a:r>
              <a:rPr lang="en-GB" dirty="0" err="1"/>
              <a:t>sportiva</a:t>
            </a:r>
            <a:r>
              <a:rPr lang="en-GB" dirty="0"/>
              <a:t>, </a:t>
            </a:r>
            <a:r>
              <a:rPr lang="en-GB" dirty="0" err="1"/>
              <a:t>mingħajr</a:t>
            </a:r>
            <a:r>
              <a:rPr lang="en-GB" dirty="0"/>
              <a:t> ma </a:t>
            </a:r>
            <a:r>
              <a:rPr lang="en-GB" dirty="0" err="1"/>
              <a:t>jikkompromettu</a:t>
            </a:r>
            <a:r>
              <a:rPr lang="en-GB" dirty="0"/>
              <a:t> l-</a:t>
            </a:r>
            <a:r>
              <a:rPr lang="en-GB" dirty="0" err="1"/>
              <a:t>iskop</a:t>
            </a:r>
            <a:r>
              <a:rPr lang="en-GB" dirty="0"/>
              <a:t> </a:t>
            </a:r>
            <a:r>
              <a:rPr lang="en-GB" dirty="0" err="1"/>
              <a:t>primarju</a:t>
            </a:r>
            <a:r>
              <a:rPr lang="en-GB" dirty="0"/>
              <a:t> </a:t>
            </a:r>
            <a:r>
              <a:rPr lang="en-GB" dirty="0" err="1"/>
              <a:t>tas</a:t>
            </a:r>
            <a:r>
              <a:rPr lang="en-GB" dirty="0"/>
              <a:t>-sit </a:t>
            </a:r>
            <a:r>
              <a:rPr lang="en-GB" dirty="0" err="1"/>
              <a:t>bħala</a:t>
            </a:r>
            <a:r>
              <a:rPr lang="en-GB" dirty="0"/>
              <a:t> </a:t>
            </a:r>
            <a:r>
              <a:rPr lang="en-GB" dirty="0" err="1"/>
              <a:t>faċilità</a:t>
            </a:r>
            <a:r>
              <a:rPr lang="en-GB" dirty="0"/>
              <a:t> </a:t>
            </a:r>
            <a:r>
              <a:rPr lang="en-GB" dirty="0" err="1"/>
              <a:t>sportiva</a:t>
            </a:r>
            <a:r>
              <a:rPr lang="en-GB" dirty="0"/>
              <a:t>. </a:t>
            </a:r>
            <a:r>
              <a:rPr lang="en-GB" dirty="0" err="1"/>
              <a:t>F'dan</a:t>
            </a:r>
            <a:r>
              <a:rPr lang="en-GB" dirty="0"/>
              <a:t> ir-rigward, </a:t>
            </a:r>
            <a:r>
              <a:rPr lang="en-GB" dirty="0" err="1"/>
              <a:t>iż-żona</a:t>
            </a:r>
            <a:r>
              <a:rPr lang="en-GB" dirty="0"/>
              <a:t> </a:t>
            </a:r>
            <a:r>
              <a:rPr lang="en-GB" dirty="0" err="1"/>
              <a:t>sportiva</a:t>
            </a:r>
            <a:r>
              <a:rPr lang="en-GB" dirty="0"/>
              <a:t> </a:t>
            </a:r>
            <a:r>
              <a:rPr lang="en-GB" dirty="0" err="1"/>
              <a:t>għandha</a:t>
            </a:r>
            <a:r>
              <a:rPr lang="en-GB" dirty="0"/>
              <a:t> </a:t>
            </a:r>
            <a:r>
              <a:rPr lang="en-GB" dirty="0" err="1"/>
              <a:t>dejjem</a:t>
            </a:r>
            <a:r>
              <a:rPr lang="en-GB" dirty="0"/>
              <a:t> tkun mill-</a:t>
            </a:r>
            <a:r>
              <a:rPr lang="en-GB" dirty="0" err="1"/>
              <a:t>inqas</a:t>
            </a:r>
            <a:r>
              <a:rPr lang="en-GB" dirty="0"/>
              <a:t> 60% tal-</a:t>
            </a:r>
            <a:r>
              <a:rPr lang="en-GB" dirty="0" err="1"/>
              <a:t>ispazju</a:t>
            </a:r>
            <a:r>
              <a:rPr lang="en-GB" dirty="0"/>
              <a:t> </a:t>
            </a:r>
            <a:r>
              <a:rPr lang="en-GB" dirty="0" err="1"/>
              <a:t>totali</a:t>
            </a:r>
            <a:r>
              <a:rPr lang="en-GB" dirty="0"/>
              <a:t> tal-art </a:t>
            </a:r>
            <a:r>
              <a:rPr lang="en-GB" dirty="0" err="1"/>
              <a:t>filwaqt</a:t>
            </a:r>
            <a:r>
              <a:rPr lang="en-GB" dirty="0"/>
              <a:t> li ż-</a:t>
            </a:r>
            <a:r>
              <a:rPr lang="en-GB" dirty="0" err="1"/>
              <a:t>żona</a:t>
            </a:r>
            <a:r>
              <a:rPr lang="en-GB" dirty="0"/>
              <a:t> </a:t>
            </a:r>
            <a:r>
              <a:rPr lang="en-GB" dirty="0" err="1"/>
              <a:t>kummerċjali</a:t>
            </a:r>
            <a:r>
              <a:rPr lang="en-GB" dirty="0"/>
              <a:t> li tista' </a:t>
            </a:r>
            <a:r>
              <a:rPr lang="en-GB" dirty="0" err="1"/>
              <a:t>tinkludi</a:t>
            </a:r>
            <a:r>
              <a:rPr lang="en-GB" dirty="0"/>
              <a:t> </a:t>
            </a:r>
            <a:r>
              <a:rPr lang="en-GB" dirty="0" err="1"/>
              <a:t>faċilitajiet</a:t>
            </a:r>
            <a:r>
              <a:rPr lang="en-GB" dirty="0"/>
              <a:t> </a:t>
            </a:r>
            <a:r>
              <a:rPr lang="en-GB" dirty="0" err="1"/>
              <a:t>soċjali</a:t>
            </a:r>
            <a:r>
              <a:rPr lang="en-GB" dirty="0"/>
              <a:t> u </a:t>
            </a:r>
            <a:r>
              <a:rPr lang="en-GB" dirty="0" err="1"/>
              <a:t>komunitarji</a:t>
            </a:r>
            <a:r>
              <a:rPr lang="en-GB" dirty="0"/>
              <a:t>, </a:t>
            </a:r>
            <a:r>
              <a:rPr lang="en-GB" dirty="0" err="1"/>
              <a:t>għandha</a:t>
            </a:r>
            <a:r>
              <a:rPr lang="en-GB" dirty="0"/>
              <a:t> tkun </a:t>
            </a:r>
            <a:r>
              <a:rPr lang="en-GB" dirty="0" err="1"/>
              <a:t>limitata</a:t>
            </a:r>
            <a:r>
              <a:rPr lang="en-GB" dirty="0"/>
              <a:t> </a:t>
            </a:r>
            <a:r>
              <a:rPr lang="en-GB" dirty="0" err="1"/>
              <a:t>għal</a:t>
            </a:r>
            <a:r>
              <a:rPr lang="en-GB" dirty="0"/>
              <a:t> </a:t>
            </a:r>
            <a:r>
              <a:rPr lang="en-GB" dirty="0" err="1"/>
              <a:t>mhux</a:t>
            </a:r>
            <a:r>
              <a:rPr lang="en-GB" dirty="0"/>
              <a:t> </a:t>
            </a:r>
            <a:r>
              <a:rPr lang="en-GB" dirty="0" err="1"/>
              <a:t>aktar</a:t>
            </a:r>
            <a:r>
              <a:rPr lang="en-GB" dirty="0"/>
              <a:t> minn 40% tal-</a:t>
            </a:r>
            <a:r>
              <a:rPr lang="en-GB" dirty="0" err="1"/>
              <a:t>ispazju</a:t>
            </a:r>
            <a:r>
              <a:rPr lang="en-GB" dirty="0"/>
              <a:t> </a:t>
            </a:r>
            <a:r>
              <a:rPr lang="en-GB" dirty="0" err="1"/>
              <a:t>totali</a:t>
            </a:r>
            <a:r>
              <a:rPr lang="en-GB" dirty="0"/>
              <a:t> tal-art;</a:t>
            </a:r>
          </a:p>
          <a:p>
            <a:pPr algn="just"/>
            <a:endParaRPr lang="en-GB" dirty="0"/>
          </a:p>
          <a:p>
            <a:pPr marL="285750" indent="-285750" algn="just">
              <a:buAutoNum type="romanLcParenR"/>
            </a:pPr>
            <a:r>
              <a:rPr lang="en-GB" dirty="0"/>
              <a:t>ma </a:t>
            </a:r>
            <a:r>
              <a:rPr lang="en-GB" dirty="0" err="1"/>
              <a:t>jaqbżux</a:t>
            </a:r>
            <a:r>
              <a:rPr lang="en-GB" dirty="0"/>
              <a:t> il-</a:t>
            </a:r>
            <a:r>
              <a:rPr lang="en-GB" dirty="0" err="1"/>
              <a:t>limitu</a:t>
            </a:r>
            <a:r>
              <a:rPr lang="en-GB" dirty="0"/>
              <a:t> tal-</a:t>
            </a:r>
            <a:r>
              <a:rPr lang="en-GB" dirty="0" err="1"/>
              <a:t>għoli</a:t>
            </a:r>
            <a:r>
              <a:rPr lang="en-GB" dirty="0"/>
              <a:t> tal-</a:t>
            </a:r>
            <a:r>
              <a:rPr lang="en-GB" dirty="0" err="1"/>
              <a:t>bini</a:t>
            </a:r>
            <a:r>
              <a:rPr lang="en-GB" dirty="0"/>
              <a:t> </a:t>
            </a:r>
            <a:r>
              <a:rPr lang="en-GB" dirty="0" err="1"/>
              <a:t>stabbilit</a:t>
            </a:r>
            <a:r>
              <a:rPr lang="en-GB" dirty="0"/>
              <a:t> mill-Pjan </a:t>
            </a:r>
            <a:r>
              <a:rPr lang="en-GB" dirty="0" err="1"/>
              <a:t>Lokali</a:t>
            </a:r>
            <a:r>
              <a:rPr lang="en-GB" dirty="0"/>
              <a:t> </a:t>
            </a:r>
            <a:r>
              <a:rPr lang="en-GB" dirty="0" err="1"/>
              <a:t>għas</a:t>
            </a:r>
            <a:r>
              <a:rPr lang="en-GB" dirty="0"/>
              <a:t>-sit. </a:t>
            </a:r>
            <a:r>
              <a:rPr lang="en-GB" dirty="0" err="1"/>
              <a:t>Fejn</a:t>
            </a:r>
            <a:r>
              <a:rPr lang="en-GB" dirty="0"/>
              <a:t> ma </a:t>
            </a:r>
            <a:r>
              <a:rPr lang="en-GB" dirty="0" err="1"/>
              <a:t>jkun</a:t>
            </a:r>
            <a:r>
              <a:rPr lang="en-GB" dirty="0"/>
              <a:t> </a:t>
            </a:r>
            <a:r>
              <a:rPr lang="en-GB" dirty="0" err="1"/>
              <a:t>hemm</a:t>
            </a:r>
            <a:r>
              <a:rPr lang="en-GB" dirty="0"/>
              <a:t> l-</a:t>
            </a:r>
            <a:r>
              <a:rPr lang="en-GB" dirty="0" err="1"/>
              <a:t>ebda</a:t>
            </a:r>
            <a:r>
              <a:rPr lang="en-GB" dirty="0"/>
              <a:t> </a:t>
            </a:r>
            <a:r>
              <a:rPr lang="en-GB" dirty="0" err="1"/>
              <a:t>limitazzjoni</a:t>
            </a:r>
            <a:r>
              <a:rPr lang="en-GB" dirty="0"/>
              <a:t> </a:t>
            </a:r>
            <a:r>
              <a:rPr lang="en-GB" dirty="0" err="1"/>
              <a:t>stabbilita</a:t>
            </a:r>
            <a:r>
              <a:rPr lang="en-GB" dirty="0"/>
              <a:t> tal-</a:t>
            </a:r>
            <a:r>
              <a:rPr lang="en-GB" dirty="0" err="1"/>
              <a:t>għoli</a:t>
            </a:r>
            <a:r>
              <a:rPr lang="en-GB" dirty="0"/>
              <a:t>, l-</a:t>
            </a:r>
            <a:r>
              <a:rPr lang="en-GB" dirty="0" err="1"/>
              <a:t>għoli</a:t>
            </a:r>
            <a:r>
              <a:rPr lang="en-GB" dirty="0"/>
              <a:t> tal-</a:t>
            </a:r>
            <a:r>
              <a:rPr lang="en-GB" dirty="0" err="1"/>
              <a:t>bini</a:t>
            </a:r>
            <a:r>
              <a:rPr lang="en-GB" dirty="0"/>
              <a:t> li </a:t>
            </a:r>
            <a:r>
              <a:rPr lang="en-GB" dirty="0" err="1"/>
              <a:t>jirriżulta</a:t>
            </a:r>
            <a:r>
              <a:rPr lang="en-GB" dirty="0"/>
              <a:t> </a:t>
            </a:r>
            <a:r>
              <a:rPr lang="en-GB" dirty="0" err="1"/>
              <a:t>għandu</a:t>
            </a:r>
            <a:r>
              <a:rPr lang="en-GB" dirty="0"/>
              <a:t> </a:t>
            </a:r>
            <a:r>
              <a:rPr lang="en-GB" dirty="0" err="1"/>
              <a:t>jqis</a:t>
            </a:r>
            <a:r>
              <a:rPr lang="en-GB" dirty="0"/>
              <a:t> il-</a:t>
            </a:r>
            <a:r>
              <a:rPr lang="en-GB" dirty="0" err="1"/>
              <a:t>kuntest</a:t>
            </a:r>
            <a:r>
              <a:rPr lang="en-GB" dirty="0"/>
              <a:t> tal-</a:t>
            </a:r>
            <a:r>
              <a:rPr lang="en-GB" dirty="0" err="1"/>
              <a:t>ambjent</a:t>
            </a:r>
            <a:r>
              <a:rPr lang="en-GB" dirty="0"/>
              <a:t> tal-</a:t>
            </a:r>
            <a:r>
              <a:rPr lang="en-GB" dirty="0" err="1"/>
              <a:t>madwar</a:t>
            </a:r>
            <a:r>
              <a:rPr lang="en-GB" dirty="0"/>
              <a:t>;</a:t>
            </a:r>
          </a:p>
          <a:p>
            <a:pPr marL="285750" indent="-285750" algn="just">
              <a:buAutoNum type="romanLcParenR"/>
            </a:pPr>
            <a:endParaRPr lang="en-GB" dirty="0"/>
          </a:p>
          <a:p>
            <a:pPr algn="just"/>
            <a:r>
              <a:rPr lang="en-GB" dirty="0"/>
              <a:t>j) Fil-</a:t>
            </a:r>
            <a:r>
              <a:rPr lang="en-GB" dirty="0" err="1"/>
              <a:t>każ</a:t>
            </a:r>
            <a:r>
              <a:rPr lang="en-GB" dirty="0"/>
              <a:t> li s-sit </a:t>
            </a:r>
            <a:r>
              <a:rPr lang="en-GB" dirty="0" err="1"/>
              <a:t>ikun</a:t>
            </a:r>
            <a:r>
              <a:rPr lang="en-GB" dirty="0"/>
              <a:t> </a:t>
            </a:r>
            <a:r>
              <a:rPr lang="en-GB" dirty="0" err="1"/>
              <a:t>f'żona</a:t>
            </a:r>
            <a:r>
              <a:rPr lang="en-GB" dirty="0"/>
              <a:t> ta' Development Brief jew sit FAR, l-</a:t>
            </a:r>
            <a:r>
              <a:rPr lang="en-GB" dirty="0" err="1"/>
              <a:t>iżvilupp</a:t>
            </a:r>
            <a:r>
              <a:rPr lang="en-GB" dirty="0"/>
              <a:t> ta' </a:t>
            </a:r>
            <a:r>
              <a:rPr lang="en-GB" dirty="0" err="1"/>
              <a:t>spazju</a:t>
            </a:r>
            <a:r>
              <a:rPr lang="en-GB" dirty="0"/>
              <a:t> </a:t>
            </a:r>
            <a:r>
              <a:rPr lang="en-GB" dirty="0" err="1"/>
              <a:t>addizzjonali</a:t>
            </a:r>
            <a:r>
              <a:rPr lang="en-GB" dirty="0"/>
              <a:t> tal-art (kif </a:t>
            </a:r>
            <a:r>
              <a:rPr lang="en-GB" dirty="0" err="1"/>
              <a:t>definit</a:t>
            </a:r>
            <a:r>
              <a:rPr lang="en-GB" dirty="0"/>
              <a:t> minn din il-</a:t>
            </a:r>
            <a:r>
              <a:rPr lang="en-GB" dirty="0" err="1"/>
              <a:t>politika</a:t>
            </a:r>
            <a:r>
              <a:rPr lang="en-GB" dirty="0"/>
              <a:t>), </a:t>
            </a:r>
            <a:r>
              <a:rPr lang="en-GB" dirty="0" err="1"/>
              <a:t>ekwivalenti</a:t>
            </a:r>
            <a:r>
              <a:rPr lang="en-GB" dirty="0"/>
              <a:t> </a:t>
            </a:r>
            <a:r>
              <a:rPr lang="en-GB" dirty="0" err="1"/>
              <a:t>għad-daqs</a:t>
            </a:r>
            <a:r>
              <a:rPr lang="en-GB" dirty="0"/>
              <a:t> </a:t>
            </a:r>
            <a:r>
              <a:rPr lang="en-GB" dirty="0" err="1"/>
              <a:t>taż-żona</a:t>
            </a:r>
            <a:r>
              <a:rPr lang="en-GB" dirty="0"/>
              <a:t> ta' </a:t>
            </a:r>
            <a:r>
              <a:rPr lang="en-GB" dirty="0" err="1"/>
              <a:t>attività</a:t>
            </a:r>
            <a:r>
              <a:rPr lang="en-GB" dirty="0"/>
              <a:t> </a:t>
            </a:r>
            <a:r>
              <a:rPr lang="en-GB" dirty="0" err="1"/>
              <a:t>sportiva</a:t>
            </a:r>
            <a:r>
              <a:rPr lang="en-GB" dirty="0"/>
              <a:t> </a:t>
            </a:r>
            <a:r>
              <a:rPr lang="en-GB" dirty="0" err="1"/>
              <a:t>eżistenti</a:t>
            </a:r>
            <a:r>
              <a:rPr lang="en-GB" dirty="0"/>
              <a:t>, </a:t>
            </a:r>
            <a:r>
              <a:rPr lang="en-GB" dirty="0" err="1"/>
              <a:t>jista</a:t>
            </a:r>
            <a:r>
              <a:rPr lang="en-GB" dirty="0"/>
              <a:t>' </a:t>
            </a:r>
            <a:r>
              <a:rPr lang="en-GB" dirty="0" err="1"/>
              <a:t>jiġi</a:t>
            </a:r>
            <a:r>
              <a:rPr lang="en-GB" dirty="0"/>
              <a:t> </a:t>
            </a:r>
            <a:r>
              <a:rPr lang="en-GB" dirty="0" err="1"/>
              <a:t>kkunsidrat</a:t>
            </a:r>
            <a:r>
              <a:rPr lang="en-GB" dirty="0"/>
              <a:t> </a:t>
            </a:r>
            <a:r>
              <a:rPr lang="en-GB" dirty="0" err="1"/>
              <a:t>flimkien</a:t>
            </a:r>
            <a:r>
              <a:rPr lang="en-GB" dirty="0"/>
              <a:t> mal-punt (f) ta' </a:t>
            </a:r>
            <a:r>
              <a:rPr lang="en-GB" dirty="0" err="1"/>
              <a:t>hawn</a:t>
            </a:r>
            <a:r>
              <a:rPr lang="en-GB" dirty="0"/>
              <a:t> </a:t>
            </a:r>
            <a:r>
              <a:rPr lang="en-GB" dirty="0" err="1"/>
              <a:t>fuq</a:t>
            </a:r>
            <a:r>
              <a:rPr lang="en-GB" dirty="0"/>
              <a:t>, </a:t>
            </a:r>
            <a:r>
              <a:rPr lang="en-GB" dirty="0" err="1"/>
              <a:t>soġġett</a:t>
            </a:r>
            <a:r>
              <a:rPr lang="en-GB" dirty="0"/>
              <a:t> li dan l-</a:t>
            </a:r>
            <a:r>
              <a:rPr lang="en-GB" dirty="0" err="1"/>
              <a:t>ispazju</a:t>
            </a:r>
            <a:r>
              <a:rPr lang="en-GB" dirty="0"/>
              <a:t> tal-art </a:t>
            </a:r>
            <a:r>
              <a:rPr lang="en-GB" dirty="0" err="1"/>
              <a:t>jirrispetta</a:t>
            </a:r>
            <a:r>
              <a:rPr lang="en-GB" dirty="0"/>
              <a:t> l-</a:t>
            </a:r>
            <a:r>
              <a:rPr lang="en-GB" dirty="0" err="1"/>
              <a:t>parametri</a:t>
            </a:r>
            <a:r>
              <a:rPr lang="en-GB" dirty="0"/>
              <a:t> l-</a:t>
            </a:r>
            <a:r>
              <a:rPr lang="en-GB" dirty="0" err="1"/>
              <a:t>oħra</a:t>
            </a:r>
            <a:r>
              <a:rPr lang="en-GB" dirty="0"/>
              <a:t> ta' din il-</a:t>
            </a:r>
            <a:r>
              <a:rPr lang="en-GB" dirty="0" err="1"/>
              <a:t>politika</a:t>
            </a:r>
            <a:r>
              <a:rPr lang="en-GB" dirty="0"/>
              <a:t>;</a:t>
            </a:r>
          </a:p>
          <a:p>
            <a:pPr algn="just">
              <a:tabLst>
                <a:tab pos="269875" algn="l"/>
              </a:tabLst>
            </a:pPr>
            <a:endParaRPr lang="en-GB" dirty="0"/>
          </a:p>
        </p:txBody>
      </p:sp>
      <p:sp>
        <p:nvSpPr>
          <p:cNvPr id="4" name="Slide Number Placeholder 3">
            <a:extLst>
              <a:ext uri="{FF2B5EF4-FFF2-40B4-BE49-F238E27FC236}">
                <a16:creationId xmlns:a16="http://schemas.microsoft.com/office/drawing/2014/main" id="{E7DE62AC-97C1-8826-060E-66888895AC05}"/>
              </a:ext>
            </a:extLst>
          </p:cNvPr>
          <p:cNvSpPr>
            <a:spLocks noGrp="1"/>
          </p:cNvSpPr>
          <p:nvPr>
            <p:ph type="sldNum" sz="quarter" idx="10"/>
          </p:nvPr>
        </p:nvSpPr>
        <p:spPr/>
        <p:txBody>
          <a:bodyPr rtlCol="0"/>
          <a:lstStyle/>
          <a:p>
            <a:pPr rtl="0"/>
            <a:fld id="{CF2FD335-6D8E-486A-8F5F-DFC7325903FF}" type="slidenum">
              <a:rPr lang="en-GB" smtClean="0"/>
              <a:t>13</a:t>
            </a:fld>
            <a:endParaRPr lang="en-GB" dirty="0"/>
          </a:p>
        </p:txBody>
      </p:sp>
    </p:spTree>
    <p:extLst>
      <p:ext uri="{BB962C8B-B14F-4D97-AF65-F5344CB8AC3E}">
        <p14:creationId xmlns:p14="http://schemas.microsoft.com/office/powerpoint/2010/main" val="27791578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3ABF9-E79E-B9C9-563C-90BC7828D5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6E8259-A09E-6F1C-87E5-138B0B48F77A}"/>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F4322094-6CA5-5370-0624-50C386308051}"/>
              </a:ext>
            </a:extLst>
          </p:cNvPr>
          <p:cNvSpPr>
            <a:spLocks noGrp="1"/>
          </p:cNvSpPr>
          <p:nvPr>
            <p:ph type="body" idx="1"/>
          </p:nvPr>
        </p:nvSpPr>
        <p:spPr>
          <a:xfrm>
            <a:off x="685800" y="4400550"/>
            <a:ext cx="5486400" cy="3600450"/>
          </a:xfrm>
          <a:prstGeom prst="rect">
            <a:avLst/>
          </a:prstGeom>
        </p:spPr>
        <p:txBody>
          <a:bodyPr rtlCol="0"/>
          <a:lstStyle/>
          <a:p>
            <a:pPr algn="just">
              <a:tabLst>
                <a:tab pos="269875" algn="l"/>
              </a:tabLst>
            </a:pPr>
            <a:r>
              <a:rPr lang="en-GB" dirty="0"/>
              <a:t>k) l-</a:t>
            </a:r>
            <a:r>
              <a:rPr lang="en-GB" dirty="0" err="1"/>
              <a:t>applikazzjonijiet</a:t>
            </a:r>
            <a:r>
              <a:rPr lang="en-GB" dirty="0"/>
              <a:t> </a:t>
            </a:r>
            <a:r>
              <a:rPr lang="en-GB" dirty="0" err="1"/>
              <a:t>għall-iżvilupp</a:t>
            </a:r>
            <a:r>
              <a:rPr lang="en-GB" dirty="0"/>
              <a:t> </a:t>
            </a:r>
            <a:r>
              <a:rPr lang="en-GB" dirty="0" err="1"/>
              <a:t>għandhom</a:t>
            </a:r>
            <a:r>
              <a:rPr lang="en-GB" dirty="0"/>
              <a:t> </a:t>
            </a:r>
            <a:r>
              <a:rPr lang="en-GB" dirty="0" err="1"/>
              <a:t>jgħaddu</a:t>
            </a:r>
            <a:r>
              <a:rPr lang="en-GB" dirty="0"/>
              <a:t> minn </a:t>
            </a:r>
            <a:r>
              <a:rPr lang="en-GB" dirty="0" err="1"/>
              <a:t>skrining</a:t>
            </a:r>
            <a:r>
              <a:rPr lang="en-GB" dirty="0"/>
              <a:t>/</a:t>
            </a:r>
            <a:r>
              <a:rPr lang="en-GB" dirty="0" err="1"/>
              <a:t>valutazzjonijiet</a:t>
            </a:r>
            <a:r>
              <a:rPr lang="en-GB" dirty="0"/>
              <a:t> tal-</a:t>
            </a:r>
            <a:r>
              <a:rPr lang="en-GB" dirty="0" err="1"/>
              <a:t>impatt</a:t>
            </a:r>
            <a:r>
              <a:rPr lang="en-GB" dirty="0"/>
              <a:t> </a:t>
            </a:r>
            <a:r>
              <a:rPr lang="en-GB" dirty="0" err="1"/>
              <a:t>ambjentali</a:t>
            </a:r>
            <a:r>
              <a:rPr lang="en-GB" dirty="0"/>
              <a:t>, tal-</a:t>
            </a:r>
            <a:r>
              <a:rPr lang="en-GB" dirty="0" err="1"/>
              <a:t>wirt</a:t>
            </a:r>
            <a:r>
              <a:rPr lang="en-GB" dirty="0"/>
              <a:t>, </a:t>
            </a:r>
            <a:r>
              <a:rPr lang="en-GB" dirty="0" err="1"/>
              <a:t>viżwali</a:t>
            </a:r>
            <a:r>
              <a:rPr lang="en-GB" dirty="0"/>
              <a:t> u tat-</a:t>
            </a:r>
            <a:r>
              <a:rPr lang="en-GB" dirty="0" err="1"/>
              <a:t>traffiku</a:t>
            </a:r>
            <a:r>
              <a:rPr lang="en-GB" dirty="0"/>
              <a:t> u </a:t>
            </a:r>
            <a:r>
              <a:rPr lang="en-GB" dirty="0" err="1"/>
              <a:t>għandhom</a:t>
            </a:r>
            <a:r>
              <a:rPr lang="en-GB" dirty="0"/>
              <a:t> </a:t>
            </a:r>
            <a:r>
              <a:rPr lang="en-GB" dirty="0" err="1"/>
              <a:t>jiżguraw</a:t>
            </a:r>
            <a:r>
              <a:rPr lang="en-GB" dirty="0"/>
              <a:t> li ma </a:t>
            </a:r>
            <a:r>
              <a:rPr lang="en-GB" dirty="0" err="1"/>
              <a:t>jikkontribwixxux</a:t>
            </a:r>
            <a:r>
              <a:rPr lang="en-GB" dirty="0"/>
              <a:t> </a:t>
            </a:r>
            <a:r>
              <a:rPr lang="en-GB" dirty="0" err="1"/>
              <a:t>għal</a:t>
            </a:r>
            <a:r>
              <a:rPr lang="en-GB" dirty="0"/>
              <a:t> </a:t>
            </a:r>
            <a:r>
              <a:rPr lang="en-GB" dirty="0" err="1"/>
              <a:t>impatt</a:t>
            </a:r>
            <a:r>
              <a:rPr lang="en-GB" dirty="0"/>
              <a:t> </a:t>
            </a:r>
            <a:r>
              <a:rPr lang="en-GB" dirty="0" err="1"/>
              <a:t>negattiv</a:t>
            </a:r>
            <a:r>
              <a:rPr lang="en-GB" dirty="0"/>
              <a:t> </a:t>
            </a:r>
            <a:r>
              <a:rPr lang="en-GB" dirty="0" err="1"/>
              <a:t>fuq</a:t>
            </a:r>
            <a:r>
              <a:rPr lang="en-GB" dirty="0"/>
              <a:t> il-</a:t>
            </a:r>
            <a:r>
              <a:rPr lang="en-GB" dirty="0" err="1"/>
              <a:t>wirt</a:t>
            </a:r>
            <a:r>
              <a:rPr lang="en-GB" dirty="0"/>
              <a:t> </a:t>
            </a:r>
            <a:r>
              <a:rPr lang="en-GB" dirty="0" err="1"/>
              <a:t>ambjentali</a:t>
            </a:r>
            <a:r>
              <a:rPr lang="en-GB" dirty="0"/>
              <a:t> u </a:t>
            </a:r>
            <a:r>
              <a:rPr lang="en-GB" dirty="0" err="1"/>
              <a:t>kulturali</a:t>
            </a:r>
            <a:r>
              <a:rPr lang="en-GB" dirty="0"/>
              <a:t>, </a:t>
            </a:r>
            <a:r>
              <a:rPr lang="en-GB" dirty="0" err="1"/>
              <a:t>konġestjoni</a:t>
            </a:r>
            <a:r>
              <a:rPr lang="en-GB" dirty="0"/>
              <a:t> tat-</a:t>
            </a:r>
            <a:r>
              <a:rPr lang="en-GB" dirty="0" err="1"/>
              <a:t>traffiku</a:t>
            </a:r>
            <a:r>
              <a:rPr lang="en-GB" dirty="0"/>
              <a:t>, </a:t>
            </a:r>
            <a:r>
              <a:rPr lang="en-GB" dirty="0" err="1"/>
              <a:t>tniġġis</a:t>
            </a:r>
            <a:r>
              <a:rPr lang="en-GB" dirty="0"/>
              <a:t>, jew </a:t>
            </a:r>
            <a:r>
              <a:rPr lang="en-GB" dirty="0" err="1"/>
              <a:t>tfixkil</a:t>
            </a:r>
            <a:r>
              <a:rPr lang="en-GB" dirty="0"/>
              <a:t> urban; </a:t>
            </a:r>
          </a:p>
          <a:p>
            <a:pPr algn="just">
              <a:tabLst>
                <a:tab pos="269875" algn="l"/>
              </a:tabLst>
            </a:pPr>
            <a:endParaRPr lang="en-GB" dirty="0"/>
          </a:p>
          <a:p>
            <a:pPr algn="just">
              <a:tabLst>
                <a:tab pos="269875" algn="l"/>
              </a:tabLst>
            </a:pPr>
            <a:r>
              <a:rPr lang="en-GB" dirty="0"/>
              <a:t>l) Sistema ta' </a:t>
            </a:r>
            <a:r>
              <a:rPr lang="en-GB" dirty="0" err="1"/>
              <a:t>approvazzjoni</a:t>
            </a:r>
            <a:r>
              <a:rPr lang="en-GB" dirty="0"/>
              <a:t> </a:t>
            </a:r>
            <a:r>
              <a:rPr lang="en-GB" dirty="0" err="1"/>
              <a:t>f'fażijiet</a:t>
            </a:r>
            <a:r>
              <a:rPr lang="en-GB" dirty="0"/>
              <a:t> </a:t>
            </a:r>
            <a:r>
              <a:rPr lang="en-GB" dirty="0" err="1"/>
              <a:t>għandha</a:t>
            </a:r>
            <a:r>
              <a:rPr lang="en-GB" dirty="0"/>
              <a:t> </a:t>
            </a:r>
            <a:r>
              <a:rPr lang="en-GB" dirty="0" err="1"/>
              <a:t>tippermetti</a:t>
            </a:r>
            <a:r>
              <a:rPr lang="en-GB" dirty="0"/>
              <a:t> </a:t>
            </a:r>
            <a:r>
              <a:rPr lang="en-GB" dirty="0" err="1"/>
              <a:t>espansjoni</a:t>
            </a:r>
            <a:r>
              <a:rPr lang="en-GB" dirty="0"/>
              <a:t> </a:t>
            </a:r>
            <a:r>
              <a:rPr lang="en-GB" dirty="0" err="1"/>
              <a:t>kummerċjali</a:t>
            </a:r>
            <a:r>
              <a:rPr lang="en-GB" dirty="0"/>
              <a:t> </a:t>
            </a:r>
            <a:r>
              <a:rPr lang="en-GB" dirty="0" err="1"/>
              <a:t>gradwali</a:t>
            </a:r>
            <a:r>
              <a:rPr lang="en-GB" dirty="0"/>
              <a:t>, </a:t>
            </a:r>
            <a:r>
              <a:rPr lang="en-GB" dirty="0" err="1"/>
              <a:t>kontinġenti</a:t>
            </a:r>
            <a:r>
              <a:rPr lang="en-GB" dirty="0"/>
              <a:t> </a:t>
            </a:r>
            <a:r>
              <a:rPr lang="en-GB" dirty="0" err="1"/>
              <a:t>fuq</a:t>
            </a:r>
            <a:r>
              <a:rPr lang="en-GB" dirty="0"/>
              <a:t> il-</a:t>
            </a:r>
            <a:r>
              <a:rPr lang="en-GB" dirty="0" err="1"/>
              <a:t>kontribut</a:t>
            </a:r>
            <a:r>
              <a:rPr lang="en-GB" dirty="0"/>
              <a:t> </a:t>
            </a:r>
            <a:r>
              <a:rPr lang="en-GB" dirty="0" err="1"/>
              <a:t>tagħha</a:t>
            </a:r>
            <a:r>
              <a:rPr lang="en-GB" dirty="0"/>
              <a:t> </a:t>
            </a:r>
            <a:r>
              <a:rPr lang="en-GB" dirty="0" err="1"/>
              <a:t>għas-sostenibbiltà</a:t>
            </a:r>
            <a:r>
              <a:rPr lang="en-GB" dirty="0"/>
              <a:t> fit-</a:t>
            </a:r>
            <a:r>
              <a:rPr lang="en-GB" dirty="0" err="1"/>
              <a:t>tul</a:t>
            </a:r>
            <a:r>
              <a:rPr lang="en-GB" dirty="0"/>
              <a:t> tal-</a:t>
            </a:r>
            <a:r>
              <a:rPr lang="en-GB" dirty="0" err="1"/>
              <a:t>faċilità</a:t>
            </a:r>
            <a:r>
              <a:rPr lang="en-GB" dirty="0"/>
              <a:t> </a:t>
            </a:r>
            <a:r>
              <a:rPr lang="en-GB" dirty="0" err="1"/>
              <a:t>sakemm</a:t>
            </a:r>
            <a:r>
              <a:rPr lang="en-GB" dirty="0"/>
              <a:t> il-</a:t>
            </a:r>
            <a:r>
              <a:rPr lang="en-GB" dirty="0" err="1"/>
              <a:t>limiti</a:t>
            </a:r>
            <a:r>
              <a:rPr lang="en-GB" dirty="0"/>
              <a:t> </a:t>
            </a:r>
            <a:r>
              <a:rPr lang="en-GB" dirty="0" err="1"/>
              <a:t>ġenerali</a:t>
            </a:r>
            <a:r>
              <a:rPr lang="en-GB" dirty="0"/>
              <a:t> </a:t>
            </a:r>
            <a:r>
              <a:rPr lang="en-GB" dirty="0" err="1"/>
              <a:t>stabbiliti</a:t>
            </a:r>
            <a:r>
              <a:rPr lang="en-GB" dirty="0"/>
              <a:t> mill-</a:t>
            </a:r>
            <a:r>
              <a:rPr lang="en-GB" dirty="0" err="1"/>
              <a:t>politika</a:t>
            </a:r>
            <a:r>
              <a:rPr lang="en-GB" dirty="0"/>
              <a:t>, </a:t>
            </a:r>
            <a:r>
              <a:rPr lang="en-GB" dirty="0" err="1"/>
              <a:t>partikolarment</a:t>
            </a:r>
            <a:r>
              <a:rPr lang="en-GB" dirty="0"/>
              <a:t> </a:t>
            </a:r>
            <a:r>
              <a:rPr lang="en-GB" dirty="0" err="1"/>
              <a:t>dawk</a:t>
            </a:r>
            <a:r>
              <a:rPr lang="en-GB" dirty="0"/>
              <a:t> </a:t>
            </a:r>
            <a:r>
              <a:rPr lang="en-GB" dirty="0" err="1"/>
              <a:t>stabbiliti</a:t>
            </a:r>
            <a:r>
              <a:rPr lang="en-GB" dirty="0"/>
              <a:t> fil-</a:t>
            </a:r>
            <a:r>
              <a:rPr lang="en-GB" dirty="0" err="1"/>
              <a:t>punti</a:t>
            </a:r>
            <a:r>
              <a:rPr lang="en-GB" dirty="0"/>
              <a:t> (d), (e), (f) u (g), ma </a:t>
            </a:r>
            <a:r>
              <a:rPr lang="en-GB" dirty="0" err="1"/>
              <a:t>jinqabżux</a:t>
            </a:r>
            <a:r>
              <a:rPr lang="en-GB" dirty="0"/>
              <a:t>. </a:t>
            </a:r>
          </a:p>
          <a:p>
            <a:pPr algn="just">
              <a:tabLst>
                <a:tab pos="269875" algn="l"/>
              </a:tabLst>
            </a:pPr>
            <a:endParaRPr lang="en-GB" dirty="0"/>
          </a:p>
          <a:p>
            <a:pPr algn="just">
              <a:tabLst>
                <a:tab pos="269875" algn="l"/>
              </a:tabLst>
            </a:pPr>
            <a:r>
              <a:rPr lang="en-GB" dirty="0"/>
              <a:t>Din il-</a:t>
            </a:r>
            <a:r>
              <a:rPr lang="en-GB" dirty="0" err="1"/>
              <a:t>politika</a:t>
            </a:r>
            <a:r>
              <a:rPr lang="en-GB" dirty="0"/>
              <a:t> </a:t>
            </a:r>
            <a:r>
              <a:rPr lang="en-GB" dirty="0" err="1"/>
              <a:t>għandha</a:t>
            </a:r>
            <a:r>
              <a:rPr lang="en-GB" dirty="0"/>
              <a:t> </a:t>
            </a:r>
            <a:r>
              <a:rPr lang="en-GB" dirty="0" err="1"/>
              <a:t>tipprevali</a:t>
            </a:r>
            <a:r>
              <a:rPr lang="en-GB" dirty="0"/>
              <a:t> </a:t>
            </a:r>
            <a:r>
              <a:rPr lang="en-GB" dirty="0" err="1"/>
              <a:t>f'każ</a:t>
            </a:r>
            <a:r>
              <a:rPr lang="en-GB" dirty="0"/>
              <a:t> ta' </a:t>
            </a:r>
            <a:r>
              <a:rPr lang="en-GB" dirty="0" err="1"/>
              <a:t>kunflitt</a:t>
            </a:r>
            <a:r>
              <a:rPr lang="en-GB" dirty="0"/>
              <a:t> ma' </a:t>
            </a:r>
            <a:r>
              <a:rPr lang="en-GB" dirty="0" err="1"/>
              <a:t>politiki</a:t>
            </a:r>
            <a:r>
              <a:rPr lang="en-GB" dirty="0"/>
              <a:t> ta' </a:t>
            </a:r>
            <a:r>
              <a:rPr lang="en-GB" dirty="0" err="1"/>
              <a:t>Pjanijiet</a:t>
            </a:r>
            <a:r>
              <a:rPr lang="en-GB" dirty="0"/>
              <a:t> </a:t>
            </a:r>
            <a:r>
              <a:rPr lang="en-GB" dirty="0" err="1"/>
              <a:t>Lokali</a:t>
            </a:r>
            <a:r>
              <a:rPr lang="en-GB" dirty="0"/>
              <a:t> </a:t>
            </a:r>
            <a:r>
              <a:rPr lang="en-GB" dirty="0" err="1"/>
              <a:t>oħra</a:t>
            </a:r>
            <a:r>
              <a:rPr lang="en-GB" dirty="0"/>
              <a:t> </a:t>
            </a:r>
            <a:r>
              <a:rPr lang="en-GB" dirty="0" err="1"/>
              <a:t>direttament</a:t>
            </a:r>
            <a:r>
              <a:rPr lang="en-GB" dirty="0"/>
              <a:t> </a:t>
            </a:r>
            <a:r>
              <a:rPr lang="en-GB" dirty="0" err="1"/>
              <a:t>relatati</a:t>
            </a:r>
            <a:r>
              <a:rPr lang="en-GB" dirty="0"/>
              <a:t> mal-</a:t>
            </a:r>
            <a:r>
              <a:rPr lang="en-GB" dirty="0" err="1"/>
              <a:t>użi</a:t>
            </a:r>
            <a:r>
              <a:rPr lang="en-GB" dirty="0"/>
              <a:t> </a:t>
            </a:r>
            <a:r>
              <a:rPr lang="en-GB" dirty="0" err="1"/>
              <a:t>sportivi</a:t>
            </a:r>
            <a:r>
              <a:rPr lang="en-GB" dirty="0"/>
              <a:t>.</a:t>
            </a:r>
          </a:p>
        </p:txBody>
      </p:sp>
      <p:sp>
        <p:nvSpPr>
          <p:cNvPr id="4" name="Slide Number Placeholder 3">
            <a:extLst>
              <a:ext uri="{FF2B5EF4-FFF2-40B4-BE49-F238E27FC236}">
                <a16:creationId xmlns:a16="http://schemas.microsoft.com/office/drawing/2014/main" id="{9913A8AE-F9A9-76BD-97C5-966231379CE9}"/>
              </a:ext>
            </a:extLst>
          </p:cNvPr>
          <p:cNvSpPr>
            <a:spLocks noGrp="1"/>
          </p:cNvSpPr>
          <p:nvPr>
            <p:ph type="sldNum" sz="quarter" idx="10"/>
          </p:nvPr>
        </p:nvSpPr>
        <p:spPr/>
        <p:txBody>
          <a:bodyPr rtlCol="0"/>
          <a:lstStyle/>
          <a:p>
            <a:pPr rtl="0"/>
            <a:fld id="{CF2FD335-6D8E-486A-8F5F-DFC7325903FF}" type="slidenum">
              <a:rPr lang="en-GB" smtClean="0"/>
              <a:t>14</a:t>
            </a:fld>
            <a:endParaRPr lang="en-GB" dirty="0"/>
          </a:p>
        </p:txBody>
      </p:sp>
    </p:spTree>
    <p:extLst>
      <p:ext uri="{BB962C8B-B14F-4D97-AF65-F5344CB8AC3E}">
        <p14:creationId xmlns:p14="http://schemas.microsoft.com/office/powerpoint/2010/main" val="12053413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AD3C4-27FA-BA8E-4EAA-12F558597A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CEF1C3-8A4C-FCE6-AB59-D603642C6452}"/>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C2D4537A-D752-E75C-4698-F9EE23BBDCA9}"/>
              </a:ext>
            </a:extLst>
          </p:cNvPr>
          <p:cNvSpPr>
            <a:spLocks noGrp="1"/>
          </p:cNvSpPr>
          <p:nvPr>
            <p:ph type="body" idx="1"/>
          </p:nvPr>
        </p:nvSpPr>
        <p:spPr>
          <a:xfrm>
            <a:off x="685800" y="4400550"/>
            <a:ext cx="5486400" cy="3600450"/>
          </a:xfrm>
          <a:prstGeom prst="rect">
            <a:avLst/>
          </a:prstGeom>
        </p:spPr>
        <p:txBody>
          <a:bodyPr rtlCol="0"/>
          <a:lstStyle/>
          <a:p>
            <a:pPr algn="just">
              <a:tabLst>
                <a:tab pos="269875" algn="l"/>
              </a:tabLst>
            </a:pPr>
            <a:r>
              <a:rPr lang="en-GB" dirty="0"/>
              <a:t>Din il parti tal policy </a:t>
            </a:r>
            <a:r>
              <a:rPr lang="en-GB" dirty="0" err="1"/>
              <a:t>tindirizza</a:t>
            </a:r>
            <a:r>
              <a:rPr lang="en-GB" dirty="0"/>
              <a:t> </a:t>
            </a:r>
            <a:r>
              <a:rPr lang="en-GB" dirty="0" err="1"/>
              <a:t>facilitajiet</a:t>
            </a:r>
            <a:r>
              <a:rPr lang="en-GB" dirty="0"/>
              <a:t> </a:t>
            </a:r>
            <a:r>
              <a:rPr lang="en-GB" dirty="0" err="1"/>
              <a:t>sportivi</a:t>
            </a:r>
            <a:r>
              <a:rPr lang="en-GB" dirty="0"/>
              <a:t> </a:t>
            </a:r>
            <a:r>
              <a:rPr lang="en-GB" dirty="0" err="1"/>
              <a:t>ezistenti</a:t>
            </a:r>
            <a:r>
              <a:rPr lang="en-GB" dirty="0"/>
              <a:t> li </a:t>
            </a:r>
            <a:r>
              <a:rPr lang="en-GB" dirty="0" err="1"/>
              <a:t>jinsabu</a:t>
            </a:r>
            <a:r>
              <a:rPr lang="en-GB" dirty="0"/>
              <a:t> </a:t>
            </a:r>
            <a:r>
              <a:rPr lang="en-GB" dirty="0" err="1"/>
              <a:t>fuq</a:t>
            </a:r>
            <a:r>
              <a:rPr lang="en-GB" dirty="0"/>
              <a:t> art li ma </a:t>
            </a:r>
            <a:r>
              <a:rPr lang="en-GB" dirty="0" err="1"/>
              <a:t>hiex</a:t>
            </a:r>
            <a:r>
              <a:rPr lang="en-GB" dirty="0"/>
              <a:t> </a:t>
            </a:r>
            <a:r>
              <a:rPr lang="en-GB" dirty="0" err="1"/>
              <a:t>amministrata</a:t>
            </a:r>
            <a:r>
              <a:rPr lang="en-GB" dirty="0"/>
              <a:t> minn Sport Malta </a:t>
            </a:r>
            <a:r>
              <a:rPr lang="en-GB" dirty="0" err="1"/>
              <a:t>imma</a:t>
            </a:r>
            <a:r>
              <a:rPr lang="en-GB" dirty="0"/>
              <a:t> </a:t>
            </a:r>
            <a:r>
              <a:rPr lang="en-GB" dirty="0" err="1"/>
              <a:t>tappartjeni</a:t>
            </a:r>
            <a:r>
              <a:rPr lang="en-GB" dirty="0"/>
              <a:t> lill </a:t>
            </a:r>
            <a:r>
              <a:rPr lang="en-GB" dirty="0" err="1"/>
              <a:t>organizzazzjoni</a:t>
            </a:r>
            <a:r>
              <a:rPr lang="en-GB" dirty="0"/>
              <a:t> </a:t>
            </a:r>
            <a:r>
              <a:rPr lang="en-GB" dirty="0" err="1"/>
              <a:t>sportiva</a:t>
            </a:r>
            <a:r>
              <a:rPr lang="en-GB" dirty="0"/>
              <a:t> </a:t>
            </a:r>
            <a:r>
              <a:rPr lang="en-GB" dirty="0" err="1"/>
              <a:t>innifisha</a:t>
            </a:r>
            <a:endParaRPr lang="en-GB" dirty="0"/>
          </a:p>
        </p:txBody>
      </p:sp>
      <p:sp>
        <p:nvSpPr>
          <p:cNvPr id="4" name="Slide Number Placeholder 3">
            <a:extLst>
              <a:ext uri="{FF2B5EF4-FFF2-40B4-BE49-F238E27FC236}">
                <a16:creationId xmlns:a16="http://schemas.microsoft.com/office/drawing/2014/main" id="{4D23AB7A-30C0-2227-B09E-FDF35DFF3F55}"/>
              </a:ext>
            </a:extLst>
          </p:cNvPr>
          <p:cNvSpPr>
            <a:spLocks noGrp="1"/>
          </p:cNvSpPr>
          <p:nvPr>
            <p:ph type="sldNum" sz="quarter" idx="10"/>
          </p:nvPr>
        </p:nvSpPr>
        <p:spPr/>
        <p:txBody>
          <a:bodyPr rtlCol="0"/>
          <a:lstStyle/>
          <a:p>
            <a:pPr rtl="0"/>
            <a:fld id="{CF2FD335-6D8E-486A-8F5F-DFC7325903FF}" type="slidenum">
              <a:rPr lang="en-GB" smtClean="0"/>
              <a:t>15</a:t>
            </a:fld>
            <a:endParaRPr lang="en-GB" dirty="0"/>
          </a:p>
        </p:txBody>
      </p:sp>
    </p:spTree>
    <p:extLst>
      <p:ext uri="{BB962C8B-B14F-4D97-AF65-F5344CB8AC3E}">
        <p14:creationId xmlns:p14="http://schemas.microsoft.com/office/powerpoint/2010/main" val="24044764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F6EED-436A-A7CF-1B83-15191D54DA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181C93-FD88-3ED4-B8BA-4202CD784F2E}"/>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AE7CDFB3-3A5D-2DE3-CDAB-0158B119987F}"/>
              </a:ext>
            </a:extLst>
          </p:cNvPr>
          <p:cNvSpPr>
            <a:spLocks noGrp="1"/>
          </p:cNvSpPr>
          <p:nvPr>
            <p:ph type="body" idx="1"/>
          </p:nvPr>
        </p:nvSpPr>
        <p:spPr>
          <a:xfrm>
            <a:off x="685800" y="4400550"/>
            <a:ext cx="5486400" cy="3600450"/>
          </a:xfrm>
          <a:prstGeom prst="rect">
            <a:avLst/>
          </a:prstGeom>
        </p:spPr>
        <p:txBody>
          <a:bodyPr rtlCol="0"/>
          <a:lstStyle/>
          <a:p>
            <a:r>
              <a:rPr lang="en-GB" dirty="0"/>
              <a:t>Din il parti tal policy </a:t>
            </a:r>
            <a:r>
              <a:rPr lang="en-GB" dirty="0" err="1"/>
              <a:t>tindirizza</a:t>
            </a:r>
            <a:r>
              <a:rPr lang="en-GB" dirty="0"/>
              <a:t>  lill </a:t>
            </a:r>
            <a:r>
              <a:rPr lang="en-GB" dirty="0" err="1"/>
              <a:t>organizzazzjonijiet</a:t>
            </a:r>
            <a:r>
              <a:rPr lang="en-GB" dirty="0"/>
              <a:t> </a:t>
            </a:r>
            <a:r>
              <a:rPr lang="en-GB" dirty="0" err="1"/>
              <a:t>sportivi</a:t>
            </a:r>
            <a:r>
              <a:rPr lang="en-GB" dirty="0"/>
              <a:t> li </a:t>
            </a:r>
            <a:r>
              <a:rPr lang="en-GB" dirty="0" err="1"/>
              <a:t>ghalkemm</a:t>
            </a:r>
            <a:r>
              <a:rPr lang="en-GB" dirty="0"/>
              <a:t> </a:t>
            </a:r>
            <a:r>
              <a:rPr lang="en-GB" dirty="0" err="1"/>
              <a:t>rreġistrati</a:t>
            </a:r>
            <a:r>
              <a:rPr lang="en-GB" dirty="0"/>
              <a:t> ma' </a:t>
            </a:r>
            <a:r>
              <a:rPr lang="en-GB" dirty="0" err="1"/>
              <a:t>SportMalta</a:t>
            </a:r>
            <a:r>
              <a:rPr lang="en-GB" dirty="0"/>
              <a:t> ma </a:t>
            </a:r>
            <a:r>
              <a:rPr lang="en-GB" dirty="0" err="1"/>
              <a:t>gewx</a:t>
            </a:r>
            <a:r>
              <a:rPr lang="en-GB" dirty="0"/>
              <a:t> </a:t>
            </a:r>
            <a:r>
              <a:rPr lang="en-GB" dirty="0" err="1"/>
              <a:t>allokati</a:t>
            </a:r>
            <a:r>
              <a:rPr lang="en-GB" dirty="0"/>
              <a:t> </a:t>
            </a:r>
            <a:r>
              <a:rPr lang="en-GB" dirty="0" err="1"/>
              <a:t>faċilitajiet</a:t>
            </a:r>
            <a:r>
              <a:rPr lang="en-GB" dirty="0"/>
              <a:t> li </a:t>
            </a:r>
            <a:r>
              <a:rPr lang="en-GB" dirty="0" err="1"/>
              <a:t>jissodisfaw</a:t>
            </a:r>
            <a:r>
              <a:rPr lang="en-GB" dirty="0"/>
              <a:t> l-</a:t>
            </a:r>
            <a:r>
              <a:rPr lang="en-GB" dirty="0" err="1"/>
              <a:t>istandards</a:t>
            </a:r>
            <a:r>
              <a:rPr lang="en-GB" dirty="0"/>
              <a:t> </a:t>
            </a:r>
            <a:r>
              <a:rPr lang="en-GB" dirty="0" err="1"/>
              <a:t>minimi</a:t>
            </a:r>
            <a:r>
              <a:rPr lang="en-GB" dirty="0"/>
              <a:t> </a:t>
            </a:r>
            <a:r>
              <a:rPr lang="en-GB" dirty="0" err="1"/>
              <a:t>internazzjonali</a:t>
            </a:r>
            <a:r>
              <a:rPr lang="en-GB" dirty="0"/>
              <a:t> </a:t>
            </a:r>
            <a:r>
              <a:rPr lang="en-GB" dirty="0" err="1"/>
              <a:t>għad-dixxiplina</a:t>
            </a:r>
            <a:r>
              <a:rPr lang="en-GB" dirty="0"/>
              <a:t> </a:t>
            </a:r>
            <a:r>
              <a:rPr lang="en-GB" dirty="0" err="1"/>
              <a:t>tagħhom</a:t>
            </a:r>
            <a:r>
              <a:rPr lang="en-GB" dirty="0"/>
              <a:t>, u </a:t>
            </a:r>
            <a:r>
              <a:rPr lang="en-GB" dirty="0" err="1"/>
              <a:t>fejn</a:t>
            </a:r>
            <a:r>
              <a:rPr lang="en-GB" dirty="0"/>
              <a:t> l-</a:t>
            </a:r>
            <a:r>
              <a:rPr lang="en-GB" dirty="0" err="1"/>
              <a:t>approċċ</a:t>
            </a:r>
            <a:r>
              <a:rPr lang="en-GB" dirty="0"/>
              <a:t> </a:t>
            </a:r>
            <a:r>
              <a:rPr lang="en-GB" dirty="0" err="1"/>
              <a:t>sekwenzjali</a:t>
            </a:r>
            <a:r>
              <a:rPr lang="en-GB" dirty="0"/>
              <a:t> tal-</a:t>
            </a:r>
            <a:r>
              <a:rPr lang="en-GB" dirty="0" err="1"/>
              <a:t>użu</a:t>
            </a:r>
            <a:r>
              <a:rPr lang="en-GB" dirty="0"/>
              <a:t> tal-art tal-SPED </a:t>
            </a:r>
            <a:r>
              <a:rPr lang="en-GB" dirty="0" err="1"/>
              <a:t>ġie</a:t>
            </a:r>
            <a:r>
              <a:rPr lang="en-GB" dirty="0"/>
              <a:t> </a:t>
            </a:r>
            <a:r>
              <a:rPr lang="en-GB" dirty="0" err="1"/>
              <a:t>applikat</a:t>
            </a:r>
            <a:r>
              <a:rPr lang="en-GB" dirty="0"/>
              <a:t> </a:t>
            </a:r>
            <a:r>
              <a:rPr lang="en-GB" dirty="0" err="1"/>
              <a:t>biex</a:t>
            </a:r>
            <a:r>
              <a:rPr lang="en-GB" dirty="0"/>
              <a:t> </a:t>
            </a:r>
            <a:r>
              <a:rPr lang="en-GB" dirty="0" err="1"/>
              <a:t>jiggwida</a:t>
            </a:r>
            <a:r>
              <a:rPr lang="en-GB" dirty="0"/>
              <a:t> l-</a:t>
            </a:r>
            <a:r>
              <a:rPr lang="en-GB" dirty="0" err="1"/>
              <a:t>iżvilupp</a:t>
            </a:r>
            <a:r>
              <a:rPr lang="en-GB" dirty="0"/>
              <a:t>, </a:t>
            </a:r>
            <a:r>
              <a:rPr lang="en-GB" dirty="0" err="1"/>
              <a:t>siti</a:t>
            </a:r>
            <a:r>
              <a:rPr lang="en-GB" dirty="0"/>
              <a:t> </a:t>
            </a:r>
            <a:r>
              <a:rPr lang="en-GB" dirty="0" err="1"/>
              <a:t>f'żoni</a:t>
            </a:r>
            <a:r>
              <a:rPr lang="en-GB" dirty="0"/>
              <a:t> ODZ </a:t>
            </a:r>
            <a:r>
              <a:rPr lang="en-GB" dirty="0" err="1"/>
              <a:t>għandhom</a:t>
            </a:r>
            <a:r>
              <a:rPr lang="en-GB" dirty="0"/>
              <a:t> </a:t>
            </a:r>
            <a:r>
              <a:rPr lang="en-GB" dirty="0" err="1"/>
              <a:t>jiġu</a:t>
            </a:r>
            <a:r>
              <a:rPr lang="en-GB" dirty="0"/>
              <a:t> </a:t>
            </a:r>
            <a:r>
              <a:rPr lang="en-GB" dirty="0" err="1"/>
              <a:t>kkunsidrati</a:t>
            </a:r>
            <a:r>
              <a:rPr lang="en-GB" dirty="0"/>
              <a:t> </a:t>
            </a:r>
            <a:r>
              <a:rPr lang="en-GB" dirty="0" err="1"/>
              <a:t>biss</a:t>
            </a:r>
            <a:r>
              <a:rPr lang="en-GB" dirty="0"/>
              <a:t> </a:t>
            </a:r>
            <a:r>
              <a:rPr lang="en-GB" dirty="0" err="1"/>
              <a:t>bħala</a:t>
            </a:r>
            <a:r>
              <a:rPr lang="en-GB" dirty="0"/>
              <a:t> l-</a:t>
            </a:r>
            <a:r>
              <a:rPr lang="en-GB" dirty="0" err="1"/>
              <a:t>aħħar</a:t>
            </a:r>
            <a:r>
              <a:rPr lang="en-GB" dirty="0"/>
              <a:t> </a:t>
            </a:r>
            <a:r>
              <a:rPr lang="en-GB" dirty="0" err="1"/>
              <a:t>għażla</a:t>
            </a:r>
            <a:r>
              <a:rPr lang="en-GB" dirty="0"/>
              <a:t>, u </a:t>
            </a:r>
            <a:r>
              <a:rPr lang="en-GB" dirty="0" err="1"/>
              <a:t>f'każijiet</a:t>
            </a:r>
            <a:r>
              <a:rPr lang="en-GB" dirty="0"/>
              <a:t> </a:t>
            </a:r>
            <a:r>
              <a:rPr lang="en-GB" dirty="0" err="1"/>
              <a:t>bħal</a:t>
            </a:r>
            <a:r>
              <a:rPr lang="en-GB" dirty="0"/>
              <a:t> dawn, </a:t>
            </a:r>
            <a:r>
              <a:rPr lang="en-GB" dirty="0" err="1"/>
              <a:t>barrieri</a:t>
            </a:r>
            <a:r>
              <a:rPr lang="en-GB" dirty="0"/>
              <a:t> </a:t>
            </a:r>
            <a:r>
              <a:rPr lang="en-GB" dirty="0" err="1"/>
              <a:t>eżistenti</a:t>
            </a:r>
            <a:r>
              <a:rPr lang="en-GB" dirty="0"/>
              <a:t> jew </a:t>
            </a:r>
            <a:r>
              <a:rPr lang="en-GB" dirty="0" err="1"/>
              <a:t>żviluppati</a:t>
            </a:r>
            <a:r>
              <a:rPr lang="en-GB" dirty="0"/>
              <a:t> mill-</a:t>
            </a:r>
            <a:r>
              <a:rPr lang="en-GB" dirty="0" err="1"/>
              <a:t>ġdid</a:t>
            </a:r>
            <a:r>
              <a:rPr lang="en-GB" dirty="0"/>
              <a:t> </a:t>
            </a:r>
            <a:r>
              <a:rPr lang="en-GB" dirty="0" err="1"/>
              <a:t>biss</a:t>
            </a:r>
            <a:r>
              <a:rPr lang="en-GB" dirty="0"/>
              <a:t> </a:t>
            </a:r>
            <a:r>
              <a:rPr lang="en-GB" dirty="0" err="1"/>
              <a:t>għandhom</a:t>
            </a:r>
            <a:r>
              <a:rPr lang="en-GB" dirty="0"/>
              <a:t> </a:t>
            </a:r>
            <a:r>
              <a:rPr lang="en-GB" dirty="0" err="1"/>
              <a:t>ikunu</a:t>
            </a:r>
            <a:r>
              <a:rPr lang="en-GB" dirty="0"/>
              <a:t> </a:t>
            </a:r>
            <a:r>
              <a:rPr lang="en-GB" dirty="0" err="1"/>
              <a:t>eliġibbli</a:t>
            </a:r>
            <a:r>
              <a:rPr lang="en-GB" dirty="0"/>
              <a:t>, </a:t>
            </a:r>
            <a:r>
              <a:rPr lang="en-GB" dirty="0" err="1"/>
              <a:t>soġġetti</a:t>
            </a:r>
            <a:r>
              <a:rPr lang="en-GB" dirty="0"/>
              <a:t> </a:t>
            </a:r>
            <a:r>
              <a:rPr lang="en-GB" dirty="0" err="1"/>
              <a:t>għall-kriterji</a:t>
            </a:r>
            <a:r>
              <a:rPr lang="en-GB" dirty="0"/>
              <a:t> </a:t>
            </a:r>
            <a:r>
              <a:rPr lang="en-GB" dirty="0" err="1"/>
              <a:t>ġenerali</a:t>
            </a:r>
            <a:r>
              <a:rPr lang="en-GB" dirty="0"/>
              <a:t> u </a:t>
            </a:r>
            <a:r>
              <a:rPr lang="en-GB" dirty="0" err="1"/>
              <a:t>speċifiċi</a:t>
            </a:r>
            <a:r>
              <a:rPr lang="en-GB" dirty="0"/>
              <a:t> li </a:t>
            </a:r>
            <a:r>
              <a:rPr lang="en-GB" dirty="0" err="1"/>
              <a:t>ġejjin</a:t>
            </a:r>
            <a:r>
              <a:rPr lang="en-GB" dirty="0"/>
              <a:t>:</a:t>
            </a:r>
          </a:p>
          <a:p>
            <a:endParaRPr lang="en-GB" dirty="0"/>
          </a:p>
          <a:p>
            <a:r>
              <a:rPr lang="en-GB" dirty="0" err="1"/>
              <a:t>Kriterji</a:t>
            </a:r>
            <a:r>
              <a:rPr lang="en-GB" dirty="0"/>
              <a:t> </a:t>
            </a:r>
            <a:r>
              <a:rPr lang="en-GB" dirty="0" err="1"/>
              <a:t>Ġenerali</a:t>
            </a:r>
            <a:r>
              <a:rPr lang="en-GB" dirty="0"/>
              <a:t> </a:t>
            </a:r>
            <a:r>
              <a:rPr lang="en-GB" dirty="0" err="1"/>
              <a:t>applikabbli</a:t>
            </a:r>
            <a:r>
              <a:rPr lang="en-GB" dirty="0"/>
              <a:t> </a:t>
            </a:r>
            <a:r>
              <a:rPr lang="en-GB" dirty="0" err="1"/>
              <a:t>għal</a:t>
            </a:r>
            <a:r>
              <a:rPr lang="en-GB" dirty="0"/>
              <a:t> (A) u (B):</a:t>
            </a:r>
          </a:p>
          <a:p>
            <a:endParaRPr lang="en-GB" dirty="0"/>
          </a:p>
          <a:p>
            <a:r>
              <a:rPr lang="en-GB" dirty="0"/>
              <a:t>a) l-</a:t>
            </a:r>
            <a:r>
              <a:rPr lang="en-GB" dirty="0" err="1"/>
              <a:t>applikazzjoni</a:t>
            </a:r>
            <a:r>
              <a:rPr lang="en-GB" dirty="0"/>
              <a:t> </a:t>
            </a:r>
            <a:r>
              <a:rPr lang="en-GB" dirty="0" err="1"/>
              <a:t>trid</a:t>
            </a:r>
            <a:r>
              <a:rPr lang="en-GB" dirty="0"/>
              <a:t> </a:t>
            </a:r>
            <a:r>
              <a:rPr lang="en-GB" dirty="0" err="1"/>
              <a:t>tiġi</a:t>
            </a:r>
            <a:r>
              <a:rPr lang="en-GB" dirty="0"/>
              <a:t> </a:t>
            </a:r>
            <a:r>
              <a:rPr lang="en-GB" dirty="0" err="1"/>
              <a:t>sottomessa</a:t>
            </a:r>
            <a:r>
              <a:rPr lang="en-GB" dirty="0"/>
              <a:t> minn, jew </a:t>
            </a:r>
            <a:r>
              <a:rPr lang="en-GB" dirty="0" err="1"/>
              <a:t>f'isem</a:t>
            </a:r>
            <a:r>
              <a:rPr lang="en-GB" dirty="0"/>
              <a:t>, </a:t>
            </a:r>
            <a:r>
              <a:rPr lang="en-GB" dirty="0" err="1"/>
              <a:t>organizzazzjoni</a:t>
            </a:r>
            <a:r>
              <a:rPr lang="en-GB" dirty="0"/>
              <a:t> </a:t>
            </a:r>
            <a:r>
              <a:rPr lang="en-GB" dirty="0" err="1"/>
              <a:t>sportiva</a:t>
            </a:r>
            <a:r>
              <a:rPr lang="en-GB" dirty="0"/>
              <a:t> li </a:t>
            </a:r>
            <a:r>
              <a:rPr lang="en-GB" dirty="0" err="1"/>
              <a:t>ilha</a:t>
            </a:r>
            <a:r>
              <a:rPr lang="en-GB" dirty="0"/>
              <a:t> </a:t>
            </a:r>
            <a:r>
              <a:rPr lang="en-GB" dirty="0" err="1"/>
              <a:t>rreġistrata</a:t>
            </a:r>
            <a:r>
              <a:rPr lang="en-GB" dirty="0"/>
              <a:t> </a:t>
            </a:r>
            <a:r>
              <a:rPr lang="en-GB" dirty="0" err="1"/>
              <a:t>kontinwament</a:t>
            </a:r>
            <a:r>
              <a:rPr lang="en-GB" dirty="0"/>
              <a:t> ma' </a:t>
            </a:r>
            <a:r>
              <a:rPr lang="en-GB" dirty="0" err="1"/>
              <a:t>SportMalta</a:t>
            </a:r>
            <a:r>
              <a:rPr lang="en-GB" dirty="0"/>
              <a:t> </a:t>
            </a:r>
            <a:r>
              <a:rPr lang="en-GB" dirty="0" err="1"/>
              <a:t>għal</a:t>
            </a:r>
            <a:r>
              <a:rPr lang="en-GB" dirty="0"/>
              <a:t> mill-</a:t>
            </a:r>
            <a:r>
              <a:rPr lang="en-GB" dirty="0" err="1"/>
              <a:t>inqas</a:t>
            </a:r>
            <a:r>
              <a:rPr lang="en-GB" dirty="0"/>
              <a:t> </a:t>
            </a:r>
            <a:r>
              <a:rPr lang="en-GB" dirty="0" err="1"/>
              <a:t>għaxar</a:t>
            </a:r>
            <a:r>
              <a:rPr lang="en-GB" dirty="0"/>
              <a:t> (10) </a:t>
            </a:r>
            <a:r>
              <a:rPr lang="en-GB" dirty="0" err="1"/>
              <a:t>snin</a:t>
            </a:r>
            <a:r>
              <a:rPr lang="en-GB" dirty="0"/>
              <a:t> fil-</a:t>
            </a:r>
            <a:r>
              <a:rPr lang="en-GB" dirty="0" err="1"/>
              <a:t>ħin</a:t>
            </a:r>
            <a:r>
              <a:rPr lang="en-GB" dirty="0"/>
              <a:t> </a:t>
            </a:r>
            <a:r>
              <a:rPr lang="en-GB" dirty="0" err="1"/>
              <a:t>tas-sottomissjoni</a:t>
            </a:r>
            <a:r>
              <a:rPr lang="en-GB" dirty="0"/>
              <a:t>;</a:t>
            </a:r>
          </a:p>
          <a:p>
            <a:endParaRPr lang="en-GB" dirty="0"/>
          </a:p>
          <a:p>
            <a:r>
              <a:rPr lang="en-GB" dirty="0"/>
              <a:t>b) il-</a:t>
            </a:r>
            <a:r>
              <a:rPr lang="en-GB" dirty="0" err="1"/>
              <a:t>proġett</a:t>
            </a:r>
            <a:r>
              <a:rPr lang="en-GB" dirty="0"/>
              <a:t> </a:t>
            </a:r>
            <a:r>
              <a:rPr lang="en-GB" dirty="0" err="1"/>
              <a:t>ġenerali</a:t>
            </a:r>
            <a:r>
              <a:rPr lang="en-GB" dirty="0"/>
              <a:t> se </a:t>
            </a:r>
            <a:r>
              <a:rPr lang="en-GB" dirty="0" err="1"/>
              <a:t>jirriżulta</a:t>
            </a:r>
            <a:r>
              <a:rPr lang="en-GB" dirty="0"/>
              <a:t> fit-</a:t>
            </a:r>
            <a:r>
              <a:rPr lang="en-GB" dirty="0" err="1"/>
              <a:t>titjib</a:t>
            </a:r>
            <a:r>
              <a:rPr lang="en-GB" dirty="0"/>
              <a:t> </a:t>
            </a:r>
            <a:r>
              <a:rPr lang="en-GB" dirty="0" err="1"/>
              <a:t>ambjentali</a:t>
            </a:r>
            <a:r>
              <a:rPr lang="en-GB" dirty="0"/>
              <a:t> </a:t>
            </a:r>
            <a:r>
              <a:rPr lang="en-GB" dirty="0" err="1"/>
              <a:t>taż-żona</a:t>
            </a:r>
            <a:r>
              <a:rPr lang="en-GB" dirty="0"/>
              <a:t> </a:t>
            </a:r>
            <a:r>
              <a:rPr lang="en-GB" dirty="0" err="1"/>
              <a:t>permezz</a:t>
            </a:r>
            <a:r>
              <a:rPr lang="en-GB" dirty="0"/>
              <a:t> tar-</a:t>
            </a:r>
            <a:r>
              <a:rPr lang="en-GB" dirty="0" err="1"/>
              <a:t>restawr</a:t>
            </a:r>
            <a:r>
              <a:rPr lang="en-GB" dirty="0"/>
              <a:t> tal-</a:t>
            </a:r>
            <a:r>
              <a:rPr lang="en-GB" dirty="0" err="1"/>
              <a:t>barrieri</a:t>
            </a:r>
            <a:r>
              <a:rPr lang="en-GB" dirty="0"/>
              <a:t> </a:t>
            </a:r>
            <a:r>
              <a:rPr lang="en-GB" dirty="0" err="1"/>
              <a:t>permezz</a:t>
            </a:r>
            <a:r>
              <a:rPr lang="en-GB" dirty="0"/>
              <a:t> ta' </a:t>
            </a:r>
            <a:r>
              <a:rPr lang="en-GB" dirty="0" err="1"/>
              <a:t>mili</a:t>
            </a:r>
            <a:r>
              <a:rPr lang="en-GB" dirty="0"/>
              <a:t> bi </a:t>
            </a:r>
            <a:r>
              <a:rPr lang="en-GB" dirty="0" err="1"/>
              <a:t>skart</a:t>
            </a:r>
            <a:r>
              <a:rPr lang="en-GB" dirty="0"/>
              <a:t> inert u </a:t>
            </a:r>
            <a:r>
              <a:rPr lang="en-GB" dirty="0" err="1"/>
              <a:t>introduzzjoni</a:t>
            </a:r>
            <a:r>
              <a:rPr lang="en-GB" dirty="0"/>
              <a:t> </a:t>
            </a:r>
            <a:r>
              <a:rPr lang="en-GB" dirty="0" err="1"/>
              <a:t>sinifikanti</a:t>
            </a:r>
            <a:r>
              <a:rPr lang="en-GB" dirty="0"/>
              <a:t> ta' landscaping </a:t>
            </a:r>
            <a:r>
              <a:rPr lang="en-GB" dirty="0" err="1"/>
              <a:t>artab</a:t>
            </a:r>
            <a:r>
              <a:rPr lang="en-GB" dirty="0"/>
              <a:t> </a:t>
            </a:r>
            <a:r>
              <a:rPr lang="en-GB" dirty="0" err="1"/>
              <a:t>flimkien</a:t>
            </a:r>
            <a:r>
              <a:rPr lang="en-GB" dirty="0"/>
              <a:t> mal-</a:t>
            </a:r>
            <a:r>
              <a:rPr lang="en-GB" dirty="0" err="1"/>
              <a:t>wiċċ</a:t>
            </a:r>
            <a:r>
              <a:rPr lang="en-GB" dirty="0"/>
              <a:t> </a:t>
            </a:r>
            <a:r>
              <a:rPr lang="en-GB" dirty="0" err="1"/>
              <a:t>aħdar</a:t>
            </a:r>
            <a:r>
              <a:rPr lang="en-GB" dirty="0"/>
              <a:t> </a:t>
            </a:r>
            <a:r>
              <a:rPr lang="en-GB" dirty="0" err="1"/>
              <a:t>użat</a:t>
            </a:r>
            <a:r>
              <a:rPr lang="en-GB" dirty="0"/>
              <a:t> </a:t>
            </a:r>
            <a:r>
              <a:rPr lang="en-GB" dirty="0" err="1"/>
              <a:t>għall-prattika</a:t>
            </a:r>
            <a:r>
              <a:rPr lang="en-GB" dirty="0"/>
              <a:t> </a:t>
            </a:r>
            <a:r>
              <a:rPr lang="en-GB" dirty="0" err="1"/>
              <a:t>attwali</a:t>
            </a:r>
            <a:r>
              <a:rPr lang="en-GB" dirty="0"/>
              <a:t> tad-</a:t>
            </a:r>
            <a:r>
              <a:rPr lang="en-GB" dirty="0" err="1"/>
              <a:t>dixxiplina</a:t>
            </a:r>
            <a:r>
              <a:rPr lang="en-GB" dirty="0"/>
              <a:t> </a:t>
            </a:r>
            <a:r>
              <a:rPr lang="en-GB" dirty="0" err="1"/>
              <a:t>sportiva</a:t>
            </a:r>
            <a:r>
              <a:rPr lang="en-GB" dirty="0"/>
              <a:t>;</a:t>
            </a:r>
          </a:p>
          <a:p>
            <a:endParaRPr lang="en-GB" dirty="0"/>
          </a:p>
          <a:p>
            <a:r>
              <a:rPr lang="en-GB" dirty="0"/>
              <a:t>c) l-</a:t>
            </a:r>
            <a:r>
              <a:rPr lang="en-GB" dirty="0" err="1"/>
              <a:t>iżvilupp</a:t>
            </a:r>
            <a:r>
              <a:rPr lang="en-GB" dirty="0"/>
              <a:t> </a:t>
            </a:r>
            <a:r>
              <a:rPr lang="en-GB" dirty="0" err="1"/>
              <a:t>propost</a:t>
            </a:r>
            <a:r>
              <a:rPr lang="en-GB" dirty="0"/>
              <a:t> </a:t>
            </a:r>
            <a:r>
              <a:rPr lang="en-GB" dirty="0" err="1"/>
              <a:t>għandu</a:t>
            </a:r>
            <a:r>
              <a:rPr lang="en-GB" dirty="0"/>
              <a:t> </a:t>
            </a:r>
            <a:r>
              <a:rPr lang="en-GB" dirty="0" err="1"/>
              <a:t>approvazzjoni</a:t>
            </a:r>
            <a:r>
              <a:rPr lang="en-GB" dirty="0"/>
              <a:t> minn </a:t>
            </a:r>
            <a:r>
              <a:rPr lang="en-GB" dirty="0" err="1"/>
              <a:t>qabel</a:t>
            </a:r>
            <a:r>
              <a:rPr lang="en-GB" dirty="0"/>
              <a:t> mill-"</a:t>
            </a:r>
            <a:r>
              <a:rPr lang="en-GB" dirty="0" err="1"/>
              <a:t>Kummissjoni</a:t>
            </a:r>
            <a:r>
              <a:rPr lang="en-GB" dirty="0"/>
              <a:t> tal-</a:t>
            </a:r>
            <a:r>
              <a:rPr lang="en-GB" dirty="0" err="1"/>
              <a:t>Faċilitajiet</a:t>
            </a:r>
            <a:r>
              <a:rPr lang="en-GB" dirty="0"/>
              <a:t> </a:t>
            </a:r>
            <a:r>
              <a:rPr lang="en-GB" dirty="0" err="1"/>
              <a:t>Sportivi</a:t>
            </a:r>
            <a:r>
              <a:rPr lang="en-GB" dirty="0"/>
              <a:t> </a:t>
            </a:r>
            <a:r>
              <a:rPr lang="en-GB" dirty="0" err="1"/>
              <a:t>Kummerċjali</a:t>
            </a:r>
            <a:r>
              <a:rPr lang="en-GB" dirty="0"/>
              <a:t>" </a:t>
            </a:r>
            <a:r>
              <a:rPr lang="en-GB" dirty="0" err="1"/>
              <a:t>stabbilita</a:t>
            </a:r>
            <a:r>
              <a:rPr lang="en-GB" dirty="0"/>
              <a:t> </a:t>
            </a:r>
            <a:r>
              <a:rPr lang="en-GB" dirty="0" err="1"/>
              <a:t>taħt</a:t>
            </a:r>
            <a:r>
              <a:rPr lang="en-GB" dirty="0"/>
              <a:t> ir-</a:t>
            </a:r>
            <a:r>
              <a:rPr lang="en-GB" dirty="0" err="1"/>
              <a:t>regolament</a:t>
            </a:r>
            <a:r>
              <a:rPr lang="en-GB" dirty="0"/>
              <a:t> 3 ta' S.L.455.12;</a:t>
            </a:r>
          </a:p>
        </p:txBody>
      </p:sp>
      <p:sp>
        <p:nvSpPr>
          <p:cNvPr id="4" name="Slide Number Placeholder 3">
            <a:extLst>
              <a:ext uri="{FF2B5EF4-FFF2-40B4-BE49-F238E27FC236}">
                <a16:creationId xmlns:a16="http://schemas.microsoft.com/office/drawing/2014/main" id="{792EB8BA-CC46-C94D-385E-8DECB9A505F0}"/>
              </a:ext>
            </a:extLst>
          </p:cNvPr>
          <p:cNvSpPr>
            <a:spLocks noGrp="1"/>
          </p:cNvSpPr>
          <p:nvPr>
            <p:ph type="sldNum" sz="quarter" idx="10"/>
          </p:nvPr>
        </p:nvSpPr>
        <p:spPr/>
        <p:txBody>
          <a:bodyPr rtlCol="0"/>
          <a:lstStyle/>
          <a:p>
            <a:pPr rtl="0"/>
            <a:fld id="{CF2FD335-6D8E-486A-8F5F-DFC7325903FF}" type="slidenum">
              <a:rPr lang="en-GB" smtClean="0"/>
              <a:t>16</a:t>
            </a:fld>
            <a:endParaRPr lang="en-GB" dirty="0"/>
          </a:p>
        </p:txBody>
      </p:sp>
    </p:spTree>
    <p:extLst>
      <p:ext uri="{BB962C8B-B14F-4D97-AF65-F5344CB8AC3E}">
        <p14:creationId xmlns:p14="http://schemas.microsoft.com/office/powerpoint/2010/main" val="7667337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24FC1-DC24-4B9A-5906-83DBB710CF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1552E6-274E-B275-111B-65F65E0225CB}"/>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6071DB4B-AC78-0378-D33A-0A422B1E17D7}"/>
              </a:ext>
            </a:extLst>
          </p:cNvPr>
          <p:cNvSpPr>
            <a:spLocks noGrp="1"/>
          </p:cNvSpPr>
          <p:nvPr>
            <p:ph type="body" idx="1"/>
          </p:nvPr>
        </p:nvSpPr>
        <p:spPr>
          <a:xfrm>
            <a:off x="685800" y="4229100"/>
            <a:ext cx="5486400" cy="4743450"/>
          </a:xfrm>
          <a:prstGeom prst="rect">
            <a:avLst/>
          </a:prstGeom>
        </p:spPr>
        <p:txBody>
          <a:bodyPr rtlCol="0"/>
          <a:lstStyle/>
          <a:p>
            <a:pPr algn="just">
              <a:tabLst>
                <a:tab pos="269875" algn="l"/>
              </a:tabLst>
            </a:pPr>
            <a:r>
              <a:rPr lang="en-GB" dirty="0"/>
              <a:t>d) is-sit ma </a:t>
            </a:r>
            <a:r>
              <a:rPr lang="en-GB" dirty="0" err="1"/>
              <a:t>jinsabx</a:t>
            </a:r>
            <a:r>
              <a:rPr lang="en-GB" dirty="0"/>
              <a:t> </a:t>
            </a:r>
            <a:r>
              <a:rPr lang="en-GB" dirty="0" err="1"/>
              <a:t>fuq</a:t>
            </a:r>
            <a:r>
              <a:rPr lang="en-GB" dirty="0"/>
              <a:t> u ma </a:t>
            </a:r>
            <a:r>
              <a:rPr lang="en-GB" dirty="0" err="1"/>
              <a:t>jaffettwax</a:t>
            </a:r>
            <a:r>
              <a:rPr lang="en-GB" dirty="0"/>
              <a:t> </a:t>
            </a:r>
            <a:r>
              <a:rPr lang="en-GB" dirty="0" err="1"/>
              <a:t>żona</a:t>
            </a:r>
            <a:r>
              <a:rPr lang="en-GB" dirty="0"/>
              <a:t> </a:t>
            </a:r>
            <a:r>
              <a:rPr lang="en-GB" dirty="0" err="1"/>
              <a:t>skedata</a:t>
            </a:r>
            <a:r>
              <a:rPr lang="en-GB" dirty="0"/>
              <a:t>, </a:t>
            </a:r>
            <a:r>
              <a:rPr lang="en-GB" dirty="0" err="1"/>
              <a:t>magħżula</a:t>
            </a:r>
            <a:r>
              <a:rPr lang="en-GB" dirty="0"/>
              <a:t> jew </a:t>
            </a:r>
            <a:r>
              <a:rPr lang="en-GB" dirty="0" err="1"/>
              <a:t>protetta</a:t>
            </a:r>
            <a:r>
              <a:rPr lang="en-GB" dirty="0"/>
              <a:t> </a:t>
            </a:r>
            <a:r>
              <a:rPr lang="en-GB" dirty="0" err="1"/>
              <a:t>inklużi</a:t>
            </a:r>
            <a:r>
              <a:rPr lang="en-GB" dirty="0"/>
              <a:t> </a:t>
            </a:r>
            <a:r>
              <a:rPr lang="en-GB" dirty="0" err="1"/>
              <a:t>Żoni</a:t>
            </a:r>
            <a:r>
              <a:rPr lang="en-GB" dirty="0"/>
              <a:t> ta' </a:t>
            </a:r>
            <a:r>
              <a:rPr lang="en-GB" dirty="0" err="1"/>
              <a:t>Importanza</a:t>
            </a:r>
            <a:r>
              <a:rPr lang="en-GB" dirty="0"/>
              <a:t> </a:t>
            </a:r>
            <a:r>
              <a:rPr lang="en-GB" dirty="0" err="1"/>
              <a:t>Ekoloġika</a:t>
            </a:r>
            <a:r>
              <a:rPr lang="en-GB" dirty="0"/>
              <a:t>, Siti ta' </a:t>
            </a:r>
            <a:r>
              <a:rPr lang="en-GB" dirty="0" err="1"/>
              <a:t>Importanza</a:t>
            </a:r>
            <a:r>
              <a:rPr lang="en-GB" dirty="0"/>
              <a:t> </a:t>
            </a:r>
            <a:r>
              <a:rPr lang="en-GB" dirty="0" err="1"/>
              <a:t>Xjentifika</a:t>
            </a:r>
            <a:r>
              <a:rPr lang="en-GB" dirty="0"/>
              <a:t>, </a:t>
            </a:r>
            <a:r>
              <a:rPr lang="en-GB" dirty="0" err="1"/>
              <a:t>Żoni</a:t>
            </a:r>
            <a:r>
              <a:rPr lang="en-GB" dirty="0"/>
              <a:t> jew Siti ta' </a:t>
            </a:r>
            <a:r>
              <a:rPr lang="en-GB" dirty="0" err="1"/>
              <a:t>Importanza</a:t>
            </a:r>
            <a:r>
              <a:rPr lang="en-GB" dirty="0"/>
              <a:t> </a:t>
            </a:r>
            <a:r>
              <a:rPr lang="en-GB" dirty="0" err="1"/>
              <a:t>Arkeoloġika</a:t>
            </a:r>
            <a:r>
              <a:rPr lang="en-GB" dirty="0"/>
              <a:t>, </a:t>
            </a:r>
            <a:r>
              <a:rPr lang="en-GB" dirty="0" err="1"/>
              <a:t>Żoni</a:t>
            </a:r>
            <a:r>
              <a:rPr lang="en-GB" dirty="0"/>
              <a:t> ta' Valur </a:t>
            </a:r>
            <a:r>
              <a:rPr lang="en-GB" dirty="0" err="1"/>
              <a:t>Għoli</a:t>
            </a:r>
            <a:r>
              <a:rPr lang="en-GB" dirty="0"/>
              <a:t> tal-</a:t>
            </a:r>
            <a:r>
              <a:rPr lang="en-GB" dirty="0" err="1"/>
              <a:t>Pajsaġġ</a:t>
            </a:r>
            <a:r>
              <a:rPr lang="en-GB" dirty="0"/>
              <a:t> u </a:t>
            </a:r>
            <a:r>
              <a:rPr lang="en-GB" dirty="0" err="1"/>
              <a:t>Riżervi</a:t>
            </a:r>
            <a:r>
              <a:rPr lang="en-GB" dirty="0"/>
              <a:t> </a:t>
            </a:r>
            <a:r>
              <a:rPr lang="en-GB" dirty="0" err="1"/>
              <a:t>Naturali</a:t>
            </a:r>
            <a:r>
              <a:rPr lang="en-GB" dirty="0"/>
              <a:t> jew </a:t>
            </a:r>
            <a:r>
              <a:rPr lang="en-GB" dirty="0" err="1"/>
              <a:t>jikkostitwixxi</a:t>
            </a:r>
            <a:r>
              <a:rPr lang="en-GB" dirty="0"/>
              <a:t> art </a:t>
            </a:r>
            <a:r>
              <a:rPr lang="en-GB" dirty="0" err="1"/>
              <a:t>agrikola</a:t>
            </a:r>
            <a:r>
              <a:rPr lang="en-GB" dirty="0"/>
              <a:t> ta' </a:t>
            </a:r>
            <a:r>
              <a:rPr lang="en-GB" dirty="0" err="1"/>
              <a:t>kwalità</a:t>
            </a:r>
            <a:r>
              <a:rPr lang="en-GB" dirty="0"/>
              <a:t> </a:t>
            </a:r>
            <a:r>
              <a:rPr lang="en-GB" dirty="0" err="1"/>
              <a:t>għolja</a:t>
            </a:r>
            <a:r>
              <a:rPr lang="en-GB" dirty="0"/>
              <a:t>; </a:t>
            </a:r>
          </a:p>
          <a:p>
            <a:pPr algn="just">
              <a:tabLst>
                <a:tab pos="269875" algn="l"/>
              </a:tabLst>
            </a:pPr>
            <a:endParaRPr lang="en-GB" dirty="0"/>
          </a:p>
          <a:p>
            <a:pPr algn="just">
              <a:tabLst>
                <a:tab pos="269875" algn="l"/>
              </a:tabLst>
            </a:pPr>
            <a:r>
              <a:rPr lang="en-GB" dirty="0"/>
              <a:t>e) is-sit </a:t>
            </a:r>
            <a:r>
              <a:rPr lang="en-GB" dirty="0" err="1"/>
              <a:t>m’għandu</a:t>
            </a:r>
            <a:r>
              <a:rPr lang="en-GB" dirty="0"/>
              <a:t> l-</a:t>
            </a:r>
            <a:r>
              <a:rPr lang="en-GB" dirty="0" err="1"/>
              <a:t>ebda</a:t>
            </a:r>
            <a:r>
              <a:rPr lang="en-GB" dirty="0"/>
              <a:t> </a:t>
            </a:r>
            <a:r>
              <a:rPr lang="en-GB" dirty="0" err="1"/>
              <a:t>impatt</a:t>
            </a:r>
            <a:r>
              <a:rPr lang="en-GB" dirty="0"/>
              <a:t> </a:t>
            </a:r>
            <a:r>
              <a:rPr lang="en-GB" dirty="0" err="1"/>
              <a:t>negattiv</a:t>
            </a:r>
            <a:r>
              <a:rPr lang="en-GB" dirty="0"/>
              <a:t> </a:t>
            </a:r>
            <a:r>
              <a:rPr lang="en-GB" dirty="0" err="1"/>
              <a:t>sinifikanti</a:t>
            </a:r>
            <a:r>
              <a:rPr lang="en-GB" dirty="0"/>
              <a:t> </a:t>
            </a:r>
            <a:r>
              <a:rPr lang="en-GB" dirty="0" err="1"/>
              <a:t>fuq</a:t>
            </a:r>
            <a:r>
              <a:rPr lang="en-GB" dirty="0"/>
              <a:t> </a:t>
            </a:r>
            <a:r>
              <a:rPr lang="en-GB" dirty="0" err="1"/>
              <a:t>żoni</a:t>
            </a:r>
            <a:r>
              <a:rPr lang="en-GB" dirty="0"/>
              <a:t> </a:t>
            </a:r>
            <a:r>
              <a:rPr lang="en-GB" dirty="0" err="1"/>
              <a:t>protetti</a:t>
            </a:r>
            <a:r>
              <a:rPr lang="en-GB" dirty="0"/>
              <a:t> </a:t>
            </a:r>
            <a:r>
              <a:rPr lang="en-GB" dirty="0" err="1"/>
              <a:t>biswit</a:t>
            </a:r>
            <a:r>
              <a:rPr lang="en-GB" dirty="0"/>
              <a:t>, </a:t>
            </a:r>
            <a:r>
              <a:rPr lang="en-GB" dirty="0" err="1"/>
              <a:t>żoni</a:t>
            </a:r>
            <a:r>
              <a:rPr lang="en-GB" dirty="0"/>
              <a:t> </a:t>
            </a:r>
            <a:r>
              <a:rPr lang="en-GB" dirty="0" err="1"/>
              <a:t>vulnerabbli</a:t>
            </a:r>
            <a:r>
              <a:rPr lang="en-GB" dirty="0"/>
              <a:t> tal-</a:t>
            </a:r>
            <a:r>
              <a:rPr lang="en-GB" dirty="0" err="1"/>
              <a:t>ilma</a:t>
            </a:r>
            <a:r>
              <a:rPr lang="en-GB" dirty="0"/>
              <a:t> ta’ </a:t>
            </a:r>
            <a:r>
              <a:rPr lang="en-GB" dirty="0" err="1"/>
              <a:t>taħt</a:t>
            </a:r>
            <a:r>
              <a:rPr lang="en-GB" dirty="0"/>
              <a:t> l-art, </a:t>
            </a:r>
            <a:r>
              <a:rPr lang="en-GB" dirty="0" err="1"/>
              <a:t>insedjamenti</a:t>
            </a:r>
            <a:r>
              <a:rPr lang="en-GB" dirty="0"/>
              <a:t> fil-</a:t>
            </a:r>
            <a:r>
              <a:rPr lang="en-GB" dirty="0" err="1"/>
              <a:t>qrib</a:t>
            </a:r>
            <a:r>
              <a:rPr lang="en-GB" dirty="0"/>
              <a:t> jew art </a:t>
            </a:r>
            <a:r>
              <a:rPr lang="en-GB" dirty="0" err="1"/>
              <a:t>agrikola</a:t>
            </a:r>
            <a:r>
              <a:rPr lang="en-GB" dirty="0"/>
              <a:t> ta’ </a:t>
            </a:r>
            <a:r>
              <a:rPr lang="en-GB" dirty="0" err="1"/>
              <a:t>kwalità</a:t>
            </a:r>
            <a:r>
              <a:rPr lang="en-GB" dirty="0"/>
              <a:t> </a:t>
            </a:r>
            <a:r>
              <a:rPr lang="en-GB" dirty="0" err="1"/>
              <a:t>għolja</a:t>
            </a:r>
            <a:r>
              <a:rPr lang="en-GB" dirty="0"/>
              <a:t>;</a:t>
            </a:r>
          </a:p>
          <a:p>
            <a:pPr algn="just">
              <a:tabLst>
                <a:tab pos="269875" algn="l"/>
              </a:tabLst>
            </a:pPr>
            <a:endParaRPr lang="en-GB" dirty="0"/>
          </a:p>
          <a:p>
            <a:pPr algn="just">
              <a:tabLst>
                <a:tab pos="269875" algn="l"/>
              </a:tabLst>
            </a:pPr>
            <a:r>
              <a:rPr lang="en-GB" dirty="0"/>
              <a:t>f) is-sit </a:t>
            </a:r>
            <a:r>
              <a:rPr lang="en-GB" dirty="0" err="1"/>
              <a:t>huwa</a:t>
            </a:r>
            <a:r>
              <a:rPr lang="en-GB" dirty="0"/>
              <a:t> </a:t>
            </a:r>
            <a:r>
              <a:rPr lang="en-GB" dirty="0" err="1"/>
              <a:t>faċilment</a:t>
            </a:r>
            <a:r>
              <a:rPr lang="en-GB" dirty="0"/>
              <a:t> </a:t>
            </a:r>
            <a:r>
              <a:rPr lang="en-GB" dirty="0" err="1"/>
              <a:t>aċċessibbli</a:t>
            </a:r>
            <a:r>
              <a:rPr lang="en-GB" dirty="0"/>
              <a:t> min-</a:t>
            </a:r>
            <a:r>
              <a:rPr lang="en-GB" dirty="0" err="1"/>
              <a:t>netwerk</a:t>
            </a:r>
            <a:r>
              <a:rPr lang="en-GB" dirty="0"/>
              <a:t> tat-</a:t>
            </a:r>
            <a:r>
              <a:rPr lang="en-GB" dirty="0" err="1"/>
              <a:t>toroq</a:t>
            </a:r>
            <a:r>
              <a:rPr lang="en-GB" dirty="0"/>
              <a:t> </a:t>
            </a:r>
            <a:r>
              <a:rPr lang="en-GB" dirty="0" err="1"/>
              <a:t>eżistenti</a:t>
            </a:r>
            <a:r>
              <a:rPr lang="en-GB" dirty="0"/>
              <a:t> u d-</a:t>
            </a:r>
            <a:r>
              <a:rPr lang="en-GB" dirty="0" err="1"/>
              <a:t>dħul</a:t>
            </a:r>
            <a:r>
              <a:rPr lang="en-GB" dirty="0"/>
              <a:t> u l-</a:t>
            </a:r>
            <a:r>
              <a:rPr lang="en-GB" dirty="0" err="1"/>
              <a:t>ħruġ</a:t>
            </a:r>
            <a:r>
              <a:rPr lang="en-GB" dirty="0"/>
              <a:t> mis-sit ma </a:t>
            </a:r>
            <a:r>
              <a:rPr lang="en-GB" dirty="0" err="1"/>
              <a:t>jikkawżawx</a:t>
            </a:r>
            <a:r>
              <a:rPr lang="en-GB" dirty="0"/>
              <a:t> </a:t>
            </a:r>
            <a:r>
              <a:rPr lang="en-GB" dirty="0" err="1"/>
              <a:t>periklu</a:t>
            </a:r>
            <a:r>
              <a:rPr lang="en-GB" dirty="0"/>
              <a:t> </a:t>
            </a:r>
            <a:r>
              <a:rPr lang="en-GB" dirty="0" err="1"/>
              <a:t>għall-fluss</a:t>
            </a:r>
            <a:r>
              <a:rPr lang="en-GB" dirty="0"/>
              <a:t> tat-</a:t>
            </a:r>
            <a:r>
              <a:rPr lang="en-GB" dirty="0" err="1"/>
              <a:t>traffiku</a:t>
            </a:r>
            <a:r>
              <a:rPr lang="en-GB" dirty="0"/>
              <a:t>. Barra minn </a:t>
            </a:r>
            <a:r>
              <a:rPr lang="en-GB" dirty="0" err="1"/>
              <a:t>hekk</a:t>
            </a:r>
            <a:r>
              <a:rPr lang="en-GB" dirty="0"/>
              <a:t>, is-sit </a:t>
            </a:r>
            <a:r>
              <a:rPr lang="en-GB" dirty="0" err="1"/>
              <a:t>għandu</a:t>
            </a:r>
            <a:r>
              <a:rPr lang="en-GB" dirty="0"/>
              <a:t> </a:t>
            </a:r>
            <a:r>
              <a:rPr lang="en-GB" dirty="0" err="1"/>
              <a:t>jkun</a:t>
            </a:r>
            <a:r>
              <a:rPr lang="en-GB" dirty="0"/>
              <a:t> </a:t>
            </a:r>
            <a:r>
              <a:rPr lang="en-GB" dirty="0" err="1"/>
              <a:t>faċilment</a:t>
            </a:r>
            <a:r>
              <a:rPr lang="en-GB" dirty="0"/>
              <a:t> </a:t>
            </a:r>
            <a:r>
              <a:rPr lang="en-GB" dirty="0" err="1"/>
              <a:t>servut</a:t>
            </a:r>
            <a:r>
              <a:rPr lang="en-GB" dirty="0"/>
              <a:t> bl-</a:t>
            </a:r>
            <a:r>
              <a:rPr lang="en-GB" dirty="0" err="1"/>
              <a:t>infrastruttura</a:t>
            </a:r>
            <a:r>
              <a:rPr lang="en-GB" dirty="0"/>
              <a:t> </a:t>
            </a:r>
            <a:r>
              <a:rPr lang="en-GB" dirty="0" err="1"/>
              <a:t>kollha</a:t>
            </a:r>
            <a:r>
              <a:rPr lang="en-GB" dirty="0"/>
              <a:t> </a:t>
            </a:r>
            <a:r>
              <a:rPr lang="en-GB" dirty="0" err="1"/>
              <a:t>meħtieġa</a:t>
            </a:r>
            <a:r>
              <a:rPr lang="en-GB" dirty="0"/>
              <a:t> </a:t>
            </a:r>
            <a:r>
              <a:rPr lang="en-GB" dirty="0" err="1"/>
              <a:t>mingħajr</a:t>
            </a:r>
            <a:r>
              <a:rPr lang="en-GB" dirty="0"/>
              <a:t> </a:t>
            </a:r>
            <a:r>
              <a:rPr lang="en-GB" dirty="0" err="1"/>
              <a:t>ebda</a:t>
            </a:r>
            <a:r>
              <a:rPr lang="en-GB" dirty="0"/>
              <a:t> </a:t>
            </a:r>
            <a:r>
              <a:rPr lang="en-GB" dirty="0" err="1"/>
              <a:t>impatt</a:t>
            </a:r>
            <a:r>
              <a:rPr lang="en-GB" dirty="0"/>
              <a:t> </a:t>
            </a:r>
            <a:r>
              <a:rPr lang="en-GB" dirty="0" err="1"/>
              <a:t>negattiv</a:t>
            </a:r>
            <a:r>
              <a:rPr lang="en-GB" dirty="0"/>
              <a:t> </a:t>
            </a:r>
            <a:r>
              <a:rPr lang="en-GB" dirty="0" err="1"/>
              <a:t>sinifikanti</a:t>
            </a:r>
            <a:r>
              <a:rPr lang="en-GB" dirty="0"/>
              <a:t> </a:t>
            </a:r>
            <a:r>
              <a:rPr lang="en-GB" dirty="0" err="1"/>
              <a:t>fuq</a:t>
            </a:r>
            <a:r>
              <a:rPr lang="en-GB" dirty="0"/>
              <a:t> l-</a:t>
            </a:r>
            <a:r>
              <a:rPr lang="en-GB" dirty="0" err="1"/>
              <a:t>ambjent</a:t>
            </a:r>
            <a:r>
              <a:rPr lang="en-GB" dirty="0"/>
              <a:t> tal-</a:t>
            </a:r>
            <a:r>
              <a:rPr lang="en-GB" dirty="0" err="1"/>
              <a:t>madwar</a:t>
            </a:r>
            <a:r>
              <a:rPr lang="en-GB" dirty="0"/>
              <a:t>; </a:t>
            </a:r>
          </a:p>
          <a:p>
            <a:pPr algn="just">
              <a:tabLst>
                <a:tab pos="269875" algn="l"/>
              </a:tabLst>
            </a:pPr>
            <a:endParaRPr lang="en-GB" dirty="0"/>
          </a:p>
          <a:p>
            <a:pPr algn="just">
              <a:tabLst>
                <a:tab pos="269875" algn="l"/>
              </a:tabLst>
            </a:pPr>
            <a:r>
              <a:rPr lang="en-GB" dirty="0"/>
              <a:t>g) is-sit </a:t>
            </a:r>
            <a:r>
              <a:rPr lang="en-GB" dirty="0" err="1"/>
              <a:t>għandu</a:t>
            </a:r>
            <a:r>
              <a:rPr lang="en-GB" dirty="0"/>
              <a:t> </a:t>
            </a:r>
            <a:r>
              <a:rPr lang="en-GB" dirty="0" err="1"/>
              <a:t>jinkludi</a:t>
            </a:r>
            <a:r>
              <a:rPr lang="en-GB" dirty="0"/>
              <a:t> l-</a:t>
            </a:r>
            <a:r>
              <a:rPr lang="en-GB" dirty="0" err="1"/>
              <a:t>provvista</a:t>
            </a:r>
            <a:r>
              <a:rPr lang="en-GB" dirty="0"/>
              <a:t> ta' </a:t>
            </a:r>
            <a:r>
              <a:rPr lang="en-GB" dirty="0" err="1"/>
              <a:t>spazji</a:t>
            </a:r>
            <a:r>
              <a:rPr lang="en-GB" dirty="0"/>
              <a:t> </a:t>
            </a:r>
            <a:r>
              <a:rPr lang="en-GB" dirty="0" err="1"/>
              <a:t>għall-parkeġġ</a:t>
            </a:r>
            <a:r>
              <a:rPr lang="en-GB" dirty="0"/>
              <a:t> tal-</a:t>
            </a:r>
            <a:r>
              <a:rPr lang="en-GB" dirty="0" err="1"/>
              <a:t>karozzi</a:t>
            </a:r>
            <a:r>
              <a:rPr lang="en-GB" dirty="0"/>
              <a:t> </a:t>
            </a:r>
            <a:r>
              <a:rPr lang="en-GB" dirty="0" err="1"/>
              <a:t>skont</a:t>
            </a:r>
            <a:r>
              <a:rPr lang="en-GB" dirty="0"/>
              <a:t> il-</a:t>
            </a:r>
            <a:r>
              <a:rPr lang="en-GB" dirty="0" err="1"/>
              <a:t>politiki</a:t>
            </a:r>
            <a:r>
              <a:rPr lang="en-GB" dirty="0"/>
              <a:t> </a:t>
            </a:r>
            <a:r>
              <a:rPr lang="en-GB" dirty="0" err="1"/>
              <a:t>attwali</a:t>
            </a:r>
            <a:r>
              <a:rPr lang="en-GB" dirty="0"/>
              <a:t>;</a:t>
            </a:r>
          </a:p>
          <a:p>
            <a:pPr algn="just">
              <a:tabLst>
                <a:tab pos="269875" algn="l"/>
              </a:tabLst>
            </a:pPr>
            <a:endParaRPr lang="en-GB" dirty="0"/>
          </a:p>
          <a:p>
            <a:pPr algn="just">
              <a:tabLst>
                <a:tab pos="269875" algn="l"/>
              </a:tabLst>
            </a:pPr>
            <a:r>
              <a:rPr lang="en-GB" dirty="0"/>
              <a:t>h) l-</a:t>
            </a:r>
            <a:r>
              <a:rPr lang="en-GB" dirty="0" err="1"/>
              <a:t>applikazzjonijiet</a:t>
            </a:r>
            <a:r>
              <a:rPr lang="en-GB" dirty="0"/>
              <a:t> </a:t>
            </a:r>
            <a:r>
              <a:rPr lang="en-GB" dirty="0" err="1"/>
              <a:t>għall-iżvilupp</a:t>
            </a:r>
            <a:r>
              <a:rPr lang="en-GB" dirty="0"/>
              <a:t> </a:t>
            </a:r>
            <a:r>
              <a:rPr lang="en-GB" dirty="0" err="1"/>
              <a:t>għandhom</a:t>
            </a:r>
            <a:r>
              <a:rPr lang="en-GB" dirty="0"/>
              <a:t> </a:t>
            </a:r>
            <a:r>
              <a:rPr lang="en-GB" dirty="0" err="1"/>
              <a:t>jgħaddu</a:t>
            </a:r>
            <a:r>
              <a:rPr lang="en-GB" dirty="0"/>
              <a:t> minn </a:t>
            </a:r>
            <a:r>
              <a:rPr lang="en-GB" dirty="0" err="1"/>
              <a:t>skreening</a:t>
            </a:r>
            <a:r>
              <a:rPr lang="en-GB" dirty="0"/>
              <a:t>/</a:t>
            </a:r>
            <a:r>
              <a:rPr lang="en-GB" dirty="0" err="1"/>
              <a:t>valutazzjonijiet</a:t>
            </a:r>
            <a:r>
              <a:rPr lang="en-GB" dirty="0"/>
              <a:t> tal-</a:t>
            </a:r>
            <a:r>
              <a:rPr lang="en-GB" dirty="0" err="1"/>
              <a:t>impatt</a:t>
            </a:r>
            <a:r>
              <a:rPr lang="en-GB" dirty="0"/>
              <a:t> </a:t>
            </a:r>
            <a:r>
              <a:rPr lang="en-GB" dirty="0" err="1"/>
              <a:t>ambjentali</a:t>
            </a:r>
            <a:r>
              <a:rPr lang="en-GB" dirty="0"/>
              <a:t>, tal-</a:t>
            </a:r>
            <a:r>
              <a:rPr lang="en-GB" dirty="0" err="1"/>
              <a:t>wirt</a:t>
            </a:r>
            <a:r>
              <a:rPr lang="en-GB" dirty="0"/>
              <a:t> </a:t>
            </a:r>
            <a:r>
              <a:rPr lang="en-GB" dirty="0" err="1"/>
              <a:t>kulturali</a:t>
            </a:r>
            <a:r>
              <a:rPr lang="en-GB" dirty="0"/>
              <a:t>, </a:t>
            </a:r>
            <a:r>
              <a:rPr lang="en-GB" dirty="0" err="1"/>
              <a:t>viżwali</a:t>
            </a:r>
            <a:r>
              <a:rPr lang="en-GB" dirty="0"/>
              <a:t> u tat-</a:t>
            </a:r>
            <a:r>
              <a:rPr lang="en-GB" dirty="0" err="1"/>
              <a:t>traffiku</a:t>
            </a:r>
            <a:r>
              <a:rPr lang="en-GB" dirty="0"/>
              <a:t> u </a:t>
            </a:r>
            <a:r>
              <a:rPr lang="en-GB" dirty="0" err="1"/>
              <a:t>għandhom</a:t>
            </a:r>
            <a:r>
              <a:rPr lang="en-GB" dirty="0"/>
              <a:t> </a:t>
            </a:r>
            <a:r>
              <a:rPr lang="en-GB" dirty="0" err="1"/>
              <a:t>jiżguraw</a:t>
            </a:r>
            <a:r>
              <a:rPr lang="en-GB" dirty="0"/>
              <a:t> li ma </a:t>
            </a:r>
            <a:r>
              <a:rPr lang="en-GB" dirty="0" err="1"/>
              <a:t>jikkontribwixxux</a:t>
            </a:r>
            <a:r>
              <a:rPr lang="en-GB" dirty="0"/>
              <a:t> </a:t>
            </a:r>
            <a:r>
              <a:rPr lang="en-GB" dirty="0" err="1"/>
              <a:t>għal</a:t>
            </a:r>
            <a:r>
              <a:rPr lang="en-GB" dirty="0"/>
              <a:t> </a:t>
            </a:r>
            <a:r>
              <a:rPr lang="en-GB" dirty="0" err="1"/>
              <a:t>impatt</a:t>
            </a:r>
            <a:r>
              <a:rPr lang="en-GB" dirty="0"/>
              <a:t> </a:t>
            </a:r>
            <a:r>
              <a:rPr lang="en-GB" dirty="0" err="1"/>
              <a:t>negattiv</a:t>
            </a:r>
            <a:r>
              <a:rPr lang="en-GB" dirty="0"/>
              <a:t> </a:t>
            </a:r>
            <a:r>
              <a:rPr lang="en-GB" dirty="0" err="1"/>
              <a:t>fuq</a:t>
            </a:r>
            <a:r>
              <a:rPr lang="en-GB" dirty="0"/>
              <a:t> il-</a:t>
            </a:r>
            <a:r>
              <a:rPr lang="en-GB" dirty="0" err="1"/>
              <a:t>wirt</a:t>
            </a:r>
            <a:r>
              <a:rPr lang="en-GB" dirty="0"/>
              <a:t> </a:t>
            </a:r>
            <a:r>
              <a:rPr lang="en-GB" dirty="0" err="1"/>
              <a:t>ambjentali</a:t>
            </a:r>
            <a:r>
              <a:rPr lang="en-GB" dirty="0"/>
              <a:t> u </a:t>
            </a:r>
            <a:r>
              <a:rPr lang="en-GB" dirty="0" err="1"/>
              <a:t>kulturali</a:t>
            </a:r>
            <a:r>
              <a:rPr lang="en-GB" dirty="0"/>
              <a:t>, </a:t>
            </a:r>
            <a:r>
              <a:rPr lang="en-GB" dirty="0" err="1"/>
              <a:t>konġestjoni</a:t>
            </a:r>
            <a:r>
              <a:rPr lang="en-GB" dirty="0"/>
              <a:t> tat-</a:t>
            </a:r>
            <a:r>
              <a:rPr lang="en-GB" dirty="0" err="1"/>
              <a:t>traffiku</a:t>
            </a:r>
            <a:r>
              <a:rPr lang="en-GB" dirty="0"/>
              <a:t>, </a:t>
            </a:r>
            <a:r>
              <a:rPr lang="en-GB" dirty="0" err="1"/>
              <a:t>tniġġis</a:t>
            </a:r>
            <a:r>
              <a:rPr lang="en-GB" dirty="0"/>
              <a:t>, jew </a:t>
            </a:r>
            <a:r>
              <a:rPr lang="en-GB" dirty="0" err="1"/>
              <a:t>tfixkil</a:t>
            </a:r>
            <a:r>
              <a:rPr lang="en-GB" dirty="0"/>
              <a:t> urban; </a:t>
            </a:r>
          </a:p>
          <a:p>
            <a:pPr algn="just">
              <a:tabLst>
                <a:tab pos="269875" algn="l"/>
              </a:tabLst>
            </a:pPr>
            <a:endParaRPr lang="en-GB" dirty="0"/>
          </a:p>
          <a:p>
            <a:pPr algn="just">
              <a:tabLst>
                <a:tab pos="269875" algn="l"/>
              </a:tabLst>
            </a:pPr>
            <a:r>
              <a:rPr lang="en-GB" dirty="0"/>
              <a:t>i) l-</a:t>
            </a:r>
            <a:r>
              <a:rPr lang="en-GB" dirty="0" err="1"/>
              <a:t>ebda</a:t>
            </a:r>
            <a:r>
              <a:rPr lang="en-GB" dirty="0"/>
              <a:t> art ODZ </a:t>
            </a:r>
            <a:r>
              <a:rPr lang="en-GB" dirty="0" err="1"/>
              <a:t>ġdida</a:t>
            </a:r>
            <a:r>
              <a:rPr lang="en-GB" dirty="0"/>
              <a:t> </a:t>
            </a:r>
            <a:r>
              <a:rPr lang="en-GB" dirty="0" err="1"/>
              <a:t>lil</a:t>
            </a:r>
            <a:r>
              <a:rPr lang="en-GB" dirty="0"/>
              <a:t> </a:t>
            </a:r>
            <a:r>
              <a:rPr lang="en-GB" dirty="0" err="1"/>
              <a:t>hinn</a:t>
            </a:r>
            <a:r>
              <a:rPr lang="en-GB" dirty="0"/>
              <a:t> mill-</a:t>
            </a:r>
            <a:r>
              <a:rPr lang="en-GB" dirty="0" err="1"/>
              <a:t>konfini</a:t>
            </a:r>
            <a:r>
              <a:rPr lang="en-GB" dirty="0"/>
              <a:t> tal-</a:t>
            </a:r>
            <a:r>
              <a:rPr lang="en-GB" dirty="0" err="1"/>
              <a:t>barriera</a:t>
            </a:r>
            <a:r>
              <a:rPr lang="en-GB" dirty="0"/>
              <a:t> ma </a:t>
            </a:r>
            <a:r>
              <a:rPr lang="en-GB" dirty="0" err="1"/>
              <a:t>għandha</a:t>
            </a:r>
            <a:r>
              <a:rPr lang="en-GB" dirty="0"/>
              <a:t> </a:t>
            </a:r>
            <a:r>
              <a:rPr lang="en-GB" dirty="0" err="1"/>
              <a:t>tiġi</a:t>
            </a:r>
            <a:r>
              <a:rPr lang="en-GB" dirty="0"/>
              <a:t> </a:t>
            </a:r>
            <a:r>
              <a:rPr lang="en-GB" dirty="0" err="1"/>
              <a:t>allokata</a:t>
            </a:r>
            <a:r>
              <a:rPr lang="en-GB" dirty="0"/>
              <a:t> </a:t>
            </a:r>
            <a:r>
              <a:rPr lang="en-GB" dirty="0" err="1"/>
              <a:t>għall-iżvilupp</a:t>
            </a:r>
            <a:r>
              <a:rPr lang="en-GB" dirty="0"/>
              <a:t> </a:t>
            </a:r>
            <a:r>
              <a:rPr lang="en-GB" dirty="0" err="1"/>
              <a:t>propost</a:t>
            </a:r>
            <a:r>
              <a:rPr lang="en-GB" dirty="0"/>
              <a:t>, </a:t>
            </a:r>
            <a:r>
              <a:rPr lang="en-GB" dirty="0" err="1"/>
              <a:t>sakemm</a:t>
            </a:r>
            <a:r>
              <a:rPr lang="en-GB" dirty="0"/>
              <a:t> </a:t>
            </a:r>
            <a:r>
              <a:rPr lang="en-GB" dirty="0" err="1"/>
              <a:t>tali</a:t>
            </a:r>
            <a:r>
              <a:rPr lang="en-GB" dirty="0"/>
              <a:t> art jew </a:t>
            </a:r>
            <a:r>
              <a:rPr lang="en-GB" dirty="0" err="1"/>
              <a:t>spazju</a:t>
            </a:r>
            <a:r>
              <a:rPr lang="en-GB" dirty="0"/>
              <a:t> ma </a:t>
            </a:r>
            <a:r>
              <a:rPr lang="en-GB" dirty="0" err="1"/>
              <a:t>jikkonsistix</a:t>
            </a:r>
            <a:r>
              <a:rPr lang="en-GB" dirty="0"/>
              <a:t> minn </a:t>
            </a:r>
            <a:r>
              <a:rPr lang="en-GB" dirty="0" err="1"/>
              <a:t>faċilitajiet</a:t>
            </a:r>
            <a:r>
              <a:rPr lang="en-GB" dirty="0"/>
              <a:t> </a:t>
            </a:r>
            <a:r>
              <a:rPr lang="en-GB" dirty="0" err="1"/>
              <a:t>sportivi</a:t>
            </a:r>
            <a:r>
              <a:rPr lang="en-GB" dirty="0"/>
              <a:t> </a:t>
            </a:r>
            <a:r>
              <a:rPr lang="en-GB" dirty="0" err="1"/>
              <a:t>legalment</a:t>
            </a:r>
            <a:r>
              <a:rPr lang="en-GB" dirty="0"/>
              <a:t> </a:t>
            </a:r>
            <a:r>
              <a:rPr lang="en-GB" dirty="0" err="1"/>
              <a:t>stabbiliti</a:t>
            </a:r>
            <a:r>
              <a:rPr lang="en-GB" dirty="0"/>
              <a:t> </a:t>
            </a:r>
            <a:r>
              <a:rPr lang="en-GB" dirty="0" err="1"/>
              <a:t>biswit</a:t>
            </a:r>
            <a:r>
              <a:rPr lang="en-GB" dirty="0"/>
              <a:t> jew fil-</a:t>
            </a:r>
            <a:r>
              <a:rPr lang="en-GB" dirty="0" err="1"/>
              <a:t>qrib</a:t>
            </a:r>
            <a:r>
              <a:rPr lang="en-GB" dirty="0"/>
              <a:t>, </a:t>
            </a:r>
            <a:r>
              <a:rPr lang="en-GB" dirty="0" err="1"/>
              <a:t>mhux</a:t>
            </a:r>
            <a:r>
              <a:rPr lang="en-GB" dirty="0"/>
              <a:t> </a:t>
            </a:r>
            <a:r>
              <a:rPr lang="en-GB" dirty="0" err="1"/>
              <a:t>utilizzati</a:t>
            </a:r>
            <a:r>
              <a:rPr lang="en-GB" dirty="0"/>
              <a:t> </a:t>
            </a:r>
            <a:r>
              <a:rPr lang="en-GB" dirty="0" err="1"/>
              <a:t>biżżejjed</a:t>
            </a:r>
            <a:r>
              <a:rPr lang="en-GB" dirty="0"/>
              <a:t>, </a:t>
            </a:r>
            <a:r>
              <a:rPr lang="en-GB" dirty="0" err="1"/>
              <a:t>abbandunati</a:t>
            </a:r>
            <a:r>
              <a:rPr lang="en-GB" dirty="0"/>
              <a:t>, jew li </a:t>
            </a:r>
            <a:r>
              <a:rPr lang="en-GB" dirty="0" err="1"/>
              <a:t>qed</a:t>
            </a:r>
            <a:r>
              <a:rPr lang="en-GB" dirty="0"/>
              <a:t> </a:t>
            </a:r>
            <a:r>
              <a:rPr lang="en-GB" dirty="0" err="1"/>
              <a:t>ifallu</a:t>
            </a:r>
            <a:r>
              <a:rPr lang="en-GB" dirty="0"/>
              <a:t>, li huma </a:t>
            </a:r>
            <a:r>
              <a:rPr lang="en-GB" dirty="0" err="1"/>
              <a:t>proprjetà</a:t>
            </a:r>
            <a:r>
              <a:rPr lang="en-GB" dirty="0"/>
              <a:t> ta' jew </a:t>
            </a:r>
            <a:r>
              <a:rPr lang="en-GB" dirty="0" err="1"/>
              <a:t>fdati</a:t>
            </a:r>
            <a:r>
              <a:rPr lang="en-GB" dirty="0"/>
              <a:t> lill-</a:t>
            </a:r>
            <a:r>
              <a:rPr lang="en-GB" dirty="0" err="1"/>
              <a:t>organizzazzjoni</a:t>
            </a:r>
            <a:r>
              <a:rPr lang="en-GB" dirty="0"/>
              <a:t> </a:t>
            </a:r>
            <a:r>
              <a:rPr lang="en-GB" dirty="0" err="1"/>
              <a:t>sportiva</a:t>
            </a:r>
            <a:r>
              <a:rPr lang="en-GB" dirty="0"/>
              <a:t>.</a:t>
            </a:r>
          </a:p>
          <a:p>
            <a:pPr algn="just">
              <a:tabLst>
                <a:tab pos="269875" algn="l"/>
              </a:tabLst>
            </a:pPr>
            <a:endParaRPr lang="en-GB" dirty="0"/>
          </a:p>
        </p:txBody>
      </p:sp>
      <p:sp>
        <p:nvSpPr>
          <p:cNvPr id="4" name="Slide Number Placeholder 3">
            <a:extLst>
              <a:ext uri="{FF2B5EF4-FFF2-40B4-BE49-F238E27FC236}">
                <a16:creationId xmlns:a16="http://schemas.microsoft.com/office/drawing/2014/main" id="{7F24E943-1747-67D3-4E50-B98702E76819}"/>
              </a:ext>
            </a:extLst>
          </p:cNvPr>
          <p:cNvSpPr>
            <a:spLocks noGrp="1"/>
          </p:cNvSpPr>
          <p:nvPr>
            <p:ph type="sldNum" sz="quarter" idx="10"/>
          </p:nvPr>
        </p:nvSpPr>
        <p:spPr/>
        <p:txBody>
          <a:bodyPr rtlCol="0"/>
          <a:lstStyle/>
          <a:p>
            <a:pPr rtl="0"/>
            <a:fld id="{CF2FD335-6D8E-486A-8F5F-DFC7325903FF}" type="slidenum">
              <a:rPr lang="en-GB" smtClean="0"/>
              <a:t>17</a:t>
            </a:fld>
            <a:endParaRPr lang="en-GB" dirty="0"/>
          </a:p>
        </p:txBody>
      </p:sp>
    </p:spTree>
    <p:extLst>
      <p:ext uri="{BB962C8B-B14F-4D97-AF65-F5344CB8AC3E}">
        <p14:creationId xmlns:p14="http://schemas.microsoft.com/office/powerpoint/2010/main" val="7519140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A9438-741D-3D47-23E1-453A4D094B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EA4AEC-78DA-CEE2-A40F-8A365EB3AC32}"/>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891B0144-F370-5A02-C5B9-860DE85E5B91}"/>
              </a:ext>
            </a:extLst>
          </p:cNvPr>
          <p:cNvSpPr>
            <a:spLocks noGrp="1"/>
          </p:cNvSpPr>
          <p:nvPr>
            <p:ph type="body" idx="1"/>
          </p:nvPr>
        </p:nvSpPr>
        <p:spPr>
          <a:xfrm>
            <a:off x="685800" y="4400550"/>
            <a:ext cx="5486400" cy="3600450"/>
          </a:xfrm>
          <a:prstGeom prst="rect">
            <a:avLst/>
          </a:prstGeom>
        </p:spPr>
        <p:txBody>
          <a:bodyPr rtlCol="0"/>
          <a:lstStyle/>
          <a:p>
            <a:pPr marL="228600" indent="-228600" algn="just">
              <a:buAutoNum type="alphaUcParenBoth"/>
              <a:tabLst>
                <a:tab pos="269875" algn="l"/>
              </a:tabLst>
            </a:pPr>
            <a:r>
              <a:rPr lang="en-GB" dirty="0"/>
              <a:t>Fil-</a:t>
            </a:r>
            <a:r>
              <a:rPr lang="en-GB" dirty="0" err="1"/>
              <a:t>każ</a:t>
            </a:r>
            <a:r>
              <a:rPr lang="en-GB" dirty="0"/>
              <a:t> ta' </a:t>
            </a:r>
            <a:r>
              <a:rPr lang="en-GB" dirty="0" err="1"/>
              <a:t>faċilitajiet</a:t>
            </a:r>
            <a:r>
              <a:rPr lang="en-GB" dirty="0"/>
              <a:t> </a:t>
            </a:r>
            <a:r>
              <a:rPr lang="en-GB" dirty="0" err="1"/>
              <a:t>sportivi</a:t>
            </a:r>
            <a:r>
              <a:rPr lang="en-GB" dirty="0"/>
              <a:t> </a:t>
            </a:r>
            <a:r>
              <a:rPr lang="en-GB" dirty="0" err="1"/>
              <a:t>ġodda</a:t>
            </a:r>
            <a:r>
              <a:rPr lang="en-GB" dirty="0"/>
              <a:t> </a:t>
            </a:r>
            <a:r>
              <a:rPr lang="en-GB" dirty="0" err="1"/>
              <a:t>proposti</a:t>
            </a:r>
            <a:r>
              <a:rPr lang="en-GB" dirty="0"/>
              <a:t> fi </a:t>
            </a:r>
            <a:r>
              <a:rPr lang="en-GB" dirty="0" err="1"/>
              <a:t>ħdan</a:t>
            </a:r>
            <a:r>
              <a:rPr lang="en-GB" dirty="0"/>
              <a:t> </a:t>
            </a:r>
            <a:r>
              <a:rPr lang="en-GB" dirty="0" err="1"/>
              <a:t>barrieri</a:t>
            </a:r>
            <a:r>
              <a:rPr lang="en-GB" dirty="0"/>
              <a:t> </a:t>
            </a:r>
            <a:r>
              <a:rPr lang="en-GB" dirty="0" err="1"/>
              <a:t>eżistenti</a:t>
            </a:r>
            <a:r>
              <a:rPr lang="en-GB" dirty="0"/>
              <a:t> li </a:t>
            </a:r>
            <a:r>
              <a:rPr lang="en-GB" dirty="0" err="1"/>
              <a:t>diga</a:t>
            </a:r>
            <a:r>
              <a:rPr lang="en-GB" dirty="0"/>
              <a:t> </a:t>
            </a:r>
            <a:r>
              <a:rPr lang="en-GB" dirty="0" err="1"/>
              <a:t>fihom</a:t>
            </a:r>
            <a:r>
              <a:rPr lang="en-GB" dirty="0"/>
              <a:t> żvilupp </a:t>
            </a:r>
            <a:r>
              <a:rPr lang="en-GB" dirty="0" err="1"/>
              <a:t>ezistenti</a:t>
            </a:r>
            <a:r>
              <a:rPr lang="en-GB" dirty="0"/>
              <a:t> </a:t>
            </a:r>
            <a:r>
              <a:rPr lang="en-GB" dirty="0" err="1"/>
              <a:t>approvat</a:t>
            </a:r>
            <a:r>
              <a:rPr lang="en-GB" dirty="0"/>
              <a:t> </a:t>
            </a:r>
            <a:r>
              <a:rPr lang="en-GB" dirty="0" err="1"/>
              <a:t>qabel</a:t>
            </a:r>
            <a:r>
              <a:rPr lang="en-GB" dirty="0"/>
              <a:t> id-data tal-</a:t>
            </a:r>
            <a:r>
              <a:rPr lang="en-GB" dirty="0" err="1"/>
              <a:t>adozzjoni</a:t>
            </a:r>
            <a:r>
              <a:rPr lang="en-GB" dirty="0"/>
              <a:t> ta' din il-</a:t>
            </a:r>
            <a:r>
              <a:rPr lang="en-GB" dirty="0" err="1"/>
              <a:t>politika</a:t>
            </a:r>
            <a:r>
              <a:rPr lang="en-GB" dirty="0"/>
              <a:t>:</a:t>
            </a:r>
          </a:p>
          <a:p>
            <a:pPr marL="228600" indent="-228600" algn="just">
              <a:buAutoNum type="alphaUcParenBoth"/>
              <a:tabLst>
                <a:tab pos="269875" algn="l"/>
              </a:tabLst>
            </a:pPr>
            <a:endParaRPr lang="en-GB" dirty="0"/>
          </a:p>
          <a:p>
            <a:pPr algn="just">
              <a:tabLst>
                <a:tab pos="269875" algn="l"/>
              </a:tabLst>
            </a:pPr>
            <a:r>
              <a:rPr lang="en-GB" dirty="0"/>
              <a:t>a) l-</a:t>
            </a:r>
            <a:r>
              <a:rPr lang="en-GB" dirty="0" err="1"/>
              <a:t>iżvilupp</a:t>
            </a:r>
            <a:r>
              <a:rPr lang="en-GB" dirty="0"/>
              <a:t> ta’ floorspace </a:t>
            </a:r>
            <a:r>
              <a:rPr lang="en-GB" dirty="0" err="1"/>
              <a:t>addizzjonali</a:t>
            </a:r>
            <a:r>
              <a:rPr lang="en-GB" dirty="0"/>
              <a:t> kif </a:t>
            </a:r>
            <a:r>
              <a:rPr lang="en-GB" dirty="0" err="1"/>
              <a:t>definit</a:t>
            </a:r>
            <a:r>
              <a:rPr lang="en-GB" dirty="0"/>
              <a:t> minn din il-</a:t>
            </a:r>
            <a:r>
              <a:rPr lang="en-GB" dirty="0" err="1"/>
              <a:t>politika</a:t>
            </a:r>
            <a:r>
              <a:rPr lang="en-GB" dirty="0"/>
              <a:t>, </a:t>
            </a:r>
            <a:r>
              <a:rPr lang="en-GB" dirty="0" err="1"/>
              <a:t>jista</a:t>
            </a:r>
            <a:r>
              <a:rPr lang="en-GB" dirty="0"/>
              <a:t>' </a:t>
            </a:r>
            <a:r>
              <a:rPr lang="en-GB" dirty="0" err="1"/>
              <a:t>jiġi</a:t>
            </a:r>
            <a:r>
              <a:rPr lang="en-GB" dirty="0"/>
              <a:t> </a:t>
            </a:r>
            <a:r>
              <a:rPr lang="en-GB" dirty="0" err="1"/>
              <a:t>kkunsidrat</a:t>
            </a:r>
            <a:r>
              <a:rPr lang="en-GB" dirty="0"/>
              <a:t> </a:t>
            </a:r>
            <a:r>
              <a:rPr lang="en-GB" dirty="0" err="1"/>
              <a:t>fuq</a:t>
            </a:r>
            <a:r>
              <a:rPr lang="en-GB" dirty="0"/>
              <a:t> l-</a:t>
            </a:r>
            <a:r>
              <a:rPr lang="en-GB" dirty="0" err="1"/>
              <a:t>iżvilupp</a:t>
            </a:r>
            <a:r>
              <a:rPr lang="en-GB" dirty="0"/>
              <a:t> </a:t>
            </a:r>
            <a:r>
              <a:rPr lang="en-GB" dirty="0" err="1"/>
              <a:t>eżistenti</a:t>
            </a:r>
            <a:r>
              <a:rPr lang="en-GB" dirty="0"/>
              <a:t> fil-</a:t>
            </a:r>
            <a:r>
              <a:rPr lang="en-GB" dirty="0" err="1"/>
              <a:t>barriera</a:t>
            </a:r>
            <a:r>
              <a:rPr lang="en-GB" dirty="0"/>
              <a:t>.</a:t>
            </a:r>
          </a:p>
          <a:p>
            <a:pPr algn="just">
              <a:tabLst>
                <a:tab pos="269875" algn="l"/>
              </a:tabLst>
            </a:pPr>
            <a:endParaRPr lang="en-GB" dirty="0"/>
          </a:p>
          <a:p>
            <a:pPr algn="just">
              <a:tabLst>
                <a:tab pos="269875" algn="l"/>
              </a:tabLst>
            </a:pPr>
            <a:r>
              <a:rPr lang="en-GB" dirty="0"/>
              <a:t>b) mill-</a:t>
            </a:r>
            <a:r>
              <a:rPr lang="en-GB" dirty="0" err="1"/>
              <a:t>inqas</a:t>
            </a:r>
            <a:r>
              <a:rPr lang="en-GB" dirty="0"/>
              <a:t> 60% ta' dan il-floorspace </a:t>
            </a:r>
            <a:r>
              <a:rPr lang="en-GB" dirty="0" err="1"/>
              <a:t>addizzjonali</a:t>
            </a:r>
            <a:r>
              <a:rPr lang="en-GB" dirty="0"/>
              <a:t> </a:t>
            </a:r>
            <a:r>
              <a:rPr lang="en-GB" dirty="0" err="1"/>
              <a:t>għandu</a:t>
            </a:r>
            <a:r>
              <a:rPr lang="en-GB" dirty="0"/>
              <a:t> </a:t>
            </a:r>
            <a:r>
              <a:rPr lang="en-GB" dirty="0" err="1"/>
              <a:t>jintuża</a:t>
            </a:r>
            <a:r>
              <a:rPr lang="en-GB" dirty="0"/>
              <a:t> </a:t>
            </a:r>
            <a:r>
              <a:rPr lang="en-GB" dirty="0" err="1"/>
              <a:t>għal</a:t>
            </a:r>
            <a:r>
              <a:rPr lang="en-GB" dirty="0"/>
              <a:t> </a:t>
            </a:r>
            <a:r>
              <a:rPr lang="en-GB" dirty="0" err="1"/>
              <a:t>użi</a:t>
            </a:r>
            <a:r>
              <a:rPr lang="en-GB" dirty="0"/>
              <a:t> </a:t>
            </a:r>
            <a:r>
              <a:rPr lang="en-GB" dirty="0" err="1"/>
              <a:t>sportivi</a:t>
            </a:r>
            <a:r>
              <a:rPr lang="en-GB" dirty="0"/>
              <a:t> u </a:t>
            </a:r>
            <a:r>
              <a:rPr lang="en-GB" dirty="0" err="1"/>
              <a:t>użi</a:t>
            </a:r>
            <a:r>
              <a:rPr lang="en-GB" dirty="0"/>
              <a:t> </a:t>
            </a:r>
            <a:r>
              <a:rPr lang="en-GB" dirty="0" err="1"/>
              <a:t>anċillari</a:t>
            </a:r>
            <a:r>
              <a:rPr lang="en-GB" dirty="0"/>
              <a:t> </a:t>
            </a:r>
            <a:r>
              <a:rPr lang="en-GB" dirty="0" err="1"/>
              <a:t>sportivi</a:t>
            </a:r>
            <a:r>
              <a:rPr lang="en-GB" dirty="0"/>
              <a:t>. L-40% li </a:t>
            </a:r>
            <a:r>
              <a:rPr lang="en-GB" dirty="0" err="1"/>
              <a:t>jifdal</a:t>
            </a:r>
            <a:r>
              <a:rPr lang="en-GB" dirty="0"/>
              <a:t> </a:t>
            </a:r>
            <a:r>
              <a:rPr lang="en-GB" dirty="0" err="1"/>
              <a:t>jistgħu</a:t>
            </a:r>
            <a:r>
              <a:rPr lang="en-GB" dirty="0"/>
              <a:t> </a:t>
            </a:r>
            <a:r>
              <a:rPr lang="en-GB" dirty="0" err="1"/>
              <a:t>jintużaw</a:t>
            </a:r>
            <a:r>
              <a:rPr lang="en-GB" dirty="0"/>
              <a:t> </a:t>
            </a:r>
            <a:r>
              <a:rPr lang="en-GB" dirty="0" err="1"/>
              <a:t>għal</a:t>
            </a:r>
            <a:r>
              <a:rPr lang="en-GB" dirty="0"/>
              <a:t> </a:t>
            </a:r>
            <a:r>
              <a:rPr lang="en-GB" dirty="0" err="1"/>
              <a:t>magażżinaġġ</a:t>
            </a:r>
            <a:r>
              <a:rPr lang="en-GB" dirty="0"/>
              <a:t> jew żvilupp </a:t>
            </a:r>
            <a:r>
              <a:rPr lang="en-GB" dirty="0" err="1"/>
              <a:t>kummerċjali</a:t>
            </a:r>
            <a:r>
              <a:rPr lang="en-GB" dirty="0"/>
              <a:t>;</a:t>
            </a:r>
          </a:p>
          <a:p>
            <a:pPr algn="just">
              <a:tabLst>
                <a:tab pos="269875" algn="l"/>
              </a:tabLst>
            </a:pPr>
            <a:endParaRPr lang="en-GB" dirty="0"/>
          </a:p>
          <a:p>
            <a:pPr algn="just">
              <a:tabLst>
                <a:tab pos="269875" algn="l"/>
              </a:tabLst>
            </a:pPr>
            <a:r>
              <a:rPr lang="en-GB" dirty="0"/>
              <a:t>c) </a:t>
            </a:r>
            <a:r>
              <a:rPr lang="en-GB" dirty="0" err="1"/>
              <a:t>danil</a:t>
            </a:r>
            <a:r>
              <a:rPr lang="en-GB" dirty="0"/>
              <a:t>-floorspace </a:t>
            </a:r>
            <a:r>
              <a:rPr lang="en-GB" dirty="0" err="1"/>
              <a:t>addizzjonali</a:t>
            </a:r>
            <a:r>
              <a:rPr lang="en-GB" dirty="0"/>
              <a:t> </a:t>
            </a:r>
            <a:r>
              <a:rPr lang="en-GB" dirty="0" err="1"/>
              <a:t>m'għandux</a:t>
            </a:r>
            <a:r>
              <a:rPr lang="en-GB" dirty="0"/>
              <a:t> </a:t>
            </a:r>
            <a:r>
              <a:rPr lang="en-GB" dirty="0" err="1"/>
              <a:t>jaqbeż</a:t>
            </a:r>
            <a:r>
              <a:rPr lang="en-GB" dirty="0"/>
              <a:t> id-9.8m 'il </a:t>
            </a:r>
            <a:r>
              <a:rPr lang="en-GB" dirty="0" err="1"/>
              <a:t>fuq</a:t>
            </a:r>
            <a:r>
              <a:rPr lang="en-GB" dirty="0"/>
              <a:t> mill-</a:t>
            </a:r>
            <a:r>
              <a:rPr lang="en-GB" dirty="0" err="1"/>
              <a:t>ogħla</a:t>
            </a:r>
            <a:r>
              <a:rPr lang="en-GB" dirty="0"/>
              <a:t> </a:t>
            </a:r>
            <a:r>
              <a:rPr lang="en-GB" dirty="0" err="1"/>
              <a:t>livell</a:t>
            </a:r>
            <a:r>
              <a:rPr lang="en-GB" dirty="0"/>
              <a:t> tat-triq </a:t>
            </a:r>
            <a:r>
              <a:rPr lang="en-GB" dirty="0" err="1"/>
              <a:t>eżistenti</a:t>
            </a:r>
            <a:r>
              <a:rPr lang="en-GB" dirty="0"/>
              <a:t> li </a:t>
            </a:r>
            <a:r>
              <a:rPr lang="en-GB" dirty="0" err="1"/>
              <a:t>ddawwar</a:t>
            </a:r>
            <a:r>
              <a:rPr lang="en-GB" dirty="0"/>
              <a:t> il-</a:t>
            </a:r>
            <a:r>
              <a:rPr lang="en-GB" dirty="0" err="1"/>
              <a:t>barriera</a:t>
            </a:r>
            <a:r>
              <a:rPr lang="en-GB" dirty="0"/>
              <a:t>;</a:t>
            </a:r>
          </a:p>
        </p:txBody>
      </p:sp>
      <p:sp>
        <p:nvSpPr>
          <p:cNvPr id="4" name="Slide Number Placeholder 3">
            <a:extLst>
              <a:ext uri="{FF2B5EF4-FFF2-40B4-BE49-F238E27FC236}">
                <a16:creationId xmlns:a16="http://schemas.microsoft.com/office/drawing/2014/main" id="{BD9F6F11-E743-3419-726F-15BD31E75AEB}"/>
              </a:ext>
            </a:extLst>
          </p:cNvPr>
          <p:cNvSpPr>
            <a:spLocks noGrp="1"/>
          </p:cNvSpPr>
          <p:nvPr>
            <p:ph type="sldNum" sz="quarter" idx="10"/>
          </p:nvPr>
        </p:nvSpPr>
        <p:spPr/>
        <p:txBody>
          <a:bodyPr rtlCol="0"/>
          <a:lstStyle/>
          <a:p>
            <a:pPr rtl="0"/>
            <a:fld id="{CF2FD335-6D8E-486A-8F5F-DFC7325903FF}" type="slidenum">
              <a:rPr lang="en-GB" smtClean="0"/>
              <a:t>18</a:t>
            </a:fld>
            <a:endParaRPr lang="en-GB" dirty="0"/>
          </a:p>
        </p:txBody>
      </p:sp>
    </p:spTree>
    <p:extLst>
      <p:ext uri="{BB962C8B-B14F-4D97-AF65-F5344CB8AC3E}">
        <p14:creationId xmlns:p14="http://schemas.microsoft.com/office/powerpoint/2010/main" val="22672080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0C31D-1616-6E7A-B07E-5DDDEC8DE1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5E1BBA-80B3-45FE-0F8A-2CA7D0AB4998}"/>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1C7E719C-C85E-9BDC-E5C8-17E98D2D295B}"/>
              </a:ext>
            </a:extLst>
          </p:cNvPr>
          <p:cNvSpPr>
            <a:spLocks noGrp="1"/>
          </p:cNvSpPr>
          <p:nvPr>
            <p:ph type="body" idx="1"/>
          </p:nvPr>
        </p:nvSpPr>
        <p:spPr>
          <a:xfrm>
            <a:off x="685800" y="4400550"/>
            <a:ext cx="5486400" cy="3600450"/>
          </a:xfrm>
          <a:prstGeom prst="rect">
            <a:avLst/>
          </a:prstGeom>
        </p:spPr>
        <p:txBody>
          <a:bodyPr rtlCol="0"/>
          <a:lstStyle/>
          <a:p>
            <a:pPr algn="just">
              <a:tabLst>
                <a:tab pos="269875" algn="l"/>
              </a:tabLst>
            </a:pPr>
            <a:r>
              <a:rPr lang="en-GB" dirty="0"/>
              <a:t>(B) Fil-</a:t>
            </a:r>
            <a:r>
              <a:rPr lang="en-GB" dirty="0" err="1"/>
              <a:t>każ</a:t>
            </a:r>
            <a:r>
              <a:rPr lang="en-GB" dirty="0"/>
              <a:t> ta' </a:t>
            </a:r>
            <a:r>
              <a:rPr lang="en-GB" dirty="0" err="1"/>
              <a:t>faċilitajiet</a:t>
            </a:r>
            <a:r>
              <a:rPr lang="en-GB" dirty="0"/>
              <a:t> </a:t>
            </a:r>
            <a:r>
              <a:rPr lang="en-GB" dirty="0" err="1"/>
              <a:t>sportivi</a:t>
            </a:r>
            <a:r>
              <a:rPr lang="en-GB" dirty="0"/>
              <a:t> </a:t>
            </a:r>
            <a:r>
              <a:rPr lang="en-GB" dirty="0" err="1"/>
              <a:t>ġodda</a:t>
            </a:r>
            <a:r>
              <a:rPr lang="en-GB" dirty="0"/>
              <a:t> fi </a:t>
            </a:r>
            <a:r>
              <a:rPr lang="en-GB" dirty="0" err="1"/>
              <a:t>ħdan</a:t>
            </a:r>
            <a:r>
              <a:rPr lang="en-GB" dirty="0"/>
              <a:t> </a:t>
            </a:r>
            <a:r>
              <a:rPr lang="en-GB" dirty="0" err="1"/>
              <a:t>barrieri</a:t>
            </a:r>
            <a:r>
              <a:rPr lang="en-GB" dirty="0"/>
              <a:t> </a:t>
            </a:r>
            <a:r>
              <a:rPr lang="en-GB" dirty="0" err="1"/>
              <a:t>mhux</a:t>
            </a:r>
            <a:r>
              <a:rPr lang="en-GB" dirty="0"/>
              <a:t> </a:t>
            </a:r>
            <a:r>
              <a:rPr lang="en-GB" dirty="0" err="1"/>
              <a:t>użati</a:t>
            </a:r>
            <a:r>
              <a:rPr lang="en-GB" dirty="0"/>
              <a:t> li huma </a:t>
            </a:r>
            <a:r>
              <a:rPr lang="en-GB" dirty="0" err="1"/>
              <a:t>inqas</a:t>
            </a:r>
            <a:r>
              <a:rPr lang="en-GB" dirty="0"/>
              <a:t> minn 250m minn </a:t>
            </a:r>
            <a:r>
              <a:rPr lang="en-GB" dirty="0" err="1"/>
              <a:t>żoni</a:t>
            </a:r>
            <a:r>
              <a:rPr lang="en-GB" dirty="0"/>
              <a:t> </a:t>
            </a:r>
            <a:r>
              <a:rPr lang="en-GB" dirty="0" err="1"/>
              <a:t>residenzjali</a:t>
            </a:r>
            <a:r>
              <a:rPr lang="en-GB" dirty="0"/>
              <a:t> u li </a:t>
            </a:r>
            <a:r>
              <a:rPr lang="en-GB" dirty="0" err="1"/>
              <a:t>bħalissa</a:t>
            </a:r>
            <a:r>
              <a:rPr lang="en-GB" dirty="0"/>
              <a:t> huma </a:t>
            </a:r>
            <a:r>
              <a:rPr lang="en-GB" dirty="0" err="1"/>
              <a:t>operattivi</a:t>
            </a:r>
            <a:r>
              <a:rPr lang="en-GB" dirty="0"/>
              <a:t> jew </a:t>
            </a:r>
            <a:r>
              <a:rPr lang="en-GB" dirty="0" err="1"/>
              <a:t>użati</a:t>
            </a:r>
            <a:r>
              <a:rPr lang="en-GB" dirty="0"/>
              <a:t> </a:t>
            </a:r>
            <a:r>
              <a:rPr lang="en-GB" dirty="0" err="1"/>
              <a:t>għal</a:t>
            </a:r>
            <a:r>
              <a:rPr lang="en-GB" dirty="0"/>
              <a:t> </a:t>
            </a:r>
            <a:r>
              <a:rPr lang="en-GB" dirty="0" err="1"/>
              <a:t>industrija</a:t>
            </a:r>
            <a:r>
              <a:rPr lang="en-GB" dirty="0"/>
              <a:t> </a:t>
            </a:r>
            <a:r>
              <a:rPr lang="en-GB" dirty="0" err="1"/>
              <a:t>tedjanti</a:t>
            </a:r>
            <a:r>
              <a:rPr lang="en-GB" dirty="0"/>
              <a:t>, l-</a:t>
            </a:r>
            <a:r>
              <a:rPr lang="en-GB" dirty="0" err="1"/>
              <a:t>iżvilupp</a:t>
            </a:r>
            <a:r>
              <a:rPr lang="en-GB" dirty="0"/>
              <a:t> mill-</a:t>
            </a:r>
            <a:r>
              <a:rPr lang="en-GB" dirty="0" err="1"/>
              <a:t>ġdid</a:t>
            </a:r>
            <a:r>
              <a:rPr lang="en-GB" dirty="0"/>
              <a:t> ta' dawn il-</a:t>
            </a:r>
            <a:r>
              <a:rPr lang="en-GB" dirty="0" err="1"/>
              <a:t>barrieri</a:t>
            </a:r>
            <a:r>
              <a:rPr lang="en-GB" dirty="0"/>
              <a:t> </a:t>
            </a:r>
            <a:r>
              <a:rPr lang="en-GB" dirty="0" err="1"/>
              <a:t>jista</a:t>
            </a:r>
            <a:r>
              <a:rPr lang="en-GB" dirty="0"/>
              <a:t>' </a:t>
            </a:r>
            <a:r>
              <a:rPr lang="en-GB" dirty="0" err="1"/>
              <a:t>jiġi</a:t>
            </a:r>
            <a:r>
              <a:rPr lang="en-GB" dirty="0"/>
              <a:t> </a:t>
            </a:r>
            <a:r>
              <a:rPr lang="en-GB" dirty="0" err="1"/>
              <a:t>kkunsidrat</a:t>
            </a:r>
            <a:r>
              <a:rPr lang="en-GB" dirty="0"/>
              <a:t> </a:t>
            </a:r>
            <a:r>
              <a:rPr lang="en-GB" dirty="0" err="1"/>
              <a:t>soġġett</a:t>
            </a:r>
            <a:r>
              <a:rPr lang="en-GB" dirty="0"/>
              <a:t> li:</a:t>
            </a:r>
          </a:p>
          <a:p>
            <a:pPr algn="just">
              <a:tabLst>
                <a:tab pos="269875" algn="l"/>
              </a:tabLst>
            </a:pPr>
            <a:endParaRPr lang="en-GB" dirty="0"/>
          </a:p>
          <a:p>
            <a:pPr algn="just">
              <a:tabLst>
                <a:tab pos="269875" algn="l"/>
              </a:tabLst>
            </a:pPr>
            <a:r>
              <a:rPr lang="en-GB" dirty="0"/>
              <a:t>a) l-</a:t>
            </a:r>
            <a:r>
              <a:rPr lang="en-GB" dirty="0" err="1"/>
              <a:t>attività</a:t>
            </a:r>
            <a:r>
              <a:rPr lang="en-GB" dirty="0"/>
              <a:t> tat-</a:t>
            </a:r>
            <a:r>
              <a:rPr lang="en-GB" dirty="0" err="1"/>
              <a:t>tħaffir</a:t>
            </a:r>
            <a:r>
              <a:rPr lang="en-GB" dirty="0"/>
              <a:t> tal-</a:t>
            </a:r>
            <a:r>
              <a:rPr lang="en-GB" dirty="0" err="1"/>
              <a:t>barrieri</a:t>
            </a:r>
            <a:r>
              <a:rPr lang="en-GB" dirty="0"/>
              <a:t> </a:t>
            </a:r>
            <a:r>
              <a:rPr lang="en-GB" dirty="0" err="1"/>
              <a:t>għandha</a:t>
            </a:r>
            <a:r>
              <a:rPr lang="en-GB" dirty="0"/>
              <a:t> </a:t>
            </a:r>
            <a:r>
              <a:rPr lang="en-GB" dirty="0" err="1"/>
              <a:t>tinqabad</a:t>
            </a:r>
            <a:r>
              <a:rPr lang="en-GB" dirty="0"/>
              <a:t> u </a:t>
            </a:r>
            <a:r>
              <a:rPr lang="en-GB" dirty="0" err="1"/>
              <a:t>kwalunkwe</a:t>
            </a:r>
            <a:r>
              <a:rPr lang="en-GB" dirty="0"/>
              <a:t> </a:t>
            </a:r>
            <a:r>
              <a:rPr lang="en-GB" dirty="0" err="1"/>
              <a:t>industrija</a:t>
            </a:r>
            <a:r>
              <a:rPr lang="en-GB" dirty="0"/>
              <a:t> </a:t>
            </a:r>
            <a:r>
              <a:rPr lang="en-GB" dirty="0" err="1"/>
              <a:t>tedjanti</a:t>
            </a:r>
            <a:r>
              <a:rPr lang="en-GB" dirty="0"/>
              <a:t> </a:t>
            </a:r>
            <a:r>
              <a:rPr lang="en-GB" dirty="0" err="1"/>
              <a:t>għandha</a:t>
            </a:r>
            <a:r>
              <a:rPr lang="en-GB" dirty="0"/>
              <a:t> </a:t>
            </a:r>
            <a:r>
              <a:rPr lang="en-GB" dirty="0" err="1"/>
              <a:t>titneħħa</a:t>
            </a:r>
            <a:r>
              <a:rPr lang="en-GB" dirty="0"/>
              <a:t>.</a:t>
            </a:r>
          </a:p>
          <a:p>
            <a:pPr algn="just">
              <a:tabLst>
                <a:tab pos="269875" algn="l"/>
              </a:tabLst>
            </a:pPr>
            <a:endParaRPr lang="en-GB" dirty="0"/>
          </a:p>
          <a:p>
            <a:pPr algn="just">
              <a:tabLst>
                <a:tab pos="269875" algn="l"/>
              </a:tabLst>
            </a:pPr>
            <a:r>
              <a:rPr lang="en-GB" dirty="0"/>
              <a:t>b) l-</a:t>
            </a:r>
            <a:r>
              <a:rPr lang="en-GB" dirty="0" err="1"/>
              <a:t>iżvilupp</a:t>
            </a:r>
            <a:r>
              <a:rPr lang="en-GB" dirty="0"/>
              <a:t> mill-</a:t>
            </a:r>
            <a:r>
              <a:rPr lang="en-GB" dirty="0" err="1"/>
              <a:t>ġdid</a:t>
            </a:r>
            <a:r>
              <a:rPr lang="en-GB" dirty="0"/>
              <a:t> ta' dawn il-</a:t>
            </a:r>
            <a:r>
              <a:rPr lang="en-GB" dirty="0" err="1"/>
              <a:t>barrieri</a:t>
            </a:r>
            <a:r>
              <a:rPr lang="en-GB" dirty="0"/>
              <a:t> </a:t>
            </a:r>
            <a:r>
              <a:rPr lang="en-GB" dirty="0" err="1"/>
              <a:t>jista</a:t>
            </a:r>
            <a:r>
              <a:rPr lang="en-GB" dirty="0"/>
              <a:t>' </a:t>
            </a:r>
            <a:r>
              <a:rPr lang="en-GB" dirty="0" err="1"/>
              <a:t>jiġi</a:t>
            </a:r>
            <a:r>
              <a:rPr lang="en-GB" dirty="0"/>
              <a:t> </a:t>
            </a:r>
            <a:r>
              <a:rPr lang="en-GB" dirty="0" err="1"/>
              <a:t>kkunsidrat</a:t>
            </a:r>
            <a:r>
              <a:rPr lang="en-GB" dirty="0"/>
              <a:t> u </a:t>
            </a:r>
            <a:r>
              <a:rPr lang="en-GB" dirty="0" err="1"/>
              <a:t>għandu</a:t>
            </a:r>
            <a:r>
              <a:rPr lang="en-GB" dirty="0"/>
              <a:t> </a:t>
            </a:r>
            <a:r>
              <a:rPr lang="en-GB" dirty="0" err="1"/>
              <a:t>jinkludi</a:t>
            </a:r>
            <a:r>
              <a:rPr lang="en-GB" dirty="0"/>
              <a:t> l-</a:t>
            </a:r>
            <a:r>
              <a:rPr lang="en-GB" dirty="0" err="1"/>
              <a:t>mili</a:t>
            </a:r>
            <a:r>
              <a:rPr lang="en-GB" dirty="0"/>
              <a:t> </a:t>
            </a:r>
            <a:r>
              <a:rPr lang="en-GB" dirty="0" err="1"/>
              <a:t>parzjali</a:t>
            </a:r>
            <a:r>
              <a:rPr lang="en-GB" dirty="0"/>
              <a:t> bi </a:t>
            </a:r>
            <a:r>
              <a:rPr lang="en-GB" dirty="0" err="1"/>
              <a:t>skart</a:t>
            </a:r>
            <a:r>
              <a:rPr lang="en-GB" dirty="0"/>
              <a:t> inert (mill-</a:t>
            </a:r>
            <a:r>
              <a:rPr lang="en-GB" dirty="0" err="1"/>
              <a:t>inqas</a:t>
            </a:r>
            <a:r>
              <a:rPr lang="en-GB" dirty="0"/>
              <a:t> 40% </a:t>
            </a:r>
            <a:r>
              <a:rPr lang="en-GB" dirty="0" err="1"/>
              <a:t>bil-volum</a:t>
            </a:r>
            <a:r>
              <a:rPr lang="en-GB" dirty="0"/>
              <a:t>) u </a:t>
            </a:r>
            <a:r>
              <a:rPr lang="en-GB" dirty="0" err="1"/>
              <a:t>spazju</a:t>
            </a:r>
            <a:r>
              <a:rPr lang="en-GB" dirty="0"/>
              <a:t> tal-art kif </a:t>
            </a:r>
            <a:r>
              <a:rPr lang="en-GB" dirty="0" err="1"/>
              <a:t>definit</a:t>
            </a:r>
            <a:r>
              <a:rPr lang="en-GB" dirty="0"/>
              <a:t> minn din il-</a:t>
            </a:r>
            <a:r>
              <a:rPr lang="en-GB" dirty="0" err="1"/>
              <a:t>politika</a:t>
            </a:r>
            <a:r>
              <a:rPr lang="en-GB" dirty="0"/>
              <a:t>, </a:t>
            </a:r>
            <a:r>
              <a:rPr lang="en-GB" dirty="0" err="1"/>
              <a:t>minbarra</a:t>
            </a:r>
            <a:r>
              <a:rPr lang="en-GB" dirty="0"/>
              <a:t> li </a:t>
            </a:r>
            <a:r>
              <a:rPr lang="en-GB" dirty="0" err="1"/>
              <a:t>jintuża</a:t>
            </a:r>
            <a:r>
              <a:rPr lang="en-GB" dirty="0"/>
              <a:t> </a:t>
            </a:r>
            <a:r>
              <a:rPr lang="en-GB" dirty="0" err="1"/>
              <a:t>bħala</a:t>
            </a:r>
            <a:r>
              <a:rPr lang="en-GB" dirty="0"/>
              <a:t> </a:t>
            </a:r>
            <a:r>
              <a:rPr lang="en-GB" dirty="0" err="1"/>
              <a:t>żona</a:t>
            </a:r>
            <a:r>
              <a:rPr lang="en-GB" dirty="0"/>
              <a:t> ta' </a:t>
            </a:r>
            <a:r>
              <a:rPr lang="en-GB" dirty="0" err="1"/>
              <a:t>attività</a:t>
            </a:r>
            <a:r>
              <a:rPr lang="en-GB" dirty="0"/>
              <a:t> </a:t>
            </a:r>
            <a:r>
              <a:rPr lang="en-GB" dirty="0" err="1"/>
              <a:t>sportiva</a:t>
            </a:r>
            <a:r>
              <a:rPr lang="en-GB" dirty="0"/>
              <a:t>, </a:t>
            </a:r>
            <a:r>
              <a:rPr lang="en-GB" dirty="0" err="1"/>
              <a:t>żona</a:t>
            </a:r>
            <a:r>
              <a:rPr lang="en-GB" dirty="0"/>
              <a:t> ta' </a:t>
            </a:r>
            <a:r>
              <a:rPr lang="en-GB" dirty="0" err="1"/>
              <a:t>attività</a:t>
            </a:r>
            <a:r>
              <a:rPr lang="en-GB" dirty="0"/>
              <a:t> </a:t>
            </a:r>
            <a:r>
              <a:rPr lang="en-GB" dirty="0" err="1"/>
              <a:t>anċillari</a:t>
            </a:r>
            <a:r>
              <a:rPr lang="en-GB" dirty="0"/>
              <a:t> </a:t>
            </a:r>
            <a:r>
              <a:rPr lang="en-GB" dirty="0" err="1"/>
              <a:t>sportiva</a:t>
            </a:r>
            <a:r>
              <a:rPr lang="en-GB" dirty="0"/>
              <a:t> u </a:t>
            </a:r>
            <a:r>
              <a:rPr lang="en-GB" dirty="0" err="1"/>
              <a:t>żona</a:t>
            </a:r>
            <a:r>
              <a:rPr lang="en-GB" dirty="0"/>
              <a:t> ta' </a:t>
            </a:r>
            <a:r>
              <a:rPr lang="en-GB" dirty="0" err="1"/>
              <a:t>attività</a:t>
            </a:r>
            <a:r>
              <a:rPr lang="en-GB" dirty="0"/>
              <a:t> </a:t>
            </a:r>
            <a:r>
              <a:rPr lang="en-GB" dirty="0" err="1"/>
              <a:t>kummerċjali</a:t>
            </a:r>
            <a:r>
              <a:rPr lang="en-GB" dirty="0"/>
              <a:t> kif </a:t>
            </a:r>
            <a:r>
              <a:rPr lang="en-GB" dirty="0" err="1"/>
              <a:t>definit</a:t>
            </a:r>
            <a:r>
              <a:rPr lang="en-GB" dirty="0"/>
              <a:t> minn din il-</a:t>
            </a:r>
            <a:r>
              <a:rPr lang="en-GB" dirty="0" err="1"/>
              <a:t>politika</a:t>
            </a:r>
            <a:r>
              <a:rPr lang="en-GB" dirty="0"/>
              <a:t>. </a:t>
            </a:r>
            <a:r>
              <a:rPr lang="en-GB" dirty="0" err="1"/>
              <a:t>Faċilitajiet</a:t>
            </a:r>
            <a:r>
              <a:rPr lang="en-GB" dirty="0"/>
              <a:t> </a:t>
            </a:r>
            <a:r>
              <a:rPr lang="en-GB" dirty="0" err="1"/>
              <a:t>soċjali</a:t>
            </a:r>
            <a:r>
              <a:rPr lang="en-GB" dirty="0"/>
              <a:t> u </a:t>
            </a:r>
            <a:r>
              <a:rPr lang="en-GB" dirty="0" err="1"/>
              <a:t>komunitarji</a:t>
            </a:r>
            <a:r>
              <a:rPr lang="en-GB" dirty="0"/>
              <a:t> u </a:t>
            </a:r>
            <a:r>
              <a:rPr lang="en-GB" dirty="0" err="1"/>
              <a:t>maħżen</a:t>
            </a:r>
            <a:r>
              <a:rPr lang="en-GB" dirty="0"/>
              <a:t> </a:t>
            </a:r>
            <a:r>
              <a:rPr lang="en-GB" dirty="0" err="1"/>
              <a:t>jistgħu</a:t>
            </a:r>
            <a:r>
              <a:rPr lang="en-GB" dirty="0"/>
              <a:t> </a:t>
            </a:r>
            <a:r>
              <a:rPr lang="en-GB" dirty="0" err="1"/>
              <a:t>wkoll</a:t>
            </a:r>
            <a:r>
              <a:rPr lang="en-GB" dirty="0"/>
              <a:t> </a:t>
            </a:r>
            <a:r>
              <a:rPr lang="en-GB" dirty="0" err="1"/>
              <a:t>jiġu</a:t>
            </a:r>
            <a:r>
              <a:rPr lang="en-GB" dirty="0"/>
              <a:t> </a:t>
            </a:r>
            <a:r>
              <a:rPr lang="en-GB" dirty="0" err="1"/>
              <a:t>kkunsidrati</a:t>
            </a:r>
            <a:r>
              <a:rPr lang="en-GB" dirty="0"/>
              <a:t> </a:t>
            </a:r>
            <a:r>
              <a:rPr lang="en-GB" dirty="0" err="1"/>
              <a:t>bħala</a:t>
            </a:r>
            <a:r>
              <a:rPr lang="en-GB" dirty="0"/>
              <a:t> </a:t>
            </a:r>
            <a:r>
              <a:rPr lang="en-GB" dirty="0" err="1"/>
              <a:t>użi</a:t>
            </a:r>
            <a:r>
              <a:rPr lang="en-GB" dirty="0"/>
              <a:t> </a:t>
            </a:r>
            <a:r>
              <a:rPr lang="en-GB" dirty="0" err="1"/>
              <a:t>aċċettabbli</a:t>
            </a:r>
            <a:r>
              <a:rPr lang="en-GB" dirty="0"/>
              <a:t>.</a:t>
            </a:r>
          </a:p>
          <a:p>
            <a:pPr algn="just">
              <a:tabLst>
                <a:tab pos="269875" algn="l"/>
              </a:tabLst>
            </a:pPr>
            <a:endParaRPr lang="en-GB" dirty="0"/>
          </a:p>
          <a:p>
            <a:pPr algn="just">
              <a:tabLst>
                <a:tab pos="269875" algn="l"/>
              </a:tabLst>
            </a:pPr>
            <a:r>
              <a:rPr lang="en-GB" dirty="0"/>
              <a:t>c) mill-</a:t>
            </a:r>
            <a:r>
              <a:rPr lang="en-GB" dirty="0" err="1"/>
              <a:t>inqas</a:t>
            </a:r>
            <a:r>
              <a:rPr lang="en-GB" dirty="0"/>
              <a:t> 60% tal-</a:t>
            </a:r>
            <a:r>
              <a:rPr lang="en-GB" dirty="0" err="1"/>
              <a:t>ispazju</a:t>
            </a:r>
            <a:r>
              <a:rPr lang="en-GB" dirty="0"/>
              <a:t> tal-art kif </a:t>
            </a:r>
            <a:r>
              <a:rPr lang="en-GB" dirty="0" err="1"/>
              <a:t>definit</a:t>
            </a:r>
            <a:r>
              <a:rPr lang="en-GB" dirty="0"/>
              <a:t> minn din il-</a:t>
            </a:r>
            <a:r>
              <a:rPr lang="en-GB" dirty="0" err="1"/>
              <a:t>politika</a:t>
            </a:r>
            <a:r>
              <a:rPr lang="en-GB" dirty="0"/>
              <a:t>, </a:t>
            </a:r>
            <a:r>
              <a:rPr lang="en-GB" dirty="0" err="1"/>
              <a:t>għandu</a:t>
            </a:r>
            <a:r>
              <a:rPr lang="en-GB" dirty="0"/>
              <a:t> </a:t>
            </a:r>
            <a:r>
              <a:rPr lang="en-GB" dirty="0" err="1"/>
              <a:t>jintuża</a:t>
            </a:r>
            <a:r>
              <a:rPr lang="en-GB" dirty="0"/>
              <a:t> </a:t>
            </a:r>
            <a:r>
              <a:rPr lang="en-GB" dirty="0" err="1"/>
              <a:t>għal</a:t>
            </a:r>
            <a:r>
              <a:rPr lang="en-GB" dirty="0"/>
              <a:t> </a:t>
            </a:r>
            <a:r>
              <a:rPr lang="en-GB" dirty="0" err="1"/>
              <a:t>użi</a:t>
            </a:r>
            <a:r>
              <a:rPr lang="en-GB" dirty="0"/>
              <a:t> </a:t>
            </a:r>
            <a:r>
              <a:rPr lang="en-GB" dirty="0" err="1"/>
              <a:t>sportivi</a:t>
            </a:r>
            <a:r>
              <a:rPr lang="en-GB" dirty="0"/>
              <a:t> u </a:t>
            </a:r>
            <a:r>
              <a:rPr lang="en-GB" dirty="0" err="1"/>
              <a:t>użi</a:t>
            </a:r>
            <a:r>
              <a:rPr lang="en-GB" dirty="0"/>
              <a:t> </a:t>
            </a:r>
            <a:r>
              <a:rPr lang="en-GB" dirty="0" err="1"/>
              <a:t>anċillari</a:t>
            </a:r>
            <a:r>
              <a:rPr lang="en-GB" dirty="0"/>
              <a:t> </a:t>
            </a:r>
            <a:r>
              <a:rPr lang="en-GB" dirty="0" err="1"/>
              <a:t>sportivi</a:t>
            </a:r>
            <a:r>
              <a:rPr lang="en-GB" dirty="0"/>
              <a:t>. L-40% li </a:t>
            </a:r>
            <a:r>
              <a:rPr lang="en-GB" dirty="0" err="1"/>
              <a:t>jifdal</a:t>
            </a:r>
            <a:r>
              <a:rPr lang="en-GB" dirty="0"/>
              <a:t> </a:t>
            </a:r>
            <a:r>
              <a:rPr lang="en-GB" dirty="0" err="1"/>
              <a:t>jistgħu</a:t>
            </a:r>
            <a:r>
              <a:rPr lang="en-GB" dirty="0"/>
              <a:t> </a:t>
            </a:r>
            <a:r>
              <a:rPr lang="en-GB" dirty="0" err="1"/>
              <a:t>jintużaw</a:t>
            </a:r>
            <a:r>
              <a:rPr lang="en-GB" dirty="0"/>
              <a:t> </a:t>
            </a:r>
            <a:r>
              <a:rPr lang="en-GB" dirty="0" err="1"/>
              <a:t>għal</a:t>
            </a:r>
            <a:r>
              <a:rPr lang="en-GB" dirty="0"/>
              <a:t> </a:t>
            </a:r>
            <a:r>
              <a:rPr lang="en-GB" dirty="0" err="1"/>
              <a:t>maħżen</a:t>
            </a:r>
            <a:r>
              <a:rPr lang="en-GB" dirty="0"/>
              <a:t>, żvilupp </a:t>
            </a:r>
            <a:r>
              <a:rPr lang="en-GB" dirty="0" err="1"/>
              <a:t>kummerċjali</a:t>
            </a:r>
            <a:r>
              <a:rPr lang="en-GB" dirty="0"/>
              <a:t> u/jew </a:t>
            </a:r>
            <a:r>
              <a:rPr lang="en-GB" dirty="0" err="1"/>
              <a:t>faċilitajiet</a:t>
            </a:r>
            <a:r>
              <a:rPr lang="en-GB" dirty="0"/>
              <a:t> </a:t>
            </a:r>
            <a:r>
              <a:rPr lang="en-GB" dirty="0" err="1"/>
              <a:t>soċjali</a:t>
            </a:r>
            <a:r>
              <a:rPr lang="en-GB" dirty="0"/>
              <a:t> u </a:t>
            </a:r>
            <a:r>
              <a:rPr lang="en-GB" dirty="0" err="1"/>
              <a:t>komunitarji</a:t>
            </a:r>
            <a:r>
              <a:rPr lang="en-GB" dirty="0"/>
              <a:t>;</a:t>
            </a:r>
          </a:p>
        </p:txBody>
      </p:sp>
      <p:sp>
        <p:nvSpPr>
          <p:cNvPr id="4" name="Slide Number Placeholder 3">
            <a:extLst>
              <a:ext uri="{FF2B5EF4-FFF2-40B4-BE49-F238E27FC236}">
                <a16:creationId xmlns:a16="http://schemas.microsoft.com/office/drawing/2014/main" id="{9EA2E5FF-48FC-F38B-51BC-5E535E642B18}"/>
              </a:ext>
            </a:extLst>
          </p:cNvPr>
          <p:cNvSpPr>
            <a:spLocks noGrp="1"/>
          </p:cNvSpPr>
          <p:nvPr>
            <p:ph type="sldNum" sz="quarter" idx="10"/>
          </p:nvPr>
        </p:nvSpPr>
        <p:spPr/>
        <p:txBody>
          <a:bodyPr rtlCol="0"/>
          <a:lstStyle/>
          <a:p>
            <a:pPr rtl="0"/>
            <a:fld id="{CF2FD335-6D8E-486A-8F5F-DFC7325903FF}" type="slidenum">
              <a:rPr lang="en-GB" smtClean="0"/>
              <a:t>19</a:t>
            </a:fld>
            <a:endParaRPr lang="en-GB" dirty="0"/>
          </a:p>
        </p:txBody>
      </p:sp>
    </p:spTree>
    <p:extLst>
      <p:ext uri="{BB962C8B-B14F-4D97-AF65-F5344CB8AC3E}">
        <p14:creationId xmlns:p14="http://schemas.microsoft.com/office/powerpoint/2010/main" val="4120807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rtlCol="0"/>
          <a:lstStyle/>
          <a:p>
            <a:pPr marL="171450" indent="-171450">
              <a:buFont typeface="Arial" panose="020B0604020202020204" pitchFamily="34" charset="0"/>
              <a:buChar char="•"/>
            </a:pPr>
            <a:r>
              <a:rPr lang="en-GB" dirty="0"/>
              <a:t>Din il-presentation </a:t>
            </a:r>
            <a:r>
              <a:rPr lang="en-GB" dirty="0" err="1"/>
              <a:t>sejra</a:t>
            </a:r>
            <a:r>
              <a:rPr lang="en-GB" dirty="0"/>
              <a:t> </a:t>
            </a:r>
            <a:r>
              <a:rPr lang="en-GB" dirty="0" err="1"/>
              <a:t>tintroduci</a:t>
            </a:r>
            <a:r>
              <a:rPr lang="en-GB" dirty="0"/>
              <a:t> Partial Review tal Local Plans li l-</a:t>
            </a:r>
            <a:r>
              <a:rPr lang="en-GB" dirty="0" err="1"/>
              <a:t>intenzjoni</a:t>
            </a:r>
            <a:r>
              <a:rPr lang="en-GB" dirty="0"/>
              <a:t> </a:t>
            </a:r>
            <a:r>
              <a:rPr lang="en-GB" dirty="0" err="1"/>
              <a:t>taghha</a:t>
            </a:r>
            <a:r>
              <a:rPr lang="en-GB" dirty="0"/>
              <a:t> li </a:t>
            </a:r>
            <a:r>
              <a:rPr lang="en-GB" dirty="0" err="1"/>
              <a:t>tiffacilita</a:t>
            </a:r>
            <a:r>
              <a:rPr lang="en-GB" dirty="0"/>
              <a:t> l-</a:t>
            </a:r>
            <a:r>
              <a:rPr lang="en-GB" dirty="0" err="1"/>
              <a:t>implementazzjoni</a:t>
            </a:r>
            <a:r>
              <a:rPr lang="en-GB" dirty="0"/>
              <a:t> tal-Commercialisation of Sports Facilities Regulations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Ser </a:t>
            </a:r>
            <a:r>
              <a:rPr lang="en-GB" dirty="0" err="1"/>
              <a:t>naghtu</a:t>
            </a:r>
            <a:r>
              <a:rPr lang="en-GB" dirty="0"/>
              <a:t> description </a:t>
            </a:r>
            <a:r>
              <a:rPr lang="en-GB" dirty="0" err="1"/>
              <a:t>qasira</a:t>
            </a:r>
            <a:r>
              <a:rPr lang="en-GB" dirty="0"/>
              <a:t> ta dawn ir-Regulations ki ukoll tal-policies </a:t>
            </a:r>
            <a:r>
              <a:rPr lang="en-GB" dirty="0" err="1"/>
              <a:t>relevanti</a:t>
            </a:r>
            <a:r>
              <a:rPr lang="en-GB" dirty="0"/>
              <a:t> tal-Local Plans </a:t>
            </a:r>
            <a:r>
              <a:rPr lang="en-GB" dirty="0" err="1"/>
              <a:t>presenti</a:t>
            </a:r>
            <a:endParaRPr lang="en-GB" dirty="0"/>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Ser </a:t>
            </a:r>
            <a:r>
              <a:rPr lang="en-GB" dirty="0" err="1"/>
              <a:t>nuru</a:t>
            </a:r>
            <a:r>
              <a:rPr lang="en-GB" dirty="0"/>
              <a:t> </a:t>
            </a:r>
            <a:r>
              <a:rPr lang="en-GB" dirty="0" err="1"/>
              <a:t>x’kienu</a:t>
            </a:r>
            <a:r>
              <a:rPr lang="en-GB" dirty="0"/>
              <a:t> l-objectives </a:t>
            </a:r>
            <a:r>
              <a:rPr lang="en-GB" dirty="0" err="1"/>
              <a:t>mahruga</a:t>
            </a:r>
            <a:r>
              <a:rPr lang="en-GB" dirty="0"/>
              <a:t> mill-</a:t>
            </a:r>
            <a:r>
              <a:rPr lang="en-GB" dirty="0" err="1"/>
              <a:t>gvern</a:t>
            </a:r>
            <a:endParaRPr lang="en-GB" dirty="0"/>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U </a:t>
            </a:r>
            <a:r>
              <a:rPr lang="en-GB" dirty="0" err="1"/>
              <a:t>deskrizzjoni</a:t>
            </a:r>
            <a:r>
              <a:rPr lang="en-GB" dirty="0"/>
              <a:t> </a:t>
            </a:r>
            <a:r>
              <a:rPr lang="en-GB" dirty="0" err="1"/>
              <a:t>qasira</a:t>
            </a:r>
            <a:r>
              <a:rPr lang="en-GB" dirty="0"/>
              <a:t> tal-feedback tal-public consultation </a:t>
            </a:r>
            <a:r>
              <a:rPr lang="en-GB" dirty="0" err="1"/>
              <a:t>fuq</a:t>
            </a:r>
            <a:r>
              <a:rPr lang="en-GB" dirty="0"/>
              <a:t> l-objectives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Ser </a:t>
            </a:r>
            <a:r>
              <a:rPr lang="en-GB" dirty="0" err="1"/>
              <a:t>nispjegaw</a:t>
            </a:r>
            <a:r>
              <a:rPr lang="en-GB" dirty="0"/>
              <a:t> id-draft policies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U </a:t>
            </a:r>
            <a:r>
              <a:rPr lang="en-GB" dirty="0" err="1"/>
              <a:t>nispiccaw</a:t>
            </a:r>
            <a:r>
              <a:rPr lang="en-GB" dirty="0"/>
              <a:t> </a:t>
            </a:r>
            <a:r>
              <a:rPr lang="en-GB" dirty="0" err="1"/>
              <a:t>b’receommendation</a:t>
            </a:r>
            <a:r>
              <a:rPr lang="en-GB" dirty="0"/>
              <a:t> </a:t>
            </a:r>
            <a:r>
              <a:rPr lang="en-GB" dirty="0" err="1"/>
              <a:t>ghall</a:t>
            </a:r>
            <a:r>
              <a:rPr lang="en-GB" dirty="0"/>
              <a:t>-way </a:t>
            </a:r>
            <a:r>
              <a:rPr lang="en-GB" dirty="0" err="1"/>
              <a:t>foward</a:t>
            </a:r>
            <a:endParaRPr lang="en-GB" dirty="0"/>
          </a:p>
        </p:txBody>
      </p:sp>
      <p:sp>
        <p:nvSpPr>
          <p:cNvPr id="4" name="Slide Number Placeholder 3"/>
          <p:cNvSpPr>
            <a:spLocks noGrp="1"/>
          </p:cNvSpPr>
          <p:nvPr>
            <p:ph type="sldNum" sz="quarter" idx="10"/>
          </p:nvPr>
        </p:nvSpPr>
        <p:spPr/>
        <p:txBody>
          <a:bodyPr rtlCol="0"/>
          <a:lstStyle/>
          <a:p>
            <a:pPr rtl="0"/>
            <a:fld id="{CF2FD335-6D8E-486A-8F5F-DFC7325903FF}" type="slidenum">
              <a:rPr lang="en-GB" smtClean="0"/>
              <a:t>2</a:t>
            </a:fld>
            <a:endParaRPr lang="en-GB" dirty="0"/>
          </a:p>
        </p:txBody>
      </p:sp>
    </p:spTree>
    <p:extLst>
      <p:ext uri="{BB962C8B-B14F-4D97-AF65-F5344CB8AC3E}">
        <p14:creationId xmlns:p14="http://schemas.microsoft.com/office/powerpoint/2010/main" val="1188670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D8D89-6B9C-FB5F-FEB2-2A9B5FEA6F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9407A2-A6FA-1F43-4918-00AC1982BCF6}"/>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0A094153-49D7-AF80-397A-3F7AD43923A2}"/>
              </a:ext>
            </a:extLst>
          </p:cNvPr>
          <p:cNvSpPr>
            <a:spLocks noGrp="1"/>
          </p:cNvSpPr>
          <p:nvPr>
            <p:ph type="body" idx="1"/>
          </p:nvPr>
        </p:nvSpPr>
        <p:spPr>
          <a:xfrm>
            <a:off x="685800" y="4400550"/>
            <a:ext cx="5486400" cy="3600450"/>
          </a:xfrm>
          <a:prstGeom prst="rect">
            <a:avLst/>
          </a:prstGeom>
        </p:spPr>
        <p:txBody>
          <a:bodyPr rtlCol="0"/>
          <a:lstStyle/>
          <a:p>
            <a:pPr algn="just">
              <a:tabLst>
                <a:tab pos="269875" algn="l"/>
              </a:tabLst>
            </a:pPr>
            <a:r>
              <a:rPr lang="en-GB" dirty="0"/>
              <a:t>d) Il-</a:t>
            </a:r>
            <a:r>
              <a:rPr lang="en-GB" dirty="0" err="1"/>
              <a:t>proġett</a:t>
            </a:r>
            <a:r>
              <a:rPr lang="en-GB" dirty="0"/>
              <a:t> </a:t>
            </a:r>
            <a:r>
              <a:rPr lang="en-GB" dirty="0" err="1"/>
              <a:t>jirriżulta</a:t>
            </a:r>
            <a:r>
              <a:rPr lang="en-GB" dirty="0"/>
              <a:t> fit-</a:t>
            </a:r>
            <a:r>
              <a:rPr lang="en-GB" dirty="0" err="1"/>
              <a:t>titjib</a:t>
            </a:r>
            <a:r>
              <a:rPr lang="en-GB" dirty="0"/>
              <a:t> </a:t>
            </a:r>
            <a:r>
              <a:rPr lang="en-GB" dirty="0" err="1"/>
              <a:t>ambjentali</a:t>
            </a:r>
            <a:r>
              <a:rPr lang="en-GB" dirty="0"/>
              <a:t> </a:t>
            </a:r>
            <a:r>
              <a:rPr lang="en-GB" dirty="0" err="1"/>
              <a:t>taż-żona</a:t>
            </a:r>
            <a:r>
              <a:rPr lang="en-GB" dirty="0"/>
              <a:t> </a:t>
            </a:r>
            <a:r>
              <a:rPr lang="en-GB" dirty="0" err="1"/>
              <a:t>permezz</a:t>
            </a:r>
            <a:r>
              <a:rPr lang="en-GB" dirty="0"/>
              <a:t> tar-</a:t>
            </a:r>
            <a:r>
              <a:rPr lang="en-GB" dirty="0" err="1"/>
              <a:t>restawr</a:t>
            </a:r>
            <a:r>
              <a:rPr lang="en-GB" dirty="0"/>
              <a:t> tal-</a:t>
            </a:r>
            <a:r>
              <a:rPr lang="en-GB" dirty="0" err="1"/>
              <a:t>barriera</a:t>
            </a:r>
            <a:r>
              <a:rPr lang="en-GB" dirty="0"/>
              <a:t> </a:t>
            </a:r>
            <a:r>
              <a:rPr lang="en-GB" dirty="0" err="1"/>
              <a:t>permezz</a:t>
            </a:r>
            <a:r>
              <a:rPr lang="en-GB" dirty="0"/>
              <a:t> ta’ </a:t>
            </a:r>
            <a:r>
              <a:rPr lang="en-GB" dirty="0" err="1"/>
              <a:t>mili</a:t>
            </a:r>
            <a:r>
              <a:rPr lang="en-GB" dirty="0"/>
              <a:t> bi </a:t>
            </a:r>
            <a:r>
              <a:rPr lang="en-GB" dirty="0" err="1"/>
              <a:t>skart</a:t>
            </a:r>
            <a:r>
              <a:rPr lang="en-GB" dirty="0"/>
              <a:t> inert u </a:t>
            </a:r>
            <a:r>
              <a:rPr lang="en-GB" dirty="0" err="1"/>
              <a:t>introduzzjoni</a:t>
            </a:r>
            <a:r>
              <a:rPr lang="en-GB" dirty="0"/>
              <a:t> </a:t>
            </a:r>
            <a:r>
              <a:rPr lang="en-GB" dirty="0" err="1"/>
              <a:t>sinifikanti</a:t>
            </a:r>
            <a:r>
              <a:rPr lang="en-GB" dirty="0"/>
              <a:t> ta’ soft landscaping </a:t>
            </a:r>
            <a:r>
              <a:rPr lang="en-GB" dirty="0" err="1"/>
              <a:t>flimkien</a:t>
            </a:r>
            <a:r>
              <a:rPr lang="en-GB" dirty="0"/>
              <a:t> mal-</a:t>
            </a:r>
            <a:r>
              <a:rPr lang="en-GB" dirty="0" err="1"/>
              <a:t>wiċċ</a:t>
            </a:r>
            <a:r>
              <a:rPr lang="en-GB" dirty="0"/>
              <a:t> </a:t>
            </a:r>
            <a:r>
              <a:rPr lang="en-GB" dirty="0" err="1"/>
              <a:t>aħdar</a:t>
            </a:r>
            <a:r>
              <a:rPr lang="en-GB" dirty="0"/>
              <a:t> </a:t>
            </a:r>
            <a:r>
              <a:rPr lang="en-GB" dirty="0" err="1"/>
              <a:t>użat</a:t>
            </a:r>
            <a:r>
              <a:rPr lang="en-GB" dirty="0"/>
              <a:t> </a:t>
            </a:r>
            <a:r>
              <a:rPr lang="en-GB" dirty="0" err="1"/>
              <a:t>għall-prattika</a:t>
            </a:r>
            <a:r>
              <a:rPr lang="en-GB" dirty="0"/>
              <a:t> </a:t>
            </a:r>
            <a:r>
              <a:rPr lang="en-GB" dirty="0" err="1"/>
              <a:t>attwali</a:t>
            </a:r>
            <a:r>
              <a:rPr lang="en-GB" dirty="0"/>
              <a:t> tad-</a:t>
            </a:r>
            <a:r>
              <a:rPr lang="en-GB" dirty="0" err="1"/>
              <a:t>dixxiplina</a:t>
            </a:r>
            <a:r>
              <a:rPr lang="en-GB" dirty="0"/>
              <a:t> </a:t>
            </a:r>
            <a:r>
              <a:rPr lang="en-GB" dirty="0" err="1"/>
              <a:t>sportiva</a:t>
            </a:r>
            <a:r>
              <a:rPr lang="en-GB" dirty="0"/>
              <a:t>;</a:t>
            </a:r>
          </a:p>
          <a:p>
            <a:pPr algn="just">
              <a:tabLst>
                <a:tab pos="269875" algn="l"/>
              </a:tabLst>
            </a:pPr>
            <a:endParaRPr lang="en-GB" dirty="0"/>
          </a:p>
          <a:p>
            <a:pPr algn="just">
              <a:tabLst>
                <a:tab pos="269875" algn="l"/>
              </a:tabLst>
            </a:pPr>
            <a:r>
              <a:rPr lang="en-GB" dirty="0"/>
              <a:t>e) il-</a:t>
            </a:r>
            <a:r>
              <a:rPr lang="en-GB" dirty="0" err="1"/>
              <a:t>bini</a:t>
            </a:r>
            <a:r>
              <a:rPr lang="en-GB" dirty="0"/>
              <a:t> li </a:t>
            </a:r>
            <a:r>
              <a:rPr lang="en-GB" dirty="0" err="1"/>
              <a:t>jirriżulta</a:t>
            </a:r>
            <a:r>
              <a:rPr lang="en-GB" dirty="0"/>
              <a:t> </a:t>
            </a:r>
            <a:r>
              <a:rPr lang="en-GB" dirty="0" err="1"/>
              <a:t>għandu</a:t>
            </a:r>
            <a:r>
              <a:rPr lang="en-GB" dirty="0"/>
              <a:t> </a:t>
            </a:r>
            <a:r>
              <a:rPr lang="en-GB" dirty="0" err="1"/>
              <a:t>jkun</a:t>
            </a:r>
            <a:r>
              <a:rPr lang="en-GB" dirty="0"/>
              <a:t> </a:t>
            </a:r>
            <a:r>
              <a:rPr lang="en-GB" dirty="0" err="1"/>
              <a:t>jinsab</a:t>
            </a:r>
            <a:r>
              <a:rPr lang="en-GB" dirty="0"/>
              <a:t> fil-</a:t>
            </a:r>
            <a:r>
              <a:rPr lang="en-GB" dirty="0" err="1"/>
              <a:t>barriera</a:t>
            </a:r>
            <a:r>
              <a:rPr lang="en-GB" dirty="0"/>
              <a:t>, </a:t>
            </a:r>
            <a:r>
              <a:rPr lang="en-GB" dirty="0" err="1"/>
              <a:t>taħt</a:t>
            </a:r>
            <a:r>
              <a:rPr lang="en-GB" dirty="0"/>
              <a:t> it-triq li </a:t>
            </a:r>
            <a:r>
              <a:rPr lang="en-GB" dirty="0" err="1"/>
              <a:t>tmiss</a:t>
            </a:r>
            <a:r>
              <a:rPr lang="en-GB" dirty="0"/>
              <a:t> mal-</a:t>
            </a:r>
            <a:r>
              <a:rPr lang="en-GB" dirty="0" err="1"/>
              <a:t>barriera</a:t>
            </a:r>
            <a:r>
              <a:rPr lang="en-GB" dirty="0"/>
              <a:t>;</a:t>
            </a:r>
          </a:p>
          <a:p>
            <a:pPr algn="just">
              <a:tabLst>
                <a:tab pos="269875" algn="l"/>
              </a:tabLst>
            </a:pPr>
            <a:endParaRPr lang="en-GB" dirty="0"/>
          </a:p>
          <a:p>
            <a:pPr algn="just">
              <a:tabLst>
                <a:tab pos="269875" algn="l"/>
              </a:tabLst>
            </a:pPr>
            <a:r>
              <a:rPr lang="en-GB" dirty="0"/>
              <a:t>f) is-</a:t>
            </a:r>
            <a:r>
              <a:rPr lang="en-GB" dirty="0" err="1"/>
              <a:t>saqaf</a:t>
            </a:r>
            <a:r>
              <a:rPr lang="en-GB" dirty="0"/>
              <a:t> tal-</a:t>
            </a:r>
            <a:r>
              <a:rPr lang="en-GB" dirty="0" err="1"/>
              <a:t>bini</a:t>
            </a:r>
            <a:r>
              <a:rPr lang="en-GB" dirty="0"/>
              <a:t> li </a:t>
            </a:r>
            <a:r>
              <a:rPr lang="en-GB" dirty="0" err="1"/>
              <a:t>jirriżulta</a:t>
            </a:r>
            <a:r>
              <a:rPr lang="en-GB" dirty="0"/>
              <a:t> </a:t>
            </a:r>
            <a:r>
              <a:rPr lang="en-GB" dirty="0" err="1"/>
              <a:t>għandu</a:t>
            </a:r>
            <a:r>
              <a:rPr lang="en-GB" dirty="0"/>
              <a:t> </a:t>
            </a:r>
            <a:r>
              <a:rPr lang="en-GB" dirty="0" err="1"/>
              <a:t>jkun</a:t>
            </a:r>
            <a:r>
              <a:rPr lang="en-GB" dirty="0"/>
              <a:t> </a:t>
            </a:r>
            <a:r>
              <a:rPr lang="en-GB" dirty="0" err="1"/>
              <a:t>integrat</a:t>
            </a:r>
            <a:r>
              <a:rPr lang="en-GB" dirty="0"/>
              <a:t> </a:t>
            </a:r>
            <a:r>
              <a:rPr lang="en-GB" dirty="0" err="1"/>
              <a:t>bħala</a:t>
            </a:r>
            <a:r>
              <a:rPr lang="en-GB" dirty="0"/>
              <a:t> parti mill-</a:t>
            </a:r>
            <a:r>
              <a:rPr lang="en-GB" dirty="0" err="1"/>
              <a:t>iskema</a:t>
            </a:r>
            <a:r>
              <a:rPr lang="en-GB" dirty="0"/>
              <a:t> ta’ </a:t>
            </a:r>
            <a:r>
              <a:rPr lang="en-GB" dirty="0" err="1"/>
              <a:t>restawr</a:t>
            </a:r>
            <a:r>
              <a:rPr lang="en-GB" dirty="0"/>
              <a:t> tal-</a:t>
            </a:r>
            <a:r>
              <a:rPr lang="en-GB" dirty="0" err="1"/>
              <a:t>barriera</a:t>
            </a:r>
            <a:r>
              <a:rPr lang="en-GB" dirty="0"/>
              <a:t> u </a:t>
            </a:r>
            <a:r>
              <a:rPr lang="en-GB" dirty="0" err="1"/>
              <a:t>m’għandux</a:t>
            </a:r>
            <a:r>
              <a:rPr lang="en-GB" dirty="0"/>
              <a:t> </a:t>
            </a:r>
            <a:r>
              <a:rPr lang="en-GB" dirty="0" err="1"/>
              <a:t>jaqbeż</a:t>
            </a:r>
            <a:r>
              <a:rPr lang="en-GB" dirty="0"/>
              <a:t> il-</a:t>
            </a:r>
            <a:r>
              <a:rPr lang="en-GB" dirty="0" err="1"/>
              <a:t>livelli</a:t>
            </a:r>
            <a:r>
              <a:rPr lang="en-GB" dirty="0"/>
              <a:t> </a:t>
            </a:r>
            <a:r>
              <a:rPr lang="en-GB" dirty="0" err="1"/>
              <a:t>tas</a:t>
            </a:r>
            <a:r>
              <a:rPr lang="en-GB" dirty="0"/>
              <a:t>-sit ta’ </a:t>
            </a:r>
            <a:r>
              <a:rPr lang="en-GB" dirty="0" err="1"/>
              <a:t>qabel</a:t>
            </a:r>
            <a:r>
              <a:rPr lang="en-GB" dirty="0"/>
              <a:t> l-</a:t>
            </a:r>
            <a:r>
              <a:rPr lang="en-GB" dirty="0" err="1"/>
              <a:t>iskavar</a:t>
            </a:r>
            <a:r>
              <a:rPr lang="en-GB" dirty="0"/>
              <a:t>, </a:t>
            </a:r>
            <a:r>
              <a:rPr lang="en-GB" dirty="0" err="1"/>
              <a:t>ħlief</a:t>
            </a:r>
            <a:r>
              <a:rPr lang="en-GB" dirty="0"/>
              <a:t> </a:t>
            </a:r>
            <a:r>
              <a:rPr lang="en-GB" dirty="0" err="1"/>
              <a:t>fejn</a:t>
            </a:r>
            <a:r>
              <a:rPr lang="en-GB" dirty="0"/>
              <a:t> ma </a:t>
            </a:r>
            <a:r>
              <a:rPr lang="en-GB" dirty="0" err="1"/>
              <a:t>jkunx</a:t>
            </a:r>
            <a:r>
              <a:rPr lang="en-GB" dirty="0"/>
              <a:t> </a:t>
            </a:r>
            <a:r>
              <a:rPr lang="en-GB" dirty="0" err="1"/>
              <a:t>fattibbli</a:t>
            </a:r>
            <a:r>
              <a:rPr lang="en-GB" dirty="0"/>
              <a:t> li </a:t>
            </a:r>
            <a:r>
              <a:rPr lang="en-GB" dirty="0" err="1"/>
              <a:t>jinkisbu</a:t>
            </a:r>
            <a:r>
              <a:rPr lang="en-GB" dirty="0"/>
              <a:t> </a:t>
            </a:r>
            <a:r>
              <a:rPr lang="en-GB" dirty="0" err="1"/>
              <a:t>żoni</a:t>
            </a:r>
            <a:r>
              <a:rPr lang="en-GB" dirty="0"/>
              <a:t> </a:t>
            </a:r>
            <a:r>
              <a:rPr lang="en-GB" dirty="0" err="1"/>
              <a:t>livellati.ghall</a:t>
            </a:r>
            <a:r>
              <a:rPr lang="en-GB" dirty="0"/>
              <a:t>- </a:t>
            </a:r>
            <a:r>
              <a:rPr lang="en-GB" dirty="0" err="1"/>
              <a:t>attività</a:t>
            </a:r>
            <a:r>
              <a:rPr lang="en-GB" dirty="0"/>
              <a:t> sportive</a:t>
            </a:r>
          </a:p>
          <a:p>
            <a:pPr algn="just">
              <a:tabLst>
                <a:tab pos="269875" algn="l"/>
              </a:tabLst>
            </a:pPr>
            <a:endParaRPr lang="en-GB" dirty="0"/>
          </a:p>
          <a:p>
            <a:pPr algn="just">
              <a:tabLst>
                <a:tab pos="269875" algn="l"/>
              </a:tabLst>
            </a:pPr>
            <a:r>
              <a:rPr lang="en-GB" dirty="0"/>
              <a:t>Din il-</a:t>
            </a:r>
            <a:r>
              <a:rPr lang="en-GB" dirty="0" err="1"/>
              <a:t>politika</a:t>
            </a:r>
            <a:r>
              <a:rPr lang="en-GB" dirty="0"/>
              <a:t> </a:t>
            </a:r>
            <a:r>
              <a:rPr lang="en-GB" dirty="0" err="1"/>
              <a:t>għandha</a:t>
            </a:r>
            <a:r>
              <a:rPr lang="en-GB" dirty="0"/>
              <a:t> </a:t>
            </a:r>
            <a:r>
              <a:rPr lang="en-GB" dirty="0" err="1"/>
              <a:t>tipprevali</a:t>
            </a:r>
            <a:r>
              <a:rPr lang="en-GB" dirty="0"/>
              <a:t> </a:t>
            </a:r>
            <a:r>
              <a:rPr lang="en-GB" dirty="0" err="1"/>
              <a:t>f'każ</a:t>
            </a:r>
            <a:r>
              <a:rPr lang="en-GB" dirty="0"/>
              <a:t> ta' </a:t>
            </a:r>
            <a:r>
              <a:rPr lang="en-GB" dirty="0" err="1"/>
              <a:t>kunflitt</a:t>
            </a:r>
            <a:r>
              <a:rPr lang="en-GB" dirty="0"/>
              <a:t> ma' </a:t>
            </a:r>
            <a:r>
              <a:rPr lang="en-GB" dirty="0" err="1"/>
              <a:t>politiki</a:t>
            </a:r>
            <a:r>
              <a:rPr lang="en-GB" dirty="0"/>
              <a:t> ta' </a:t>
            </a:r>
            <a:r>
              <a:rPr lang="en-GB" dirty="0" err="1"/>
              <a:t>Pjanijiet</a:t>
            </a:r>
            <a:r>
              <a:rPr lang="en-GB" dirty="0"/>
              <a:t> </a:t>
            </a:r>
            <a:r>
              <a:rPr lang="en-GB" dirty="0" err="1"/>
              <a:t>Lokali</a:t>
            </a:r>
            <a:r>
              <a:rPr lang="en-GB" dirty="0"/>
              <a:t> </a:t>
            </a:r>
            <a:r>
              <a:rPr lang="en-GB" dirty="0" err="1"/>
              <a:t>oħra</a:t>
            </a:r>
            <a:r>
              <a:rPr lang="en-GB" dirty="0"/>
              <a:t> </a:t>
            </a:r>
            <a:r>
              <a:rPr lang="en-GB" dirty="0" err="1"/>
              <a:t>relatati</a:t>
            </a:r>
            <a:r>
              <a:rPr lang="en-GB" dirty="0"/>
              <a:t> </a:t>
            </a:r>
            <a:r>
              <a:rPr lang="en-GB" dirty="0" err="1"/>
              <a:t>direttament</a:t>
            </a:r>
            <a:r>
              <a:rPr lang="en-GB" dirty="0"/>
              <a:t> mal-</a:t>
            </a:r>
            <a:r>
              <a:rPr lang="en-GB" dirty="0" err="1"/>
              <a:t>użi</a:t>
            </a:r>
            <a:r>
              <a:rPr lang="en-GB" dirty="0"/>
              <a:t> </a:t>
            </a:r>
            <a:r>
              <a:rPr lang="en-GB" dirty="0" err="1"/>
              <a:t>sportivi</a:t>
            </a:r>
            <a:r>
              <a:rPr lang="en-GB" dirty="0"/>
              <a:t> u  mal-</a:t>
            </a:r>
            <a:r>
              <a:rPr lang="en-GB" dirty="0" err="1"/>
              <a:t>użu</a:t>
            </a:r>
            <a:r>
              <a:rPr lang="en-GB" dirty="0"/>
              <a:t> ta’ barrier </a:t>
            </a:r>
            <a:r>
              <a:rPr lang="en-GB" dirty="0" err="1"/>
              <a:t>ezawriti</a:t>
            </a:r>
            <a:r>
              <a:rPr lang="en-GB" dirty="0"/>
              <a:t>/</a:t>
            </a:r>
            <a:r>
              <a:rPr lang="en-GB" dirty="0" err="1"/>
              <a:t>uzati</a:t>
            </a:r>
            <a:r>
              <a:rPr lang="en-GB" dirty="0"/>
              <a:t>.</a:t>
            </a:r>
          </a:p>
        </p:txBody>
      </p:sp>
      <p:sp>
        <p:nvSpPr>
          <p:cNvPr id="4" name="Slide Number Placeholder 3">
            <a:extLst>
              <a:ext uri="{FF2B5EF4-FFF2-40B4-BE49-F238E27FC236}">
                <a16:creationId xmlns:a16="http://schemas.microsoft.com/office/drawing/2014/main" id="{341C1CC1-1EDE-742D-89C2-4388B7912A9A}"/>
              </a:ext>
            </a:extLst>
          </p:cNvPr>
          <p:cNvSpPr>
            <a:spLocks noGrp="1"/>
          </p:cNvSpPr>
          <p:nvPr>
            <p:ph type="sldNum" sz="quarter" idx="10"/>
          </p:nvPr>
        </p:nvSpPr>
        <p:spPr/>
        <p:txBody>
          <a:bodyPr rtlCol="0"/>
          <a:lstStyle/>
          <a:p>
            <a:pPr rtl="0"/>
            <a:fld id="{CF2FD335-6D8E-486A-8F5F-DFC7325903FF}" type="slidenum">
              <a:rPr lang="en-GB" smtClean="0"/>
              <a:t>20</a:t>
            </a:fld>
            <a:endParaRPr lang="en-GB" dirty="0"/>
          </a:p>
        </p:txBody>
      </p:sp>
    </p:spTree>
    <p:extLst>
      <p:ext uri="{BB962C8B-B14F-4D97-AF65-F5344CB8AC3E}">
        <p14:creationId xmlns:p14="http://schemas.microsoft.com/office/powerpoint/2010/main" val="10764133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AC138-8AF9-C59B-4431-B864A56163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457AC2-53AD-846A-9B43-F372E66CEEC4}"/>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045B5B79-71EA-DF6F-FEF3-36268AC46257}"/>
              </a:ext>
            </a:extLst>
          </p:cNvPr>
          <p:cNvSpPr>
            <a:spLocks noGrp="1"/>
          </p:cNvSpPr>
          <p:nvPr>
            <p:ph type="body" idx="1"/>
          </p:nvPr>
        </p:nvSpPr>
        <p:spPr>
          <a:xfrm>
            <a:off x="685800" y="4435719"/>
            <a:ext cx="5486400" cy="3600450"/>
          </a:xfrm>
          <a:prstGeom prst="rect">
            <a:avLst/>
          </a:prstGeom>
        </p:spPr>
        <p:txBody>
          <a:bodyPr rtlCol="0"/>
          <a:lstStyle/>
          <a:p>
            <a:pPr algn="just">
              <a:tabLst>
                <a:tab pos="269875" algn="l"/>
              </a:tabLst>
            </a:pPr>
            <a:r>
              <a:rPr lang="en-GB" dirty="0"/>
              <a:t>L </a:t>
            </a:r>
            <a:r>
              <a:rPr lang="en-GB" dirty="0" err="1"/>
              <a:t>Awtorita</a:t>
            </a:r>
            <a:r>
              <a:rPr lang="en-GB" dirty="0"/>
              <a:t> ta l </a:t>
            </a:r>
            <a:r>
              <a:rPr lang="en-GB" dirty="0" err="1"/>
              <a:t>Ippjanar</a:t>
            </a:r>
            <a:r>
              <a:rPr lang="en-GB" dirty="0"/>
              <a:t> </a:t>
            </a:r>
            <a:r>
              <a:rPr lang="en-GB" dirty="0" err="1"/>
              <a:t>tistieden</a:t>
            </a:r>
            <a:r>
              <a:rPr lang="en-GB" dirty="0"/>
              <a:t> lill </a:t>
            </a:r>
            <a:r>
              <a:rPr lang="en-GB" dirty="0" err="1"/>
              <a:t>pubbliku</a:t>
            </a:r>
            <a:r>
              <a:rPr lang="en-GB" dirty="0"/>
              <a:t> </a:t>
            </a:r>
            <a:r>
              <a:rPr lang="en-GB" dirty="0" err="1"/>
              <a:t>sbiex</a:t>
            </a:r>
            <a:r>
              <a:rPr lang="en-GB" dirty="0"/>
              <a:t> </a:t>
            </a:r>
            <a:r>
              <a:rPr lang="en-GB" dirty="0" err="1"/>
              <a:t>jibghat</a:t>
            </a:r>
            <a:r>
              <a:rPr lang="en-GB" dirty="0"/>
              <a:t> il </a:t>
            </a:r>
            <a:r>
              <a:rPr lang="en-GB" dirty="0" err="1"/>
              <a:t>kummenti</a:t>
            </a:r>
            <a:r>
              <a:rPr lang="en-GB" dirty="0"/>
              <a:t> </a:t>
            </a:r>
            <a:r>
              <a:rPr lang="en-GB" dirty="0" err="1"/>
              <a:t>tieghu</a:t>
            </a:r>
            <a:r>
              <a:rPr lang="en-GB" dirty="0"/>
              <a:t> </a:t>
            </a:r>
            <a:r>
              <a:rPr lang="en-GB" dirty="0" err="1"/>
              <a:t>fuq</a:t>
            </a:r>
            <a:r>
              <a:rPr lang="en-GB" dirty="0"/>
              <a:t> din il policy </a:t>
            </a:r>
            <a:r>
              <a:rPr lang="en-GB" dirty="0" err="1"/>
              <a:t>sa</a:t>
            </a:r>
            <a:r>
              <a:rPr lang="en-GB" dirty="0"/>
              <a:t> </a:t>
            </a:r>
            <a:r>
              <a:rPr lang="en-GB" dirty="0" err="1"/>
              <a:t>mhux</a:t>
            </a:r>
            <a:r>
              <a:rPr lang="en-GB" dirty="0"/>
              <a:t> </a:t>
            </a:r>
            <a:r>
              <a:rPr lang="en-GB" dirty="0" err="1"/>
              <a:t>aktar</a:t>
            </a:r>
            <a:r>
              <a:rPr lang="en-GB" dirty="0"/>
              <a:t> tard mis 27 ta </a:t>
            </a:r>
            <a:r>
              <a:rPr lang="en-GB" dirty="0" err="1"/>
              <a:t>Marzu</a:t>
            </a:r>
            <a:r>
              <a:rPr lang="en-GB" dirty="0"/>
              <a:t> 2026, </a:t>
            </a:r>
            <a:r>
              <a:rPr lang="en-GB" dirty="0" err="1"/>
              <a:t>fuq</a:t>
            </a:r>
            <a:r>
              <a:rPr lang="en-GB" dirty="0"/>
              <a:t> dan l </a:t>
            </a:r>
            <a:r>
              <a:rPr lang="en-GB" dirty="0" err="1"/>
              <a:t>indirizz</a:t>
            </a:r>
            <a:r>
              <a:rPr lang="en-GB" dirty="0"/>
              <a:t> digitali:</a:t>
            </a:r>
          </a:p>
          <a:p>
            <a:pPr algn="just">
              <a:tabLst>
                <a:tab pos="269875" algn="l"/>
              </a:tabLst>
            </a:pPr>
            <a:endParaRPr lang="en-GB" dirty="0"/>
          </a:p>
          <a:p>
            <a:pPr algn="just">
              <a:tabLst>
                <a:tab pos="269875" algn="l"/>
              </a:tabLst>
            </a:pPr>
            <a:r>
              <a:rPr lang="en-GB" dirty="0"/>
              <a:t>Sports_facilties@pa.org.mt</a:t>
            </a:r>
          </a:p>
        </p:txBody>
      </p:sp>
      <p:sp>
        <p:nvSpPr>
          <p:cNvPr id="4" name="Slide Number Placeholder 3">
            <a:extLst>
              <a:ext uri="{FF2B5EF4-FFF2-40B4-BE49-F238E27FC236}">
                <a16:creationId xmlns:a16="http://schemas.microsoft.com/office/drawing/2014/main" id="{D79B3564-8D07-49CE-842A-627E330CC2CD}"/>
              </a:ext>
            </a:extLst>
          </p:cNvPr>
          <p:cNvSpPr>
            <a:spLocks noGrp="1"/>
          </p:cNvSpPr>
          <p:nvPr>
            <p:ph type="sldNum" sz="quarter" idx="10"/>
          </p:nvPr>
        </p:nvSpPr>
        <p:spPr/>
        <p:txBody>
          <a:bodyPr rtlCol="0"/>
          <a:lstStyle/>
          <a:p>
            <a:pPr rtl="0"/>
            <a:fld id="{CF2FD335-6D8E-486A-8F5F-DFC7325903FF}" type="slidenum">
              <a:rPr lang="en-GB" smtClean="0"/>
              <a:t>21</a:t>
            </a:fld>
            <a:endParaRPr lang="en-GB" dirty="0"/>
          </a:p>
        </p:txBody>
      </p:sp>
    </p:spTree>
    <p:extLst>
      <p:ext uri="{BB962C8B-B14F-4D97-AF65-F5344CB8AC3E}">
        <p14:creationId xmlns:p14="http://schemas.microsoft.com/office/powerpoint/2010/main" val="1522263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rtlCol="0"/>
          <a:lstStyle/>
          <a:p>
            <a:pPr rtl="0"/>
            <a:r>
              <a:rPr lang="en-GB" dirty="0"/>
              <a:t>Kif </a:t>
            </a:r>
            <a:r>
              <a:rPr lang="en-GB" dirty="0" err="1"/>
              <a:t>ghidna</a:t>
            </a:r>
            <a:r>
              <a:rPr lang="en-GB" dirty="0"/>
              <a:t> fil-</a:t>
            </a:r>
            <a:r>
              <a:rPr lang="en-GB" dirty="0" err="1"/>
              <a:t>bidu</a:t>
            </a:r>
            <a:r>
              <a:rPr lang="en-GB" dirty="0"/>
              <a:t> l-</a:t>
            </a:r>
            <a:r>
              <a:rPr lang="en-GB" dirty="0" err="1"/>
              <a:t>iskop</a:t>
            </a:r>
            <a:r>
              <a:rPr lang="en-GB" dirty="0"/>
              <a:t> </a:t>
            </a:r>
            <a:r>
              <a:rPr lang="en-GB" dirty="0" err="1"/>
              <a:t>huwa</a:t>
            </a:r>
            <a:r>
              <a:rPr lang="en-GB" dirty="0"/>
              <a:t> li </a:t>
            </a:r>
            <a:r>
              <a:rPr lang="en-GB" dirty="0" err="1"/>
              <a:t>jsir</a:t>
            </a:r>
            <a:r>
              <a:rPr lang="en-GB" dirty="0"/>
              <a:t> review </a:t>
            </a:r>
            <a:r>
              <a:rPr lang="en-GB" dirty="0" err="1"/>
              <a:t>parzjali</a:t>
            </a:r>
            <a:r>
              <a:rPr lang="en-GB" dirty="0"/>
              <a:t> tal-Local Plans </a:t>
            </a:r>
            <a:r>
              <a:rPr lang="en-GB" dirty="0" err="1"/>
              <a:t>presenti</a:t>
            </a:r>
            <a:r>
              <a:rPr lang="en-GB" dirty="0"/>
              <a:t>.  Dan </a:t>
            </a:r>
            <a:r>
              <a:rPr lang="en-GB" dirty="0" err="1"/>
              <a:t>minhabba</a:t>
            </a:r>
            <a:r>
              <a:rPr lang="en-GB" dirty="0"/>
              <a:t> l-</a:t>
            </a:r>
            <a:r>
              <a:rPr lang="en-GB" dirty="0" err="1"/>
              <a:t>fatt</a:t>
            </a:r>
            <a:r>
              <a:rPr lang="en-GB" dirty="0"/>
              <a:t> li l-policies </a:t>
            </a:r>
            <a:r>
              <a:rPr lang="en-GB" dirty="0" err="1"/>
              <a:t>vigenti</a:t>
            </a:r>
            <a:r>
              <a:rPr lang="en-GB" dirty="0"/>
              <a:t> huma </a:t>
            </a:r>
            <a:r>
              <a:rPr lang="en-GB" dirty="0" err="1"/>
              <a:t>intenzjonati</a:t>
            </a:r>
            <a:r>
              <a:rPr lang="en-GB" dirty="0"/>
              <a:t> li </a:t>
            </a:r>
            <a:r>
              <a:rPr lang="en-GB" dirty="0" err="1"/>
              <a:t>jwaqqfu</a:t>
            </a:r>
            <a:r>
              <a:rPr lang="en-GB" dirty="0"/>
              <a:t> milli </a:t>
            </a:r>
            <a:r>
              <a:rPr lang="en-GB" dirty="0" err="1"/>
              <a:t>jsir</a:t>
            </a:r>
            <a:r>
              <a:rPr lang="en-GB" dirty="0"/>
              <a:t> żvilupp </a:t>
            </a:r>
            <a:r>
              <a:rPr lang="en-GB" dirty="0" err="1"/>
              <a:t>f’zoni</a:t>
            </a:r>
            <a:r>
              <a:rPr lang="en-GB" dirty="0"/>
              <a:t> </a:t>
            </a:r>
            <a:r>
              <a:rPr lang="en-GB" dirty="0" err="1"/>
              <a:t>identifikati</a:t>
            </a:r>
            <a:r>
              <a:rPr lang="en-GB" dirty="0"/>
              <a:t> </a:t>
            </a:r>
            <a:r>
              <a:rPr lang="en-GB" dirty="0" err="1"/>
              <a:t>ghall-isport</a:t>
            </a:r>
            <a:r>
              <a:rPr lang="en-GB" dirty="0"/>
              <a:t>, </a:t>
            </a:r>
            <a:r>
              <a:rPr lang="en-GB" dirty="0" err="1"/>
              <a:t>sakemm</a:t>
            </a:r>
            <a:r>
              <a:rPr lang="en-GB" dirty="0"/>
              <a:t> dan ma </a:t>
            </a:r>
            <a:r>
              <a:rPr lang="en-GB" dirty="0" err="1"/>
              <a:t>jkunx</a:t>
            </a:r>
            <a:r>
              <a:rPr lang="en-GB" dirty="0"/>
              <a:t> </a:t>
            </a:r>
            <a:r>
              <a:rPr lang="en-GB" dirty="0" err="1"/>
              <a:t>riletat</a:t>
            </a:r>
            <a:r>
              <a:rPr lang="en-GB" dirty="0"/>
              <a:t> </a:t>
            </a:r>
            <a:r>
              <a:rPr lang="en-GB" dirty="0" err="1"/>
              <a:t>b’mod</a:t>
            </a:r>
            <a:r>
              <a:rPr lang="en-GB" dirty="0"/>
              <a:t> </a:t>
            </a:r>
            <a:r>
              <a:rPr lang="en-GB" dirty="0" err="1"/>
              <a:t>dirett</a:t>
            </a:r>
            <a:r>
              <a:rPr lang="en-GB" dirty="0"/>
              <a:t> ma l-</a:t>
            </a:r>
            <a:r>
              <a:rPr lang="en-GB" dirty="0" err="1"/>
              <a:t>istess</a:t>
            </a:r>
            <a:r>
              <a:rPr lang="en-GB" dirty="0"/>
              <a:t> sport.</a:t>
            </a:r>
          </a:p>
          <a:p>
            <a:pPr rtl="0"/>
            <a:endParaRPr lang="en-GB" dirty="0"/>
          </a:p>
          <a:p>
            <a:pPr rtl="0"/>
            <a:r>
              <a:rPr lang="en-GB" dirty="0"/>
              <a:t>Dawn il-policies </a:t>
            </a:r>
            <a:r>
              <a:rPr lang="en-GB" dirty="0" err="1"/>
              <a:t>qed</a:t>
            </a:r>
            <a:r>
              <a:rPr lang="en-GB" dirty="0"/>
              <a:t> </a:t>
            </a:r>
            <a:r>
              <a:rPr lang="en-GB" dirty="0" err="1"/>
              <a:t>ikunu</a:t>
            </a:r>
            <a:r>
              <a:rPr lang="en-GB" dirty="0"/>
              <a:t> ta’ </a:t>
            </a:r>
            <a:r>
              <a:rPr lang="en-GB" dirty="0" err="1"/>
              <a:t>ostaklu</a:t>
            </a:r>
            <a:r>
              <a:rPr lang="en-GB" dirty="0"/>
              <a:t> </a:t>
            </a:r>
            <a:r>
              <a:rPr lang="en-GB" dirty="0" err="1"/>
              <a:t>ghall</a:t>
            </a:r>
            <a:r>
              <a:rPr lang="en-GB" dirty="0"/>
              <a:t> </a:t>
            </a:r>
            <a:r>
              <a:rPr lang="en-GB" dirty="0" err="1"/>
              <a:t>imlementazzjoni</a:t>
            </a:r>
            <a:r>
              <a:rPr lang="en-GB" dirty="0"/>
              <a:t> ta regulations li </a:t>
            </a:r>
            <a:r>
              <a:rPr lang="en-GB" dirty="0" err="1"/>
              <a:t>hargu</a:t>
            </a:r>
            <a:r>
              <a:rPr lang="en-GB" dirty="0"/>
              <a:t> bl </a:t>
            </a:r>
            <a:r>
              <a:rPr lang="en-GB" dirty="0" err="1"/>
              <a:t>intenzjoni</a:t>
            </a:r>
            <a:r>
              <a:rPr lang="en-GB" dirty="0"/>
              <a:t> li sports organisations </a:t>
            </a:r>
            <a:r>
              <a:rPr lang="en-GB" dirty="0" err="1"/>
              <a:t>isahhu</a:t>
            </a:r>
            <a:r>
              <a:rPr lang="en-GB" dirty="0"/>
              <a:t> l </a:t>
            </a:r>
            <a:r>
              <a:rPr lang="en-GB" dirty="0" err="1"/>
              <a:t>pozizzjoni</a:t>
            </a:r>
            <a:r>
              <a:rPr lang="en-GB" dirty="0"/>
              <a:t> </a:t>
            </a:r>
            <a:r>
              <a:rPr lang="en-GB" dirty="0" err="1"/>
              <a:t>finanzjarja</a:t>
            </a:r>
            <a:r>
              <a:rPr lang="en-GB" dirty="0"/>
              <a:t> </a:t>
            </a:r>
            <a:r>
              <a:rPr lang="en-GB" dirty="0" err="1"/>
              <a:t>taghhom</a:t>
            </a:r>
            <a:r>
              <a:rPr lang="en-GB" dirty="0"/>
              <a:t> u </a:t>
            </a:r>
            <a:r>
              <a:rPr lang="en-GB" dirty="0" err="1"/>
              <a:t>b’hekk</a:t>
            </a:r>
            <a:r>
              <a:rPr lang="en-GB" dirty="0"/>
              <a:t> </a:t>
            </a:r>
            <a:r>
              <a:rPr lang="en-GB" dirty="0" err="1"/>
              <a:t>ikunu</a:t>
            </a:r>
            <a:r>
              <a:rPr lang="en-GB" dirty="0"/>
              <a:t> </a:t>
            </a:r>
            <a:r>
              <a:rPr lang="en-GB" dirty="0" err="1"/>
              <a:t>jistghu</a:t>
            </a:r>
            <a:r>
              <a:rPr lang="en-GB" dirty="0"/>
              <a:t> </a:t>
            </a:r>
            <a:r>
              <a:rPr lang="en-GB" dirty="0" err="1"/>
              <a:t>jespandu</a:t>
            </a:r>
            <a:r>
              <a:rPr lang="en-GB" dirty="0"/>
              <a:t> u </a:t>
            </a:r>
            <a:r>
              <a:rPr lang="en-GB" dirty="0" err="1"/>
              <a:t>jkollhom</a:t>
            </a:r>
            <a:r>
              <a:rPr lang="en-GB" dirty="0"/>
              <a:t> </a:t>
            </a:r>
            <a:r>
              <a:rPr lang="en-GB" dirty="0" err="1"/>
              <a:t>tranżizzjoni</a:t>
            </a:r>
            <a:r>
              <a:rPr lang="en-GB" dirty="0"/>
              <a:t> </a:t>
            </a:r>
            <a:r>
              <a:rPr lang="en-GB" dirty="0" err="1"/>
              <a:t>ghall-korpi</a:t>
            </a:r>
            <a:r>
              <a:rPr lang="en-GB" dirty="0"/>
              <a:t> </a:t>
            </a:r>
            <a:r>
              <a:rPr lang="en-GB" dirty="0" err="1"/>
              <a:t>sportivi</a:t>
            </a:r>
            <a:r>
              <a:rPr lang="en-GB" dirty="0"/>
              <a:t> </a:t>
            </a:r>
            <a:r>
              <a:rPr lang="en-GB" dirty="0" err="1"/>
              <a:t>professjonali</a:t>
            </a:r>
            <a:r>
              <a:rPr lang="en-GB" dirty="0"/>
              <a:t>.</a:t>
            </a:r>
          </a:p>
        </p:txBody>
      </p:sp>
      <p:sp>
        <p:nvSpPr>
          <p:cNvPr id="4" name="Slide Number Placeholder 3"/>
          <p:cNvSpPr>
            <a:spLocks noGrp="1"/>
          </p:cNvSpPr>
          <p:nvPr>
            <p:ph type="sldNum" sz="quarter" idx="10"/>
          </p:nvPr>
        </p:nvSpPr>
        <p:spPr/>
        <p:txBody>
          <a:bodyPr rtlCol="0"/>
          <a:lstStyle/>
          <a:p>
            <a:pPr rtl="0"/>
            <a:fld id="{CF2FD335-6D8E-486A-8F5F-DFC7325903FF}" type="slidenum">
              <a:rPr lang="en-GB" smtClean="0"/>
              <a:t>3</a:t>
            </a:fld>
            <a:endParaRPr lang="en-GB" dirty="0"/>
          </a:p>
        </p:txBody>
      </p:sp>
    </p:spTree>
    <p:extLst>
      <p:ext uri="{BB962C8B-B14F-4D97-AF65-F5344CB8AC3E}">
        <p14:creationId xmlns:p14="http://schemas.microsoft.com/office/powerpoint/2010/main" val="955871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rtlCol="0"/>
          <a:lstStyle/>
          <a:p>
            <a:pPr algn="just"/>
            <a:r>
              <a:rPr lang="en-GB" dirty="0" err="1"/>
              <a:t>F’Jannar</a:t>
            </a:r>
            <a:r>
              <a:rPr lang="en-GB" dirty="0"/>
              <a:t> 2016 </a:t>
            </a:r>
            <a:r>
              <a:rPr lang="en-GB" dirty="0" err="1"/>
              <a:t>kienet</a:t>
            </a:r>
            <a:r>
              <a:rPr lang="en-GB" dirty="0"/>
              <a:t> </a:t>
            </a:r>
            <a:r>
              <a:rPr lang="en-GB" dirty="0" err="1"/>
              <a:t>harget</a:t>
            </a:r>
            <a:r>
              <a:rPr lang="en-GB" dirty="0"/>
              <a:t> “white paper” bl-</a:t>
            </a:r>
            <a:r>
              <a:rPr lang="en-GB" dirty="0" err="1"/>
              <a:t>isem</a:t>
            </a:r>
            <a:r>
              <a:rPr lang="en-GB" dirty="0"/>
              <a:t> “The Commercialisation of Sports Facilities. Moving Towards the Financial Self-Sustainability of Sports Organisations in Malta and Gozo” .  </a:t>
            </a:r>
          </a:p>
          <a:p>
            <a:pPr algn="just"/>
            <a:r>
              <a:rPr lang="en-GB" dirty="0"/>
              <a:t>Din </a:t>
            </a:r>
            <a:r>
              <a:rPr lang="en-GB" dirty="0" err="1"/>
              <a:t>ipproponiet</a:t>
            </a:r>
            <a:r>
              <a:rPr lang="en-GB" dirty="0"/>
              <a:t> </a:t>
            </a:r>
            <a:r>
              <a:rPr lang="en-GB" dirty="0" err="1"/>
              <a:t>legislazzjoni</a:t>
            </a:r>
            <a:r>
              <a:rPr lang="en-GB" dirty="0"/>
              <a:t> li </a:t>
            </a:r>
            <a:r>
              <a:rPr lang="en-GB" dirty="0" err="1"/>
              <a:t>tippermetti</a:t>
            </a:r>
            <a:r>
              <a:rPr lang="en-GB" dirty="0"/>
              <a:t> lill-</a:t>
            </a:r>
            <a:r>
              <a:rPr lang="en-GB" dirty="0" err="1"/>
              <a:t>organizzajonijiet</a:t>
            </a:r>
            <a:r>
              <a:rPr lang="en-GB" dirty="0"/>
              <a:t> </a:t>
            </a:r>
            <a:r>
              <a:rPr lang="en-GB" dirty="0" err="1"/>
              <a:t>sportivi</a:t>
            </a:r>
            <a:r>
              <a:rPr lang="en-GB" dirty="0"/>
              <a:t> </a:t>
            </a:r>
            <a:r>
              <a:rPr lang="en-GB" dirty="0" err="1"/>
              <a:t>biex</a:t>
            </a:r>
            <a:r>
              <a:rPr lang="en-GB" dirty="0"/>
              <a:t> </a:t>
            </a:r>
            <a:r>
              <a:rPr lang="en-GB" dirty="0" err="1"/>
              <a:t>fuq</a:t>
            </a:r>
            <a:r>
              <a:rPr lang="en-GB" dirty="0"/>
              <a:t> l-art </a:t>
            </a:r>
            <a:r>
              <a:rPr lang="en-GB" dirty="0" err="1"/>
              <a:t>amministrata</a:t>
            </a:r>
            <a:r>
              <a:rPr lang="en-GB" dirty="0"/>
              <a:t> </a:t>
            </a:r>
            <a:r>
              <a:rPr lang="en-GB" dirty="0" err="1"/>
              <a:t>minnhom</a:t>
            </a:r>
            <a:r>
              <a:rPr lang="en-GB" dirty="0"/>
              <a:t> </a:t>
            </a:r>
            <a:r>
              <a:rPr lang="en-GB" dirty="0" err="1"/>
              <a:t>jaghmlu</a:t>
            </a:r>
            <a:r>
              <a:rPr lang="en-GB" dirty="0"/>
              <a:t> </a:t>
            </a:r>
            <a:r>
              <a:rPr lang="en-GB" dirty="0" err="1"/>
              <a:t>attivitajiet</a:t>
            </a:r>
            <a:r>
              <a:rPr lang="en-GB" dirty="0"/>
              <a:t> </a:t>
            </a:r>
            <a:r>
              <a:rPr lang="en-GB" dirty="0" err="1"/>
              <a:t>ekonimici</a:t>
            </a:r>
            <a:r>
              <a:rPr lang="en-GB" dirty="0"/>
              <a:t> </a:t>
            </a:r>
            <a:r>
              <a:rPr lang="en-GB" dirty="0" err="1"/>
              <a:t>sabiex</a:t>
            </a:r>
            <a:r>
              <a:rPr lang="en-GB" dirty="0"/>
              <a:t> </a:t>
            </a:r>
            <a:r>
              <a:rPr lang="en-GB" dirty="0" err="1"/>
              <a:t>isahhi</a:t>
            </a:r>
            <a:r>
              <a:rPr lang="en-GB" dirty="0"/>
              <a:t> l-</a:t>
            </a:r>
            <a:r>
              <a:rPr lang="en-GB" dirty="0" err="1"/>
              <a:t>posizzjoi</a:t>
            </a:r>
            <a:r>
              <a:rPr lang="en-GB" dirty="0"/>
              <a:t> </a:t>
            </a:r>
            <a:r>
              <a:rPr lang="en-GB" dirty="0" err="1"/>
              <a:t>finazzjarja</a:t>
            </a:r>
            <a:r>
              <a:rPr lang="en-GB" dirty="0"/>
              <a:t> </a:t>
            </a:r>
            <a:r>
              <a:rPr lang="en-GB" dirty="0" err="1"/>
              <a:t>taghhom</a:t>
            </a:r>
            <a:r>
              <a:rPr lang="en-GB" dirty="0"/>
              <a:t> u </a:t>
            </a:r>
            <a:r>
              <a:rPr lang="en-GB" dirty="0" err="1"/>
              <a:t>b’hekk</a:t>
            </a:r>
            <a:r>
              <a:rPr lang="en-GB" dirty="0"/>
              <a:t> </a:t>
            </a:r>
            <a:r>
              <a:rPr lang="en-GB" dirty="0" err="1"/>
              <a:t>ikunu</a:t>
            </a:r>
            <a:r>
              <a:rPr lang="en-GB" dirty="0"/>
              <a:t> </a:t>
            </a:r>
            <a:r>
              <a:rPr lang="en-GB" dirty="0" err="1"/>
              <a:t>jistghu</a:t>
            </a:r>
            <a:r>
              <a:rPr lang="en-GB" dirty="0"/>
              <a:t> </a:t>
            </a:r>
            <a:r>
              <a:rPr lang="en-GB" dirty="0" err="1"/>
              <a:t>jespandu</a:t>
            </a:r>
            <a:r>
              <a:rPr lang="en-GB" dirty="0"/>
              <a:t> </a:t>
            </a:r>
            <a:r>
              <a:rPr lang="en-GB" dirty="0" err="1"/>
              <a:t>bhala</a:t>
            </a:r>
            <a:r>
              <a:rPr lang="en-GB" dirty="0"/>
              <a:t> </a:t>
            </a:r>
            <a:r>
              <a:rPr lang="en-GB" dirty="0" err="1"/>
              <a:t>organizazzjoni</a:t>
            </a:r>
            <a:r>
              <a:rPr lang="en-GB" dirty="0"/>
              <a:t> </a:t>
            </a:r>
            <a:r>
              <a:rPr lang="en-GB" dirty="0" err="1"/>
              <a:t>sportiva</a:t>
            </a:r>
            <a:r>
              <a:rPr lang="en-GB" dirty="0"/>
              <a:t> </a:t>
            </a:r>
            <a:r>
              <a:rPr lang="en-GB" dirty="0" err="1"/>
              <a:t>professjonali</a:t>
            </a:r>
            <a:r>
              <a:rPr lang="en-GB" dirty="0"/>
              <a:t> </a:t>
            </a:r>
            <a:r>
              <a:rPr lang="en-GB" dirty="0" err="1"/>
              <a:t>b’kapacita</a:t>
            </a:r>
            <a:r>
              <a:rPr lang="en-GB" dirty="0"/>
              <a:t> </a:t>
            </a:r>
            <a:r>
              <a:rPr lang="en-GB" dirty="0" err="1"/>
              <a:t>ghall-kompetizzjonijiet</a:t>
            </a:r>
            <a:r>
              <a:rPr lang="en-GB" dirty="0"/>
              <a:t> </a:t>
            </a:r>
            <a:r>
              <a:rPr lang="en-GB" dirty="0" err="1"/>
              <a:t>internazzjonali</a:t>
            </a:r>
            <a:r>
              <a:rPr lang="en-GB" dirty="0"/>
              <a:t>.</a:t>
            </a:r>
          </a:p>
          <a:p>
            <a:pPr algn="just"/>
            <a:endParaRPr lang="en-GB" dirty="0"/>
          </a:p>
          <a:p>
            <a:pPr algn="just"/>
            <a:r>
              <a:rPr lang="en-GB" dirty="0" err="1"/>
              <a:t>Sussegwament</a:t>
            </a:r>
            <a:r>
              <a:rPr lang="en-GB" dirty="0"/>
              <a:t> </a:t>
            </a:r>
            <a:r>
              <a:rPr lang="en-GB" dirty="0" err="1"/>
              <a:t>f’Jannar</a:t>
            </a:r>
            <a:r>
              <a:rPr lang="en-GB" dirty="0"/>
              <a:t> 2017 </a:t>
            </a:r>
            <a:r>
              <a:rPr lang="en-GB" dirty="0" err="1"/>
              <a:t>inharget</a:t>
            </a:r>
            <a:r>
              <a:rPr lang="en-GB" dirty="0"/>
              <a:t> </a:t>
            </a:r>
            <a:r>
              <a:rPr lang="en-GB" dirty="0" err="1"/>
              <a:t>Legislazzjoni</a:t>
            </a:r>
            <a:r>
              <a:rPr lang="en-GB" dirty="0"/>
              <a:t> </a:t>
            </a:r>
            <a:r>
              <a:rPr lang="en-GB" dirty="0" err="1"/>
              <a:t>Sussiddjarja</a:t>
            </a:r>
            <a:r>
              <a:rPr lang="en-GB" dirty="0"/>
              <a:t> 455.12 li </a:t>
            </a:r>
            <a:r>
              <a:rPr lang="en-GB" dirty="0" err="1"/>
              <a:t>tirregola</a:t>
            </a:r>
            <a:r>
              <a:rPr lang="en-GB" dirty="0"/>
              <a:t> il-commercialisation ta’ </a:t>
            </a:r>
            <a:r>
              <a:rPr lang="en-GB" dirty="0" err="1"/>
              <a:t>faciliatajiet</a:t>
            </a:r>
            <a:r>
              <a:rPr lang="en-GB" dirty="0"/>
              <a:t> </a:t>
            </a:r>
            <a:r>
              <a:rPr lang="en-GB" dirty="0" err="1"/>
              <a:t>sportivi</a:t>
            </a:r>
            <a:r>
              <a:rPr lang="en-GB" dirty="0"/>
              <a:t>.  Din </a:t>
            </a:r>
            <a:r>
              <a:rPr lang="en-GB" dirty="0" err="1"/>
              <a:t>giet</a:t>
            </a:r>
            <a:r>
              <a:rPr lang="en-GB" dirty="0"/>
              <a:t> </a:t>
            </a:r>
            <a:r>
              <a:rPr lang="en-GB" dirty="0" err="1"/>
              <a:t>amendata</a:t>
            </a:r>
            <a:r>
              <a:rPr lang="en-GB" dirty="0"/>
              <a:t> </a:t>
            </a:r>
            <a:r>
              <a:rPr lang="en-GB" dirty="0" err="1"/>
              <a:t>fl</a:t>
            </a:r>
            <a:r>
              <a:rPr lang="en-GB" dirty="0"/>
              <a:t> 2020 u 2023.  Din il </a:t>
            </a:r>
            <a:r>
              <a:rPr lang="en-GB" dirty="0" err="1"/>
              <a:t>ligi</a:t>
            </a:r>
            <a:r>
              <a:rPr lang="en-GB" dirty="0"/>
              <a:t> </a:t>
            </a:r>
            <a:r>
              <a:rPr lang="en-GB" dirty="0" err="1"/>
              <a:t>stabbiliet</a:t>
            </a:r>
            <a:r>
              <a:rPr lang="en-GB" dirty="0"/>
              <a:t> </a:t>
            </a:r>
            <a:r>
              <a:rPr lang="en-GB" dirty="0" err="1"/>
              <a:t>defenizzjonijiet</a:t>
            </a:r>
            <a:r>
              <a:rPr lang="en-GB" dirty="0"/>
              <a:t>, </a:t>
            </a:r>
            <a:r>
              <a:rPr lang="en-GB" dirty="0" err="1"/>
              <a:t>fosthom</a:t>
            </a:r>
            <a:r>
              <a:rPr lang="en-GB" dirty="0"/>
              <a:t> </a:t>
            </a:r>
            <a:r>
              <a:rPr lang="en-GB" dirty="0" err="1"/>
              <a:t>dawk</a:t>
            </a:r>
            <a:r>
              <a:rPr lang="en-GB" dirty="0"/>
              <a:t> ta “commercial area”, “commercial activity”, “sports activity” u “sports ancillary activity”.   </a:t>
            </a:r>
          </a:p>
          <a:p>
            <a:pPr algn="just" rtl="0"/>
            <a:r>
              <a:rPr lang="en-GB" dirty="0"/>
              <a:t>Wahda mill </a:t>
            </a:r>
            <a:r>
              <a:rPr lang="en-GB" dirty="0" err="1"/>
              <a:t>aktar</a:t>
            </a:r>
            <a:r>
              <a:rPr lang="en-GB" dirty="0"/>
              <a:t> </a:t>
            </a:r>
            <a:r>
              <a:rPr lang="en-GB" dirty="0" err="1"/>
              <a:t>punti</a:t>
            </a:r>
            <a:r>
              <a:rPr lang="en-GB" dirty="0"/>
              <a:t> ta din il </a:t>
            </a:r>
            <a:r>
              <a:rPr lang="en-GB" dirty="0" err="1"/>
              <a:t>legislazzjoni</a:t>
            </a:r>
            <a:r>
              <a:rPr lang="en-GB" dirty="0"/>
              <a:t> </a:t>
            </a:r>
            <a:r>
              <a:rPr lang="en-GB" dirty="0" err="1"/>
              <a:t>relevanti</a:t>
            </a:r>
            <a:r>
              <a:rPr lang="en-GB" dirty="0"/>
              <a:t> </a:t>
            </a:r>
            <a:r>
              <a:rPr lang="en-GB" dirty="0" err="1"/>
              <a:t>ghall</a:t>
            </a:r>
            <a:r>
              <a:rPr lang="en-GB" dirty="0"/>
              <a:t> </a:t>
            </a:r>
            <a:r>
              <a:rPr lang="en-GB" dirty="0" err="1"/>
              <a:t>ippjanar</a:t>
            </a:r>
            <a:r>
              <a:rPr lang="en-GB" dirty="0"/>
              <a:t> hija li “</a:t>
            </a:r>
            <a:r>
              <a:rPr lang="en-GB" dirty="0" err="1"/>
              <a:t>Iż-żona</a:t>
            </a:r>
            <a:r>
              <a:rPr lang="en-GB" dirty="0"/>
              <a:t> </a:t>
            </a:r>
            <a:r>
              <a:rPr lang="en-GB" dirty="0" err="1"/>
              <a:t>sportiva</a:t>
            </a:r>
            <a:r>
              <a:rPr lang="en-GB" dirty="0"/>
              <a:t> </a:t>
            </a:r>
            <a:r>
              <a:rPr lang="en-GB" dirty="0" err="1"/>
              <a:t>proposta</a:t>
            </a:r>
            <a:r>
              <a:rPr lang="en-GB" dirty="0"/>
              <a:t> </a:t>
            </a:r>
            <a:r>
              <a:rPr lang="en-GB" dirty="0" err="1"/>
              <a:t>qatt</a:t>
            </a:r>
            <a:r>
              <a:rPr lang="en-GB" dirty="0"/>
              <a:t> ma </a:t>
            </a:r>
            <a:r>
              <a:rPr lang="en-GB" dirty="0" err="1"/>
              <a:t>għandha</a:t>
            </a:r>
            <a:r>
              <a:rPr lang="en-GB" dirty="0"/>
              <a:t> tkun </a:t>
            </a:r>
            <a:r>
              <a:rPr lang="en-GB" dirty="0" err="1"/>
              <a:t>inqas</a:t>
            </a:r>
            <a:r>
              <a:rPr lang="en-GB" dirty="0"/>
              <a:t> fid-</a:t>
            </a:r>
            <a:r>
              <a:rPr lang="en-GB" dirty="0" err="1"/>
              <a:t>daqs</a:t>
            </a:r>
            <a:r>
              <a:rPr lang="en-GB" dirty="0"/>
              <a:t>  </a:t>
            </a:r>
            <a:r>
              <a:rPr lang="en-GB" dirty="0" err="1"/>
              <a:t>miż-żona</a:t>
            </a:r>
            <a:r>
              <a:rPr lang="en-GB" dirty="0"/>
              <a:t>  li  </a:t>
            </a:r>
            <a:r>
              <a:rPr lang="en-GB" dirty="0" err="1"/>
              <a:t>bħalissa</a:t>
            </a:r>
            <a:r>
              <a:rPr lang="en-GB" dirty="0"/>
              <a:t>  tkun  </a:t>
            </a:r>
            <a:r>
              <a:rPr lang="en-GB" dirty="0" err="1"/>
              <a:t>qiegħda</a:t>
            </a:r>
            <a:r>
              <a:rPr lang="en-GB" dirty="0"/>
              <a:t>  </a:t>
            </a:r>
            <a:r>
              <a:rPr lang="en-GB" dirty="0" err="1"/>
              <a:t>tintuża</a:t>
            </a:r>
            <a:r>
              <a:rPr lang="en-GB" dirty="0"/>
              <a:t> </a:t>
            </a:r>
            <a:r>
              <a:rPr lang="en-GB" dirty="0" err="1"/>
              <a:t>esklussivament</a:t>
            </a:r>
            <a:r>
              <a:rPr lang="en-GB" dirty="0"/>
              <a:t> </a:t>
            </a:r>
            <a:r>
              <a:rPr lang="en-GB" dirty="0" err="1"/>
              <a:t>għall-prattika</a:t>
            </a:r>
            <a:r>
              <a:rPr lang="en-GB" dirty="0"/>
              <a:t> tad-</a:t>
            </a:r>
            <a:r>
              <a:rPr lang="en-GB" dirty="0" err="1"/>
              <a:t>dixxiplina</a:t>
            </a:r>
            <a:r>
              <a:rPr lang="en-GB" dirty="0"/>
              <a:t> </a:t>
            </a:r>
            <a:r>
              <a:rPr lang="en-GB" dirty="0" err="1"/>
              <a:t>sportiva</a:t>
            </a:r>
            <a:r>
              <a:rPr lang="en-GB" dirty="0"/>
              <a:t> li </a:t>
            </a:r>
            <a:r>
              <a:rPr lang="en-GB" dirty="0" err="1"/>
              <a:t>għaliha</a:t>
            </a:r>
            <a:r>
              <a:rPr lang="en-GB" dirty="0"/>
              <a:t> l-</a:t>
            </a:r>
            <a:r>
              <a:rPr lang="en-GB" dirty="0" err="1"/>
              <a:t>organizzazzjoni</a:t>
            </a:r>
            <a:r>
              <a:rPr lang="en-GB" dirty="0"/>
              <a:t> </a:t>
            </a:r>
            <a:r>
              <a:rPr lang="en-GB" dirty="0" err="1"/>
              <a:t>sportiva</a:t>
            </a:r>
            <a:r>
              <a:rPr lang="en-GB" dirty="0"/>
              <a:t> hija </a:t>
            </a:r>
            <a:r>
              <a:rPr lang="en-GB" dirty="0" err="1"/>
              <a:t>rreġistrata</a:t>
            </a:r>
            <a:r>
              <a:rPr lang="en-GB" dirty="0"/>
              <a:t> ma’ SportMalta. </a:t>
            </a:r>
            <a:r>
              <a:rPr lang="en-GB" dirty="0" err="1"/>
              <a:t>Iż-żona</a:t>
            </a:r>
            <a:r>
              <a:rPr lang="en-GB" dirty="0"/>
              <a:t> </a:t>
            </a:r>
            <a:r>
              <a:rPr lang="en-GB" dirty="0" err="1"/>
              <a:t>sportiva</a:t>
            </a:r>
            <a:r>
              <a:rPr lang="en-GB" dirty="0"/>
              <a:t> u ż-</a:t>
            </a:r>
            <a:r>
              <a:rPr lang="en-GB" dirty="0" err="1"/>
              <a:t>żona</a:t>
            </a:r>
            <a:r>
              <a:rPr lang="en-GB" dirty="0"/>
              <a:t> </a:t>
            </a:r>
            <a:r>
              <a:rPr lang="en-GB" dirty="0" err="1"/>
              <a:t>anċillari</a:t>
            </a:r>
            <a:r>
              <a:rPr lang="en-GB" dirty="0"/>
              <a:t> tal-</a:t>
            </a:r>
            <a:r>
              <a:rPr lang="en-GB" dirty="0" err="1"/>
              <a:t>isports</a:t>
            </a:r>
            <a:r>
              <a:rPr lang="en-GB" dirty="0"/>
              <a:t> </a:t>
            </a:r>
            <a:r>
              <a:rPr lang="en-GB" dirty="0" err="1"/>
              <a:t>għandhom</a:t>
            </a:r>
            <a:r>
              <a:rPr lang="en-GB" dirty="0"/>
              <a:t> </a:t>
            </a:r>
            <a:r>
              <a:rPr lang="en-GB" dirty="0" err="1"/>
              <a:t>dejjem</a:t>
            </a:r>
            <a:r>
              <a:rPr lang="en-GB" dirty="0"/>
              <a:t> </a:t>
            </a:r>
            <a:r>
              <a:rPr lang="en-GB" dirty="0" err="1"/>
              <a:t>ikunu</a:t>
            </a:r>
            <a:r>
              <a:rPr lang="en-GB" dirty="0"/>
              <a:t> mill-</a:t>
            </a:r>
            <a:r>
              <a:rPr lang="en-GB" dirty="0" err="1"/>
              <a:t>inqas</a:t>
            </a:r>
            <a:r>
              <a:rPr lang="en-GB" dirty="0"/>
              <a:t> </a:t>
            </a:r>
            <a:r>
              <a:rPr lang="en-GB" dirty="0" err="1"/>
              <a:t>sittin</a:t>
            </a:r>
            <a:r>
              <a:rPr lang="en-GB" dirty="0"/>
              <a:t> fil-</a:t>
            </a:r>
            <a:r>
              <a:rPr lang="en-GB" dirty="0" err="1"/>
              <a:t>mija</a:t>
            </a:r>
            <a:r>
              <a:rPr lang="en-GB" dirty="0"/>
              <a:t> (60%) tal-floorspace </a:t>
            </a:r>
            <a:r>
              <a:rPr lang="en-GB" dirty="0" err="1"/>
              <a:t>totali</a:t>
            </a:r>
            <a:r>
              <a:rPr lang="en-GB" dirty="0"/>
              <a:t>”.</a:t>
            </a:r>
          </a:p>
        </p:txBody>
      </p:sp>
      <p:sp>
        <p:nvSpPr>
          <p:cNvPr id="4" name="Slide Number Placeholder 3"/>
          <p:cNvSpPr>
            <a:spLocks noGrp="1"/>
          </p:cNvSpPr>
          <p:nvPr>
            <p:ph type="sldNum" sz="quarter" idx="10"/>
          </p:nvPr>
        </p:nvSpPr>
        <p:spPr/>
        <p:txBody>
          <a:bodyPr rtlCol="0"/>
          <a:lstStyle/>
          <a:p>
            <a:pPr rtl="0"/>
            <a:fld id="{CF2FD335-6D8E-486A-8F5F-DFC7325903FF}" type="slidenum">
              <a:rPr lang="en-GB" smtClean="0"/>
              <a:t>4</a:t>
            </a:fld>
            <a:endParaRPr lang="en-GB" dirty="0"/>
          </a:p>
        </p:txBody>
      </p:sp>
    </p:spTree>
    <p:extLst>
      <p:ext uri="{BB962C8B-B14F-4D97-AF65-F5344CB8AC3E}">
        <p14:creationId xmlns:p14="http://schemas.microsoft.com/office/powerpoint/2010/main" val="3069441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761C4-5A50-1224-0D91-DF66A4D8F6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5CE2DA-CCAD-E596-BD89-6A8E9EA8B3CF}"/>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1091F12E-AE4D-F88A-4F24-FC42FC73C008}"/>
              </a:ext>
            </a:extLst>
          </p:cNvPr>
          <p:cNvSpPr>
            <a:spLocks noGrp="1"/>
          </p:cNvSpPr>
          <p:nvPr>
            <p:ph type="body" idx="1"/>
          </p:nvPr>
        </p:nvSpPr>
        <p:spPr>
          <a:xfrm>
            <a:off x="685800" y="4400550"/>
            <a:ext cx="5486400" cy="3600450"/>
          </a:xfrm>
          <a:prstGeom prst="rect">
            <a:avLst/>
          </a:prstGeom>
        </p:spPr>
        <p:txBody>
          <a:bodyPr rtlCol="0"/>
          <a:lstStyle/>
          <a:p>
            <a:pPr algn="just"/>
            <a:r>
              <a:rPr lang="en-GB" dirty="0"/>
              <a:t>Bhal </a:t>
            </a:r>
            <a:r>
              <a:rPr lang="en-GB" dirty="0" err="1"/>
              <a:t>kull</a:t>
            </a:r>
            <a:r>
              <a:rPr lang="en-GB" dirty="0"/>
              <a:t> Local Plan Review, dan </a:t>
            </a:r>
            <a:r>
              <a:rPr lang="en-GB" dirty="0" err="1"/>
              <a:t>huwa</a:t>
            </a:r>
            <a:r>
              <a:rPr lang="en-GB" dirty="0"/>
              <a:t> </a:t>
            </a:r>
            <a:r>
              <a:rPr lang="en-GB" dirty="0" err="1"/>
              <a:t>ggwidat</a:t>
            </a:r>
            <a:r>
              <a:rPr lang="en-GB" dirty="0"/>
              <a:t> mill-</a:t>
            </a:r>
            <a:r>
              <a:rPr lang="en-GB" dirty="0" err="1"/>
              <a:t>iSPED</a:t>
            </a:r>
            <a:r>
              <a:rPr lang="en-GB" dirty="0"/>
              <a:t> 2015 li huma </a:t>
            </a:r>
            <a:r>
              <a:rPr lang="en-GB" dirty="0" err="1"/>
              <a:t>misjus</a:t>
            </a:r>
            <a:r>
              <a:rPr lang="en-GB" dirty="0"/>
              <a:t> </a:t>
            </a:r>
            <a:r>
              <a:rPr lang="en-GB" dirty="0" err="1"/>
              <a:t>fuq</a:t>
            </a:r>
            <a:r>
              <a:rPr lang="en-GB" dirty="0"/>
              <a:t> </a:t>
            </a:r>
            <a:r>
              <a:rPr lang="en-GB" dirty="0" err="1"/>
              <a:t>principju</a:t>
            </a:r>
            <a:r>
              <a:rPr lang="en-GB" dirty="0"/>
              <a:t> </a:t>
            </a:r>
            <a:r>
              <a:rPr lang="en-GB" dirty="0" err="1"/>
              <a:t>ewlieni</a:t>
            </a:r>
            <a:r>
              <a:rPr lang="en-GB" dirty="0"/>
              <a:t> li </a:t>
            </a:r>
            <a:r>
              <a:rPr lang="en-GB" dirty="0" err="1"/>
              <a:t>jiggwida</a:t>
            </a:r>
            <a:r>
              <a:rPr lang="en-GB" dirty="0"/>
              <a:t> l-</a:t>
            </a:r>
            <a:r>
              <a:rPr lang="en-GB" dirty="0" err="1"/>
              <a:t>maggoranza</a:t>
            </a:r>
            <a:r>
              <a:rPr lang="en-GB" dirty="0"/>
              <a:t> ta’ l-</a:t>
            </a:r>
            <a:r>
              <a:rPr lang="en-GB" dirty="0" err="1"/>
              <a:t>izvilupp</a:t>
            </a:r>
            <a:r>
              <a:rPr lang="en-GB" dirty="0"/>
              <a:t> </a:t>
            </a:r>
            <a:r>
              <a:rPr lang="en-GB" dirty="0" err="1"/>
              <a:t>lejn</a:t>
            </a:r>
            <a:r>
              <a:rPr lang="en-GB" dirty="0"/>
              <a:t> iz-zona </a:t>
            </a:r>
            <a:r>
              <a:rPr lang="en-GB" dirty="0" err="1"/>
              <a:t>urbana</a:t>
            </a:r>
            <a:r>
              <a:rPr lang="en-GB" dirty="0"/>
              <a:t>, </a:t>
            </a:r>
            <a:r>
              <a:rPr lang="en-GB" dirty="0" err="1"/>
              <a:t>sabiex</a:t>
            </a:r>
            <a:r>
              <a:rPr lang="en-GB" dirty="0"/>
              <a:t> ir-zona </a:t>
            </a:r>
            <a:r>
              <a:rPr lang="en-GB" dirty="0" err="1"/>
              <a:t>rurali</a:t>
            </a:r>
            <a:r>
              <a:rPr lang="en-GB" dirty="0"/>
              <a:t> </a:t>
            </a:r>
            <a:r>
              <a:rPr lang="en-GB" dirty="0" err="1"/>
              <a:t>tibqa</a:t>
            </a:r>
            <a:r>
              <a:rPr lang="en-GB" dirty="0"/>
              <a:t> </a:t>
            </a:r>
            <a:r>
              <a:rPr lang="en-GB" dirty="0" err="1"/>
              <a:t>promossa</a:t>
            </a:r>
            <a:r>
              <a:rPr lang="en-GB" dirty="0"/>
              <a:t> </a:t>
            </a:r>
            <a:r>
              <a:rPr lang="en-GB" dirty="0" err="1"/>
              <a:t>għall-agrikoltura</a:t>
            </a:r>
            <a:r>
              <a:rPr lang="en-GB" dirty="0"/>
              <a:t>, </a:t>
            </a:r>
            <a:r>
              <a:rPr lang="en-GB" dirty="0" err="1"/>
              <a:t>flimkien</a:t>
            </a:r>
            <a:r>
              <a:rPr lang="en-GB" dirty="0"/>
              <a:t> mal-</a:t>
            </a:r>
            <a:r>
              <a:rPr lang="en-GB" dirty="0" err="1"/>
              <a:t>protezzjoni</a:t>
            </a:r>
            <a:r>
              <a:rPr lang="en-GB" dirty="0"/>
              <a:t> u l-</a:t>
            </a:r>
            <a:r>
              <a:rPr lang="en-GB" dirty="0" err="1"/>
              <a:t>ġestjoni</a:t>
            </a:r>
            <a:r>
              <a:rPr lang="en-GB" dirty="0"/>
              <a:t> tar-</a:t>
            </a:r>
            <a:r>
              <a:rPr lang="en-GB" dirty="0" err="1"/>
              <a:t>riżorsi</a:t>
            </a:r>
            <a:r>
              <a:rPr lang="en-GB" dirty="0"/>
              <a:t> </a:t>
            </a:r>
            <a:r>
              <a:rPr lang="en-GB" dirty="0" err="1"/>
              <a:t>naturali</a:t>
            </a:r>
            <a:r>
              <a:rPr lang="en-GB" dirty="0"/>
              <a:t> u </a:t>
            </a:r>
            <a:r>
              <a:rPr lang="en-GB" dirty="0" err="1"/>
              <a:t>kulturali</a:t>
            </a:r>
            <a:r>
              <a:rPr lang="en-GB" dirty="0"/>
              <a:t>.</a:t>
            </a:r>
          </a:p>
          <a:p>
            <a:pPr algn="just"/>
            <a:r>
              <a:rPr lang="en-GB" dirty="0"/>
              <a:t>L-</a:t>
            </a:r>
            <a:r>
              <a:rPr lang="en-GB" dirty="0" err="1"/>
              <a:t>użu</a:t>
            </a:r>
            <a:r>
              <a:rPr lang="en-GB" dirty="0"/>
              <a:t> </a:t>
            </a:r>
            <a:r>
              <a:rPr lang="en-GB" dirty="0" err="1"/>
              <a:t>sostenibbli</a:t>
            </a:r>
            <a:r>
              <a:rPr lang="en-GB" dirty="0"/>
              <a:t> tar-</a:t>
            </a:r>
            <a:r>
              <a:rPr lang="en-GB" dirty="0" err="1"/>
              <a:t>riżorsi</a:t>
            </a:r>
            <a:r>
              <a:rPr lang="en-GB" dirty="0"/>
              <a:t> </a:t>
            </a:r>
            <a:r>
              <a:rPr lang="en-GB" dirty="0" err="1"/>
              <a:t>huwa</a:t>
            </a:r>
            <a:r>
              <a:rPr lang="en-GB" dirty="0"/>
              <a:t> </a:t>
            </a:r>
            <a:r>
              <a:rPr lang="en-GB" dirty="0" err="1"/>
              <a:t>ggwidat</a:t>
            </a:r>
            <a:r>
              <a:rPr lang="en-GB" dirty="0"/>
              <a:t> </a:t>
            </a:r>
            <a:r>
              <a:rPr lang="en-GB" dirty="0" err="1"/>
              <a:t>fuq</a:t>
            </a:r>
            <a:r>
              <a:rPr lang="en-GB" dirty="0"/>
              <a:t> il-</a:t>
            </a:r>
            <a:r>
              <a:rPr lang="en-GB" dirty="0" err="1"/>
              <a:t>prinċipju</a:t>
            </a:r>
            <a:r>
              <a:rPr lang="en-GB" dirty="0"/>
              <a:t> ta' </a:t>
            </a:r>
            <a:r>
              <a:rPr lang="en-GB" dirty="0" err="1"/>
              <a:t>approċċ</a:t>
            </a:r>
            <a:r>
              <a:rPr lang="en-GB" dirty="0"/>
              <a:t> </a:t>
            </a:r>
            <a:r>
              <a:rPr lang="en-GB" dirty="0" err="1"/>
              <a:t>sekwenzjali</a:t>
            </a:r>
            <a:r>
              <a:rPr lang="en-GB" dirty="0"/>
              <a:t> li </a:t>
            </a:r>
            <a:r>
              <a:rPr lang="en-GB" dirty="0" err="1"/>
              <a:t>jidderieġi</a:t>
            </a:r>
            <a:r>
              <a:rPr lang="en-GB" dirty="0"/>
              <a:t> l-</a:t>
            </a:r>
            <a:r>
              <a:rPr lang="en-GB" dirty="0" err="1"/>
              <a:t>iżvilupp</a:t>
            </a:r>
            <a:r>
              <a:rPr lang="en-GB" dirty="0"/>
              <a:t> </a:t>
            </a:r>
            <a:r>
              <a:rPr lang="en-GB" dirty="0" err="1"/>
              <a:t>lejn</a:t>
            </a:r>
            <a:r>
              <a:rPr lang="en-GB" dirty="0"/>
              <a:t> l-</a:t>
            </a:r>
            <a:r>
              <a:rPr lang="en-GB" dirty="0" err="1"/>
              <a:t>użu</a:t>
            </a:r>
            <a:r>
              <a:rPr lang="en-GB" dirty="0"/>
              <a:t> mill-</a:t>
            </a:r>
            <a:r>
              <a:rPr lang="en-GB" dirty="0" err="1"/>
              <a:t>ġdid</a:t>
            </a:r>
            <a:r>
              <a:rPr lang="en-GB" dirty="0"/>
              <a:t> ta' art u </a:t>
            </a:r>
            <a:r>
              <a:rPr lang="en-GB" dirty="0" err="1"/>
              <a:t>bini</a:t>
            </a:r>
            <a:r>
              <a:rPr lang="en-GB" dirty="0"/>
              <a:t> </a:t>
            </a:r>
            <a:r>
              <a:rPr lang="en-GB" dirty="0" err="1"/>
              <a:t>żviluppati</a:t>
            </a:r>
            <a:r>
              <a:rPr lang="en-GB" dirty="0"/>
              <a:t> </a:t>
            </a:r>
            <a:r>
              <a:rPr lang="en-GB" dirty="0" err="1"/>
              <a:t>eżistenti</a:t>
            </a:r>
            <a:r>
              <a:rPr lang="en-GB" dirty="0"/>
              <a:t>, it-</a:t>
            </a:r>
            <a:r>
              <a:rPr lang="en-GB" dirty="0" err="1"/>
              <a:t>tieni</a:t>
            </a:r>
            <a:r>
              <a:rPr lang="en-GB" dirty="0"/>
              <a:t> </a:t>
            </a:r>
            <a:r>
              <a:rPr lang="en-GB" dirty="0" err="1"/>
              <a:t>lejn</a:t>
            </a:r>
            <a:r>
              <a:rPr lang="en-GB" dirty="0"/>
              <a:t> l-</a:t>
            </a:r>
            <a:r>
              <a:rPr lang="en-GB" dirty="0" err="1"/>
              <a:t>iżvilupp</a:t>
            </a:r>
            <a:r>
              <a:rPr lang="en-GB" dirty="0"/>
              <a:t> mill-</a:t>
            </a:r>
            <a:r>
              <a:rPr lang="en-GB" dirty="0" err="1"/>
              <a:t>ġdid</a:t>
            </a:r>
            <a:r>
              <a:rPr lang="en-GB" dirty="0"/>
              <a:t> ta' art u </a:t>
            </a:r>
            <a:r>
              <a:rPr lang="en-GB" dirty="0" err="1"/>
              <a:t>bini</a:t>
            </a:r>
            <a:r>
              <a:rPr lang="en-GB" dirty="0"/>
              <a:t> </a:t>
            </a:r>
            <a:r>
              <a:rPr lang="en-GB" dirty="0" err="1"/>
              <a:t>żviluppati</a:t>
            </a:r>
            <a:r>
              <a:rPr lang="en-GB" dirty="0"/>
              <a:t> </a:t>
            </a:r>
            <a:r>
              <a:rPr lang="en-GB" dirty="0" err="1"/>
              <a:t>eżistenti</a:t>
            </a:r>
            <a:r>
              <a:rPr lang="en-GB" dirty="0"/>
              <a:t> u </a:t>
            </a:r>
            <a:r>
              <a:rPr lang="en-GB" dirty="0" err="1"/>
              <a:t>fl-aħħar</a:t>
            </a:r>
            <a:r>
              <a:rPr lang="en-GB" dirty="0"/>
              <a:t> </a:t>
            </a:r>
            <a:r>
              <a:rPr lang="en-GB" dirty="0" err="1"/>
              <a:t>fejn</a:t>
            </a:r>
            <a:r>
              <a:rPr lang="en-GB" dirty="0"/>
              <a:t> ma </a:t>
            </a:r>
            <a:r>
              <a:rPr lang="en-GB" dirty="0" err="1"/>
              <a:t>jeżistu</a:t>
            </a:r>
            <a:r>
              <a:rPr lang="en-GB" dirty="0"/>
              <a:t> l-</a:t>
            </a:r>
            <a:r>
              <a:rPr lang="en-GB" dirty="0" err="1"/>
              <a:t>ebda</a:t>
            </a:r>
            <a:r>
              <a:rPr lang="en-GB" dirty="0"/>
              <a:t> </a:t>
            </a:r>
            <a:r>
              <a:rPr lang="en-GB" dirty="0" err="1"/>
              <a:t>alternattivi</a:t>
            </a:r>
            <a:r>
              <a:rPr lang="en-GB" dirty="0"/>
              <a:t> </a:t>
            </a:r>
            <a:r>
              <a:rPr lang="en-GB" dirty="0" err="1"/>
              <a:t>fattibbli</a:t>
            </a:r>
            <a:r>
              <a:rPr lang="en-GB" dirty="0"/>
              <a:t> </a:t>
            </a:r>
            <a:r>
              <a:rPr lang="en-GB" dirty="0" err="1"/>
              <a:t>oħra</a:t>
            </a:r>
            <a:r>
              <a:rPr lang="en-GB" dirty="0"/>
              <a:t>, </a:t>
            </a:r>
            <a:r>
              <a:rPr lang="en-GB" dirty="0" err="1"/>
              <a:t>lejn</a:t>
            </a:r>
            <a:r>
              <a:rPr lang="en-GB" dirty="0"/>
              <a:t> l-</a:t>
            </a:r>
            <a:r>
              <a:rPr lang="en-GB" dirty="0" err="1"/>
              <a:t>użu</a:t>
            </a:r>
            <a:r>
              <a:rPr lang="en-GB" dirty="0"/>
              <a:t> ta' art </a:t>
            </a:r>
            <a:r>
              <a:rPr lang="en-GB" dirty="0" err="1"/>
              <a:t>vakanti</a:t>
            </a:r>
            <a:r>
              <a:rPr lang="en-GB" dirty="0"/>
              <a:t>.</a:t>
            </a:r>
          </a:p>
          <a:p>
            <a:pPr algn="just"/>
            <a:endParaRPr lang="en-GB" dirty="0"/>
          </a:p>
          <a:p>
            <a:pPr algn="just"/>
            <a:endParaRPr lang="en-GB" dirty="0"/>
          </a:p>
          <a:p>
            <a:pPr algn="just"/>
            <a:r>
              <a:rPr lang="en-GB" dirty="0"/>
              <a:t>Il-</a:t>
            </a:r>
            <a:r>
              <a:rPr lang="en-GB" dirty="0" err="1"/>
              <a:t>pjani</a:t>
            </a:r>
            <a:r>
              <a:rPr lang="en-GB" dirty="0"/>
              <a:t> </a:t>
            </a:r>
            <a:r>
              <a:rPr lang="en-GB" dirty="0" err="1"/>
              <a:t>lokali</a:t>
            </a:r>
            <a:r>
              <a:rPr lang="en-GB" dirty="0"/>
              <a:t> </a:t>
            </a:r>
            <a:r>
              <a:rPr lang="en-GB" dirty="0" err="1"/>
              <a:t>ezistenti</a:t>
            </a:r>
            <a:r>
              <a:rPr lang="en-GB" dirty="0"/>
              <a:t>, </a:t>
            </a:r>
            <a:r>
              <a:rPr lang="en-GB" dirty="0" err="1"/>
              <a:t>kollha</a:t>
            </a:r>
            <a:r>
              <a:rPr lang="en-GB" dirty="0"/>
              <a:t> </a:t>
            </a:r>
            <a:r>
              <a:rPr lang="en-GB" dirty="0" err="1"/>
              <a:t>jidentifikaw</a:t>
            </a:r>
            <a:r>
              <a:rPr lang="en-GB" dirty="0"/>
              <a:t> </a:t>
            </a:r>
            <a:r>
              <a:rPr lang="en-GB" dirty="0" err="1"/>
              <a:t>nuqqas</a:t>
            </a:r>
            <a:r>
              <a:rPr lang="en-GB" dirty="0"/>
              <a:t> ta’ art </a:t>
            </a:r>
            <a:r>
              <a:rPr lang="en-GB" dirty="0" err="1"/>
              <a:t>għal</a:t>
            </a:r>
            <a:r>
              <a:rPr lang="en-GB" dirty="0"/>
              <a:t> </a:t>
            </a:r>
            <a:r>
              <a:rPr lang="en-GB" dirty="0" err="1"/>
              <a:t>faċilitajiet</a:t>
            </a:r>
            <a:r>
              <a:rPr lang="en-GB" dirty="0"/>
              <a:t> sportive u </a:t>
            </a:r>
            <a:r>
              <a:rPr lang="en-GB" dirty="0" err="1"/>
              <a:t>jinkludu</a:t>
            </a:r>
            <a:r>
              <a:rPr lang="en-GB" dirty="0"/>
              <a:t> policies </a:t>
            </a:r>
            <a:r>
              <a:rPr lang="en-GB" dirty="0" err="1"/>
              <a:t>biex</a:t>
            </a:r>
            <a:r>
              <a:rPr lang="en-GB" dirty="0"/>
              <a:t> </a:t>
            </a:r>
            <a:r>
              <a:rPr lang="en-GB" dirty="0" err="1"/>
              <a:t>jipprotegu</a:t>
            </a:r>
            <a:r>
              <a:rPr lang="en-GB" dirty="0"/>
              <a:t> l-art </a:t>
            </a:r>
            <a:r>
              <a:rPr lang="en-GB" dirty="0" err="1"/>
              <a:t>identifikata</a:t>
            </a:r>
            <a:r>
              <a:rPr lang="en-GB" dirty="0"/>
              <a:t> </a:t>
            </a:r>
            <a:r>
              <a:rPr lang="en-GB" dirty="0" err="1"/>
              <a:t>ghall</a:t>
            </a:r>
            <a:r>
              <a:rPr lang="en-GB" dirty="0"/>
              <a:t>-dawn il-</a:t>
            </a:r>
            <a:r>
              <a:rPr lang="en-GB" dirty="0" err="1"/>
              <a:t>facilitajiet</a:t>
            </a:r>
            <a:r>
              <a:rPr lang="en-GB" dirty="0"/>
              <a:t> minn żvilupp li ma </a:t>
            </a:r>
            <a:r>
              <a:rPr lang="en-GB" dirty="0" err="1"/>
              <a:t>huwiex</a:t>
            </a:r>
            <a:r>
              <a:rPr lang="en-GB" dirty="0"/>
              <a:t> </a:t>
            </a:r>
            <a:r>
              <a:rPr lang="en-GB" dirty="0" err="1"/>
              <a:t>komplementari</a:t>
            </a:r>
            <a:r>
              <a:rPr lang="en-GB" dirty="0"/>
              <a:t> ma sports.</a:t>
            </a:r>
          </a:p>
          <a:p>
            <a:pPr algn="just"/>
            <a:endParaRPr lang="en-GB" dirty="0"/>
          </a:p>
          <a:p>
            <a:pPr algn="just"/>
            <a:r>
              <a:rPr lang="en-GB" dirty="0"/>
              <a:t>Il-policies </a:t>
            </a:r>
            <a:r>
              <a:rPr lang="en-GB" dirty="0" err="1"/>
              <a:t>ezistenti</a:t>
            </a:r>
            <a:r>
              <a:rPr lang="en-GB" dirty="0"/>
              <a:t> tal-</a:t>
            </a:r>
            <a:r>
              <a:rPr lang="en-GB" dirty="0" err="1"/>
              <a:t>pjani</a:t>
            </a:r>
            <a:r>
              <a:rPr lang="en-GB" dirty="0"/>
              <a:t> </a:t>
            </a:r>
            <a:r>
              <a:rPr lang="en-GB" dirty="0" err="1"/>
              <a:t>lokali</a:t>
            </a:r>
            <a:r>
              <a:rPr lang="en-GB" dirty="0"/>
              <a:t> </a:t>
            </a:r>
            <a:r>
              <a:rPr lang="en-GB" dirty="0" err="1"/>
              <a:t>kienu</a:t>
            </a:r>
            <a:r>
              <a:rPr lang="en-GB" dirty="0"/>
              <a:t> ta </a:t>
            </a:r>
            <a:r>
              <a:rPr lang="en-GB" dirty="0" err="1"/>
              <a:t>xkiel</a:t>
            </a:r>
            <a:r>
              <a:rPr lang="en-GB" dirty="0"/>
              <a:t> </a:t>
            </a:r>
            <a:r>
              <a:rPr lang="en-GB" dirty="0" err="1"/>
              <a:t>ghal-imlementatzzjoni</a:t>
            </a:r>
            <a:r>
              <a:rPr lang="en-GB" dirty="0"/>
              <a:t> tal </a:t>
            </a:r>
            <a:r>
              <a:rPr lang="en-GB" dirty="0" err="1"/>
              <a:t>ligi</a:t>
            </a:r>
            <a:r>
              <a:rPr lang="en-GB" dirty="0"/>
              <a:t> </a:t>
            </a:r>
            <a:r>
              <a:rPr lang="en-GB" dirty="0" err="1"/>
              <a:t>sissiddjarja</a:t>
            </a:r>
            <a:r>
              <a:rPr lang="en-GB" dirty="0"/>
              <a:t> 455.12, </a:t>
            </a:r>
            <a:r>
              <a:rPr lang="en-GB" dirty="0" err="1"/>
              <a:t>peress</a:t>
            </a:r>
            <a:r>
              <a:rPr lang="en-GB" dirty="0"/>
              <a:t> li l-</a:t>
            </a:r>
            <a:r>
              <a:rPr lang="en-GB" dirty="0" err="1"/>
              <a:t>faċilitajiet</a:t>
            </a:r>
            <a:r>
              <a:rPr lang="en-GB" dirty="0"/>
              <a:t> </a:t>
            </a:r>
            <a:r>
              <a:rPr lang="en-GB" dirty="0" err="1"/>
              <a:t>kummercjali</a:t>
            </a:r>
            <a:r>
              <a:rPr lang="en-GB" dirty="0"/>
              <a:t> </a:t>
            </a:r>
            <a:r>
              <a:rPr lang="en-GB" dirty="0" err="1"/>
              <a:t>xprunati</a:t>
            </a:r>
            <a:r>
              <a:rPr lang="en-GB" dirty="0"/>
              <a:t> minn din il-</a:t>
            </a:r>
            <a:r>
              <a:rPr lang="en-GB" dirty="0" err="1"/>
              <a:t>ligi</a:t>
            </a:r>
            <a:r>
              <a:rPr lang="en-GB" dirty="0"/>
              <a:t> </a:t>
            </a:r>
            <a:r>
              <a:rPr lang="en-GB" dirty="0" err="1"/>
              <a:t>tqisu</a:t>
            </a:r>
            <a:r>
              <a:rPr lang="en-GB" dirty="0"/>
              <a:t> li huma f’ </a:t>
            </a:r>
            <a:r>
              <a:rPr lang="en-GB" dirty="0" err="1"/>
              <a:t>kunflitt</a:t>
            </a:r>
            <a:r>
              <a:rPr lang="en-GB" dirty="0"/>
              <a:t>.</a:t>
            </a:r>
          </a:p>
        </p:txBody>
      </p:sp>
      <p:sp>
        <p:nvSpPr>
          <p:cNvPr id="4" name="Slide Number Placeholder 3">
            <a:extLst>
              <a:ext uri="{FF2B5EF4-FFF2-40B4-BE49-F238E27FC236}">
                <a16:creationId xmlns:a16="http://schemas.microsoft.com/office/drawing/2014/main" id="{267471D0-4C6E-9407-A53B-F872FF3EFABE}"/>
              </a:ext>
            </a:extLst>
          </p:cNvPr>
          <p:cNvSpPr>
            <a:spLocks noGrp="1"/>
          </p:cNvSpPr>
          <p:nvPr>
            <p:ph type="sldNum" sz="quarter" idx="10"/>
          </p:nvPr>
        </p:nvSpPr>
        <p:spPr/>
        <p:txBody>
          <a:bodyPr rtlCol="0"/>
          <a:lstStyle/>
          <a:p>
            <a:pPr rtl="0"/>
            <a:fld id="{CF2FD335-6D8E-486A-8F5F-DFC7325903FF}" type="slidenum">
              <a:rPr lang="en-GB" smtClean="0"/>
              <a:t>5</a:t>
            </a:fld>
            <a:endParaRPr lang="en-GB" dirty="0"/>
          </a:p>
        </p:txBody>
      </p:sp>
    </p:spTree>
    <p:extLst>
      <p:ext uri="{BB962C8B-B14F-4D97-AF65-F5344CB8AC3E}">
        <p14:creationId xmlns:p14="http://schemas.microsoft.com/office/powerpoint/2010/main" val="1203397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538E0-5638-584C-F2D1-AB3D923AAE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C34AEE-380C-83ED-10D3-952228F27E25}"/>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04A7630B-121C-9967-5CEA-DA6105BCA48B}"/>
              </a:ext>
            </a:extLst>
          </p:cNvPr>
          <p:cNvSpPr>
            <a:spLocks noGrp="1"/>
          </p:cNvSpPr>
          <p:nvPr>
            <p:ph type="body" idx="1"/>
          </p:nvPr>
        </p:nvSpPr>
        <p:spPr>
          <a:xfrm>
            <a:off x="685800" y="4400550"/>
            <a:ext cx="5486400" cy="3600450"/>
          </a:xfrm>
          <a:prstGeom prst="rect">
            <a:avLst/>
          </a:prstGeom>
        </p:spPr>
        <p:txBody>
          <a:bodyPr rtlCol="0"/>
          <a:lstStyle/>
          <a:p>
            <a:pPr marL="363538" indent="-363538" algn="just">
              <a:tabLst>
                <a:tab pos="269875" algn="l"/>
              </a:tabLst>
            </a:pPr>
            <a:r>
              <a:rPr lang="en-GB" dirty="0"/>
              <a:t>L-</a:t>
            </a:r>
            <a:r>
              <a:rPr lang="en-GB" dirty="0" err="1"/>
              <a:t>oggettivi</a:t>
            </a:r>
            <a:r>
              <a:rPr lang="en-GB" dirty="0"/>
              <a:t> tar-review </a:t>
            </a:r>
            <a:r>
              <a:rPr lang="en-GB" dirty="0" err="1"/>
              <a:t>mahruga</a:t>
            </a:r>
            <a:r>
              <a:rPr lang="en-GB" dirty="0"/>
              <a:t> mill-</a:t>
            </a:r>
            <a:r>
              <a:rPr lang="en-GB" dirty="0" err="1"/>
              <a:t>ministru</a:t>
            </a:r>
            <a:r>
              <a:rPr lang="en-GB" dirty="0"/>
              <a:t> huma </a:t>
            </a:r>
          </a:p>
          <a:p>
            <a:pPr marL="363538" indent="-363538" algn="just">
              <a:tabLst>
                <a:tab pos="269875" algn="l"/>
              </a:tabLst>
            </a:pPr>
            <a:endParaRPr lang="en-GB" dirty="0"/>
          </a:p>
          <a:p>
            <a:pPr marL="363538" indent="-363538" algn="just">
              <a:tabLst>
                <a:tab pos="363538" algn="l"/>
              </a:tabLst>
            </a:pPr>
            <a:r>
              <a:rPr lang="en-GB" dirty="0"/>
              <a:t>(i)	Li </a:t>
            </a:r>
            <a:r>
              <a:rPr lang="en-GB" dirty="0" err="1"/>
              <a:t>tiġi</a:t>
            </a:r>
            <a:r>
              <a:rPr lang="en-GB" dirty="0"/>
              <a:t> </a:t>
            </a:r>
            <a:r>
              <a:rPr lang="en-GB" dirty="0" err="1"/>
              <a:t>introdotta</a:t>
            </a:r>
            <a:r>
              <a:rPr lang="en-GB" dirty="0"/>
              <a:t> </a:t>
            </a:r>
            <a:r>
              <a:rPr lang="en-GB" dirty="0" err="1"/>
              <a:t>politika</a:t>
            </a:r>
            <a:r>
              <a:rPr lang="en-GB" dirty="0"/>
              <a:t> </a:t>
            </a:r>
            <a:r>
              <a:rPr lang="en-GB" dirty="0" err="1"/>
              <a:t>ġenerali</a:t>
            </a:r>
            <a:r>
              <a:rPr lang="en-GB" dirty="0"/>
              <a:t> ta' </a:t>
            </a:r>
            <a:r>
              <a:rPr lang="en-GB" dirty="0" err="1"/>
              <a:t>ppjanar</a:t>
            </a:r>
            <a:r>
              <a:rPr lang="en-GB" dirty="0"/>
              <a:t> fil-</a:t>
            </a:r>
            <a:r>
              <a:rPr lang="en-GB" dirty="0" err="1"/>
              <a:t>pjanijiet</a:t>
            </a:r>
            <a:r>
              <a:rPr lang="en-GB" dirty="0"/>
              <a:t> </a:t>
            </a:r>
            <a:r>
              <a:rPr lang="en-GB" dirty="0" err="1"/>
              <a:t>lokali</a:t>
            </a:r>
            <a:r>
              <a:rPr lang="en-GB" dirty="0"/>
              <a:t> </a:t>
            </a:r>
            <a:r>
              <a:rPr lang="en-GB" dirty="0" err="1"/>
              <a:t>kollha</a:t>
            </a:r>
            <a:r>
              <a:rPr lang="en-GB" dirty="0"/>
              <a:t> </a:t>
            </a:r>
            <a:r>
              <a:rPr lang="en-GB" dirty="0" err="1"/>
              <a:t>b'dispożizzjonijiet</a:t>
            </a:r>
            <a:r>
              <a:rPr lang="en-GB" dirty="0"/>
              <a:t> </a:t>
            </a:r>
            <a:r>
              <a:rPr lang="en-GB" dirty="0" err="1"/>
              <a:t>ċari</a:t>
            </a:r>
            <a:r>
              <a:rPr lang="en-GB" dirty="0"/>
              <a:t> li: </a:t>
            </a:r>
          </a:p>
          <a:p>
            <a:pPr marL="714375" indent="-350838" algn="just">
              <a:buAutoNum type="alphaLcParenR"/>
            </a:pPr>
            <a:r>
              <a:rPr lang="en-GB" dirty="0" err="1"/>
              <a:t>tikkunsidra</a:t>
            </a:r>
            <a:r>
              <a:rPr lang="en-GB" dirty="0"/>
              <a:t> l-</a:t>
            </a:r>
            <a:r>
              <a:rPr lang="en-GB" dirty="0" err="1"/>
              <a:t>għanijiet</a:t>
            </a:r>
            <a:r>
              <a:rPr lang="en-GB" dirty="0"/>
              <a:t> tar-</a:t>
            </a:r>
            <a:r>
              <a:rPr lang="en-GB" dirty="0" err="1"/>
              <a:t>Regolamenti</a:t>
            </a:r>
            <a:r>
              <a:rPr lang="en-GB" dirty="0"/>
              <a:t> </a:t>
            </a:r>
            <a:r>
              <a:rPr lang="en-GB" dirty="0" err="1"/>
              <a:t>dwar</a:t>
            </a:r>
            <a:r>
              <a:rPr lang="en-GB" dirty="0"/>
              <a:t> il-</a:t>
            </a:r>
            <a:r>
              <a:rPr lang="en-GB" dirty="0" err="1"/>
              <a:t>Kummerċjalizzazzjoni</a:t>
            </a:r>
            <a:r>
              <a:rPr lang="en-GB" dirty="0"/>
              <a:t> tal-</a:t>
            </a:r>
            <a:r>
              <a:rPr lang="en-GB" dirty="0" err="1"/>
              <a:t>Faċilitajiet</a:t>
            </a:r>
            <a:r>
              <a:rPr lang="en-GB" dirty="0"/>
              <a:t> </a:t>
            </a:r>
            <a:r>
              <a:rPr lang="en-GB" dirty="0" err="1"/>
              <a:t>Sportivi</a:t>
            </a:r>
            <a:r>
              <a:rPr lang="en-GB" dirty="0"/>
              <a:t>; u </a:t>
            </a:r>
          </a:p>
          <a:p>
            <a:pPr marL="714375" indent="-350838" algn="just">
              <a:buAutoNum type="alphaLcParenR"/>
            </a:pPr>
            <a:r>
              <a:rPr lang="en-GB" dirty="0" err="1"/>
              <a:t>tistabbilixxi</a:t>
            </a:r>
            <a:r>
              <a:rPr lang="en-GB" dirty="0"/>
              <a:t> t-tip, l-</a:t>
            </a:r>
            <a:r>
              <a:rPr lang="en-GB" dirty="0" err="1"/>
              <a:t>iskala</a:t>
            </a:r>
            <a:r>
              <a:rPr lang="en-GB" dirty="0"/>
              <a:t> u l-forma </a:t>
            </a:r>
            <a:r>
              <a:rPr lang="en-GB" dirty="0" err="1"/>
              <a:t>aċċettabbli</a:t>
            </a:r>
            <a:r>
              <a:rPr lang="en-GB" dirty="0"/>
              <a:t> ta' żvilupp </a:t>
            </a:r>
            <a:r>
              <a:rPr lang="en-GB" dirty="0" err="1"/>
              <a:t>kummerċjali</a:t>
            </a:r>
            <a:r>
              <a:rPr lang="en-GB" dirty="0"/>
              <a:t> </a:t>
            </a:r>
            <a:r>
              <a:rPr lang="en-GB" dirty="0" err="1"/>
              <a:t>fuq</a:t>
            </a:r>
            <a:r>
              <a:rPr lang="en-GB" dirty="0"/>
              <a:t> </a:t>
            </a:r>
            <a:r>
              <a:rPr lang="en-GB" dirty="0" err="1"/>
              <a:t>kwalunkwe</a:t>
            </a:r>
            <a:r>
              <a:rPr lang="en-GB" dirty="0"/>
              <a:t> art </a:t>
            </a:r>
            <a:r>
              <a:rPr lang="en-GB" dirty="0" err="1"/>
              <a:t>allokata</a:t>
            </a:r>
            <a:r>
              <a:rPr lang="en-GB" dirty="0"/>
              <a:t> </a:t>
            </a:r>
            <a:r>
              <a:rPr lang="en-GB" dirty="0" err="1"/>
              <a:t>għal</a:t>
            </a:r>
            <a:r>
              <a:rPr lang="en-GB" dirty="0"/>
              <a:t> </a:t>
            </a:r>
            <a:r>
              <a:rPr lang="en-GB" dirty="0" err="1"/>
              <a:t>faċilitajiet</a:t>
            </a:r>
            <a:r>
              <a:rPr lang="en-GB" dirty="0"/>
              <a:t> </a:t>
            </a:r>
            <a:r>
              <a:rPr lang="en-GB" dirty="0" err="1"/>
              <a:t>sportivi</a:t>
            </a:r>
            <a:r>
              <a:rPr lang="en-GB" dirty="0"/>
              <a:t>; u </a:t>
            </a:r>
          </a:p>
          <a:p>
            <a:pPr marL="714375" indent="-350838" algn="just">
              <a:buAutoNum type="alphaLcParenR"/>
            </a:pPr>
            <a:r>
              <a:rPr lang="en-GB" dirty="0" err="1"/>
              <a:t>tinkludi</a:t>
            </a:r>
            <a:r>
              <a:rPr lang="en-GB" dirty="0"/>
              <a:t> </a:t>
            </a:r>
            <a:r>
              <a:rPr lang="en-GB" dirty="0" err="1"/>
              <a:t>salvagwardji</a:t>
            </a:r>
            <a:r>
              <a:rPr lang="en-GB" dirty="0"/>
              <a:t> </a:t>
            </a:r>
            <a:r>
              <a:rPr lang="en-GB" dirty="0" err="1"/>
              <a:t>adegwati</a:t>
            </a:r>
            <a:r>
              <a:rPr lang="en-GB" dirty="0"/>
              <a:t> </a:t>
            </a:r>
            <a:r>
              <a:rPr lang="en-GB" dirty="0" err="1"/>
              <a:t>biex</a:t>
            </a:r>
            <a:r>
              <a:rPr lang="en-GB" dirty="0"/>
              <a:t> </a:t>
            </a:r>
            <a:r>
              <a:rPr lang="en-GB" dirty="0" err="1"/>
              <a:t>tipproteġi</a:t>
            </a:r>
            <a:r>
              <a:rPr lang="en-GB" dirty="0"/>
              <a:t> </a:t>
            </a:r>
            <a:r>
              <a:rPr lang="en-GB" dirty="0" err="1"/>
              <a:t>interessi</a:t>
            </a:r>
            <a:r>
              <a:rPr lang="en-GB" dirty="0"/>
              <a:t> </a:t>
            </a:r>
            <a:r>
              <a:rPr lang="en-GB" dirty="0" err="1"/>
              <a:t>oħra</a:t>
            </a:r>
            <a:r>
              <a:rPr lang="en-GB" dirty="0"/>
              <a:t> ta' </a:t>
            </a:r>
            <a:r>
              <a:rPr lang="en-GB" dirty="0" err="1"/>
              <a:t>importanza</a:t>
            </a:r>
            <a:r>
              <a:rPr lang="en-GB" dirty="0"/>
              <a:t> </a:t>
            </a:r>
            <a:r>
              <a:rPr lang="en-GB" dirty="0" err="1"/>
              <a:t>ugwali</a:t>
            </a:r>
            <a:r>
              <a:rPr lang="en-GB" dirty="0"/>
              <a:t> </a:t>
            </a:r>
            <a:r>
              <a:rPr lang="en-GB" dirty="0" err="1"/>
              <a:t>bħall-faċilitajiet</a:t>
            </a:r>
            <a:r>
              <a:rPr lang="en-GB" dirty="0"/>
              <a:t> tal-</a:t>
            </a:r>
            <a:r>
              <a:rPr lang="en-GB" dirty="0" err="1"/>
              <a:t>ġirien</a:t>
            </a:r>
            <a:r>
              <a:rPr lang="en-GB" dirty="0"/>
              <a:t>, il-</a:t>
            </a:r>
            <a:r>
              <a:rPr lang="en-GB" dirty="0" err="1"/>
              <a:t>wirt</a:t>
            </a:r>
            <a:r>
              <a:rPr lang="en-GB" dirty="0"/>
              <a:t> </a:t>
            </a:r>
            <a:r>
              <a:rPr lang="en-GB" dirty="0" err="1"/>
              <a:t>kulturali</a:t>
            </a:r>
            <a:r>
              <a:rPr lang="en-GB" dirty="0"/>
              <a:t>, l-</a:t>
            </a:r>
            <a:r>
              <a:rPr lang="en-GB" dirty="0" err="1"/>
              <a:t>ambjent</a:t>
            </a:r>
            <a:r>
              <a:rPr lang="en-GB" dirty="0"/>
              <a:t> </a:t>
            </a:r>
            <a:r>
              <a:rPr lang="en-GB" dirty="0" err="1"/>
              <a:t>naturali</a:t>
            </a:r>
            <a:r>
              <a:rPr lang="en-GB" dirty="0"/>
              <a:t>, it-</a:t>
            </a:r>
            <a:r>
              <a:rPr lang="en-GB" dirty="0" err="1"/>
              <a:t>trasport</a:t>
            </a:r>
            <a:r>
              <a:rPr lang="en-GB" dirty="0"/>
              <a:t> u l-</a:t>
            </a:r>
            <a:r>
              <a:rPr lang="en-GB" dirty="0" err="1"/>
              <a:t>infrastruttura</a:t>
            </a:r>
            <a:r>
              <a:rPr lang="en-GB" dirty="0"/>
              <a:t>. </a:t>
            </a:r>
          </a:p>
          <a:p>
            <a:pPr marL="363538" indent="-363538" algn="just">
              <a:buAutoNum type="alphaLcParenR"/>
            </a:pPr>
            <a:endParaRPr lang="en-GB" dirty="0"/>
          </a:p>
          <a:p>
            <a:pPr marL="363538" indent="-363538" algn="just">
              <a:buAutoNum type="romanLcParenBoth" startAt="2"/>
            </a:pPr>
            <a:r>
              <a:rPr lang="en-GB" dirty="0"/>
              <a:t>Li </a:t>
            </a:r>
            <a:r>
              <a:rPr lang="en-GB" dirty="0" err="1"/>
              <a:t>temenda</a:t>
            </a:r>
            <a:r>
              <a:rPr lang="en-GB" dirty="0"/>
              <a:t> jew </a:t>
            </a:r>
            <a:r>
              <a:rPr lang="en-GB" dirty="0" err="1"/>
              <a:t>tħassar</a:t>
            </a:r>
            <a:r>
              <a:rPr lang="en-GB" dirty="0"/>
              <a:t> id-</a:t>
            </a:r>
            <a:r>
              <a:rPr lang="en-GB" dirty="0" err="1"/>
              <a:t>dispożizzjonijiet</a:t>
            </a:r>
            <a:r>
              <a:rPr lang="en-GB" dirty="0"/>
              <a:t> l-</a:t>
            </a:r>
            <a:r>
              <a:rPr lang="en-GB" dirty="0" err="1"/>
              <a:t>oħra</a:t>
            </a:r>
            <a:r>
              <a:rPr lang="en-GB" dirty="0"/>
              <a:t> </a:t>
            </a:r>
            <a:r>
              <a:rPr lang="en-GB" dirty="0" err="1"/>
              <a:t>kollha</a:t>
            </a:r>
            <a:r>
              <a:rPr lang="en-GB" dirty="0"/>
              <a:t> fil-</a:t>
            </a:r>
            <a:r>
              <a:rPr lang="en-GB" dirty="0" err="1"/>
              <a:t>Pjanijiet</a:t>
            </a:r>
            <a:r>
              <a:rPr lang="en-GB" dirty="0"/>
              <a:t> </a:t>
            </a:r>
            <a:r>
              <a:rPr lang="en-GB" dirty="0" err="1"/>
              <a:t>Lokali</a:t>
            </a:r>
            <a:r>
              <a:rPr lang="en-GB" dirty="0"/>
              <a:t> li </a:t>
            </a:r>
            <a:r>
              <a:rPr lang="en-GB" dirty="0" err="1"/>
              <a:t>jitqiesu</a:t>
            </a:r>
            <a:r>
              <a:rPr lang="en-GB" dirty="0"/>
              <a:t> li </a:t>
            </a:r>
            <a:r>
              <a:rPr lang="en-GB" dirty="0" err="1"/>
              <a:t>jmorru</a:t>
            </a:r>
            <a:r>
              <a:rPr lang="en-GB" dirty="0"/>
              <a:t> </a:t>
            </a:r>
            <a:r>
              <a:rPr lang="en-GB" dirty="0" err="1"/>
              <a:t>kontra</a:t>
            </a:r>
            <a:r>
              <a:rPr lang="en-GB" dirty="0"/>
              <a:t> l-</a:t>
            </a:r>
            <a:r>
              <a:rPr lang="en-GB" dirty="0" err="1"/>
              <a:t>objettivi</a:t>
            </a:r>
            <a:r>
              <a:rPr lang="en-GB" dirty="0"/>
              <a:t> </a:t>
            </a:r>
            <a:r>
              <a:rPr lang="en-GB" dirty="0" err="1"/>
              <a:t>ġenerali</a:t>
            </a:r>
            <a:r>
              <a:rPr lang="en-GB" dirty="0"/>
              <a:t> </a:t>
            </a:r>
            <a:r>
              <a:rPr lang="en-GB" dirty="0" err="1"/>
              <a:t>stabbiliti</a:t>
            </a:r>
            <a:r>
              <a:rPr lang="en-GB" dirty="0"/>
              <a:t> fil-</a:t>
            </a:r>
            <a:r>
              <a:rPr lang="en-GB" dirty="0" err="1"/>
              <a:t>paragrafu</a:t>
            </a:r>
            <a:r>
              <a:rPr lang="en-GB" dirty="0"/>
              <a:t> (i) ta' </a:t>
            </a:r>
            <a:r>
              <a:rPr lang="en-GB" dirty="0" err="1"/>
              <a:t>hawn</a:t>
            </a:r>
            <a:r>
              <a:rPr lang="en-GB" dirty="0"/>
              <a:t> </a:t>
            </a:r>
            <a:r>
              <a:rPr lang="en-GB" dirty="0" err="1"/>
              <a:t>fuq</a:t>
            </a:r>
            <a:r>
              <a:rPr lang="en-GB" dirty="0"/>
              <a:t>.</a:t>
            </a:r>
          </a:p>
          <a:p>
            <a:pPr marL="363538" indent="-363538" algn="just">
              <a:buAutoNum type="romanLcParenBoth" startAt="2"/>
            </a:pPr>
            <a:endParaRPr lang="en-GB" dirty="0"/>
          </a:p>
          <a:p>
            <a:pPr algn="just"/>
            <a:r>
              <a:rPr lang="en-GB" dirty="0"/>
              <a:t>Dawn l-</a:t>
            </a:r>
            <a:r>
              <a:rPr lang="en-GB" dirty="0" err="1"/>
              <a:t>objettivi</a:t>
            </a:r>
            <a:r>
              <a:rPr lang="en-GB" dirty="0"/>
              <a:t> </a:t>
            </a:r>
            <a:r>
              <a:rPr lang="en-GB" dirty="0" err="1"/>
              <a:t>ġew</a:t>
            </a:r>
            <a:r>
              <a:rPr lang="en-GB" dirty="0"/>
              <a:t> </a:t>
            </a:r>
            <a:r>
              <a:rPr lang="en-GB" dirty="0" err="1"/>
              <a:t>ippubblikati</a:t>
            </a:r>
            <a:r>
              <a:rPr lang="en-GB" dirty="0"/>
              <a:t> </a:t>
            </a:r>
            <a:r>
              <a:rPr lang="en-GB" dirty="0" err="1"/>
              <a:t>għal</a:t>
            </a:r>
            <a:r>
              <a:rPr lang="en-GB" dirty="0"/>
              <a:t> </a:t>
            </a:r>
            <a:r>
              <a:rPr lang="en-GB" dirty="0" err="1"/>
              <a:t>perjodu</a:t>
            </a:r>
            <a:r>
              <a:rPr lang="en-GB" dirty="0"/>
              <a:t> ta’ </a:t>
            </a:r>
            <a:r>
              <a:rPr lang="en-GB" dirty="0" err="1"/>
              <a:t>konsultazzjoni</a:t>
            </a:r>
            <a:r>
              <a:rPr lang="en-GB" dirty="0"/>
              <a:t> </a:t>
            </a:r>
            <a:r>
              <a:rPr lang="en-GB" dirty="0" err="1"/>
              <a:t>pubblika</a:t>
            </a:r>
            <a:r>
              <a:rPr lang="en-GB" dirty="0"/>
              <a:t> ta’ </a:t>
            </a:r>
            <a:r>
              <a:rPr lang="en-GB" dirty="0" err="1"/>
              <a:t>sitt</a:t>
            </a:r>
            <a:r>
              <a:rPr lang="en-GB" dirty="0"/>
              <a:t> </a:t>
            </a:r>
            <a:r>
              <a:rPr lang="en-GB" dirty="0" err="1"/>
              <a:t>ġimgħat</a:t>
            </a:r>
            <a:r>
              <a:rPr lang="en-GB" dirty="0"/>
              <a:t> li dam </a:t>
            </a:r>
            <a:r>
              <a:rPr lang="en-GB" dirty="0" err="1"/>
              <a:t>bejn</a:t>
            </a:r>
            <a:r>
              <a:rPr lang="en-GB" dirty="0"/>
              <a:t> l-24 ta’ </a:t>
            </a:r>
            <a:r>
              <a:rPr lang="en-GB" dirty="0" err="1"/>
              <a:t>Ġunju</a:t>
            </a:r>
            <a:r>
              <a:rPr lang="en-GB" dirty="0"/>
              <a:t> 2025 u l-15 ta’ </a:t>
            </a:r>
            <a:r>
              <a:rPr lang="en-GB" dirty="0" err="1"/>
              <a:t>Lulju</a:t>
            </a:r>
            <a:r>
              <a:rPr lang="en-GB" dirty="0"/>
              <a:t> 2025.</a:t>
            </a:r>
          </a:p>
        </p:txBody>
      </p:sp>
      <p:sp>
        <p:nvSpPr>
          <p:cNvPr id="4" name="Slide Number Placeholder 3">
            <a:extLst>
              <a:ext uri="{FF2B5EF4-FFF2-40B4-BE49-F238E27FC236}">
                <a16:creationId xmlns:a16="http://schemas.microsoft.com/office/drawing/2014/main" id="{BD19082B-007A-34E2-1F6B-FDAD6838D959}"/>
              </a:ext>
            </a:extLst>
          </p:cNvPr>
          <p:cNvSpPr>
            <a:spLocks noGrp="1"/>
          </p:cNvSpPr>
          <p:nvPr>
            <p:ph type="sldNum" sz="quarter" idx="10"/>
          </p:nvPr>
        </p:nvSpPr>
        <p:spPr/>
        <p:txBody>
          <a:bodyPr rtlCol="0"/>
          <a:lstStyle/>
          <a:p>
            <a:pPr rtl="0"/>
            <a:fld id="{CF2FD335-6D8E-486A-8F5F-DFC7325903FF}" type="slidenum">
              <a:rPr lang="en-GB" smtClean="0"/>
              <a:t>6</a:t>
            </a:fld>
            <a:endParaRPr lang="en-GB" dirty="0"/>
          </a:p>
        </p:txBody>
      </p:sp>
    </p:spTree>
    <p:extLst>
      <p:ext uri="{BB962C8B-B14F-4D97-AF65-F5344CB8AC3E}">
        <p14:creationId xmlns:p14="http://schemas.microsoft.com/office/powerpoint/2010/main" val="24851549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BCAD7-534D-6E87-A334-F599BAB2AA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08C1AA-6DCB-AB40-2EAC-D934B9F4E50D}"/>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B9285DCD-1D25-1987-67A7-5E9DEF8AF4B8}"/>
              </a:ext>
            </a:extLst>
          </p:cNvPr>
          <p:cNvSpPr>
            <a:spLocks noGrp="1"/>
          </p:cNvSpPr>
          <p:nvPr>
            <p:ph type="body" idx="1"/>
          </p:nvPr>
        </p:nvSpPr>
        <p:spPr>
          <a:xfrm>
            <a:off x="685800" y="4400550"/>
            <a:ext cx="5486400" cy="3600450"/>
          </a:xfrm>
          <a:prstGeom prst="rect">
            <a:avLst/>
          </a:prstGeom>
        </p:spPr>
        <p:txBody>
          <a:bodyPr rtlCol="0"/>
          <a:lstStyle/>
          <a:p>
            <a:r>
              <a:rPr lang="en-GB" dirty="0"/>
              <a:t>s-</a:t>
            </a:r>
            <a:r>
              <a:rPr lang="en-GB" dirty="0" err="1"/>
              <a:t>sottomissjonijiet</a:t>
            </a:r>
            <a:r>
              <a:rPr lang="en-GB" dirty="0"/>
              <a:t> li </a:t>
            </a:r>
            <a:r>
              <a:rPr lang="en-GB" dirty="0" err="1"/>
              <a:t>waslu</a:t>
            </a:r>
            <a:r>
              <a:rPr lang="en-GB" dirty="0"/>
              <a:t> </a:t>
            </a:r>
            <a:r>
              <a:rPr lang="en-GB" dirty="0" err="1"/>
              <a:t>ġibdu</a:t>
            </a:r>
            <a:r>
              <a:rPr lang="en-GB" dirty="0"/>
              <a:t> l-</a:t>
            </a:r>
            <a:r>
              <a:rPr lang="en-GB" dirty="0" err="1"/>
              <a:t>attenzjoni</a:t>
            </a:r>
            <a:r>
              <a:rPr lang="en-GB" dirty="0"/>
              <a:t> </a:t>
            </a:r>
            <a:r>
              <a:rPr lang="en-GB" dirty="0" err="1"/>
              <a:t>għall-importanza</a:t>
            </a:r>
            <a:r>
              <a:rPr lang="en-GB" dirty="0"/>
              <a:t> li:</a:t>
            </a:r>
          </a:p>
          <a:p>
            <a:r>
              <a:rPr lang="en-GB" dirty="0"/>
              <a:t>il-</a:t>
            </a:r>
            <a:r>
              <a:rPr lang="en-GB" dirty="0" err="1"/>
              <a:t>faċilitajiet</a:t>
            </a:r>
            <a:r>
              <a:rPr lang="en-GB" dirty="0"/>
              <a:t> </a:t>
            </a:r>
            <a:r>
              <a:rPr lang="en-GB" dirty="0" err="1"/>
              <a:t>sportivi</a:t>
            </a:r>
            <a:r>
              <a:rPr lang="en-GB" dirty="0"/>
              <a:t> </a:t>
            </a:r>
            <a:r>
              <a:rPr lang="en-GB" dirty="0" err="1"/>
              <a:t>jingħataw</a:t>
            </a:r>
            <a:r>
              <a:rPr lang="en-GB" dirty="0"/>
              <a:t> </a:t>
            </a:r>
            <a:r>
              <a:rPr lang="en-GB" dirty="0" err="1"/>
              <a:t>prijorità</a:t>
            </a:r>
            <a:r>
              <a:rPr lang="en-GB" dirty="0"/>
              <a:t> </a:t>
            </a:r>
            <a:r>
              <a:rPr lang="en-GB" dirty="0" err="1"/>
              <a:t>fuq</a:t>
            </a:r>
            <a:r>
              <a:rPr lang="en-GB" dirty="0"/>
              <a:t> l-</a:t>
            </a:r>
            <a:r>
              <a:rPr lang="en-GB" dirty="0" err="1"/>
              <a:t>użi</a:t>
            </a:r>
            <a:r>
              <a:rPr lang="en-GB" dirty="0"/>
              <a:t> </a:t>
            </a:r>
            <a:r>
              <a:rPr lang="en-GB" dirty="0" err="1"/>
              <a:t>kummerċjali</a:t>
            </a:r>
            <a:r>
              <a:rPr lang="en-GB" dirty="0"/>
              <a:t> </a:t>
            </a:r>
            <a:r>
              <a:rPr lang="en-GB" dirty="0" err="1"/>
              <a:t>f'termini</a:t>
            </a:r>
            <a:r>
              <a:rPr lang="en-GB" dirty="0"/>
              <a:t> ta' </a:t>
            </a:r>
            <a:r>
              <a:rPr lang="en-GB" dirty="0" err="1"/>
              <a:t>żona</a:t>
            </a:r>
            <a:r>
              <a:rPr lang="en-GB" dirty="0"/>
              <a:t>;</a:t>
            </a:r>
          </a:p>
          <a:p>
            <a:r>
              <a:rPr lang="en-GB" dirty="0" err="1"/>
              <a:t>iż-żamma</a:t>
            </a:r>
            <a:r>
              <a:rPr lang="en-GB" dirty="0"/>
              <a:t> tal-</a:t>
            </a:r>
            <a:r>
              <a:rPr lang="en-GB" dirty="0" err="1"/>
              <a:t>aċċess</a:t>
            </a:r>
            <a:r>
              <a:rPr lang="en-GB" dirty="0"/>
              <a:t> </a:t>
            </a:r>
            <a:r>
              <a:rPr lang="en-GB" dirty="0" err="1"/>
              <a:t>għall-pubbliku</a:t>
            </a:r>
            <a:r>
              <a:rPr lang="en-GB" dirty="0"/>
              <a:t> fi </a:t>
            </a:r>
            <a:r>
              <a:rPr lang="en-GB" dirty="0" err="1"/>
              <a:t>ħdan</a:t>
            </a:r>
            <a:r>
              <a:rPr lang="en-GB" dirty="0"/>
              <a:t> il-</a:t>
            </a:r>
            <a:r>
              <a:rPr lang="en-GB" dirty="0" err="1"/>
              <a:t>faċilitajiet</a:t>
            </a:r>
            <a:r>
              <a:rPr lang="en-GB" dirty="0"/>
              <a:t> </a:t>
            </a:r>
            <a:r>
              <a:rPr lang="en-GB" dirty="0" err="1"/>
              <a:t>eżistenti</a:t>
            </a:r>
            <a:r>
              <a:rPr lang="en-GB" dirty="0"/>
              <a:t> </a:t>
            </a:r>
            <a:r>
              <a:rPr lang="en-GB" dirty="0" err="1"/>
              <a:t>f’postijiet</a:t>
            </a:r>
            <a:r>
              <a:rPr lang="en-GB" dirty="0"/>
              <a:t> </a:t>
            </a:r>
            <a:r>
              <a:rPr lang="en-GB" dirty="0" err="1"/>
              <a:t>pubblici</a:t>
            </a:r>
            <a:r>
              <a:rPr lang="en-GB" dirty="0"/>
              <a:t>;</a:t>
            </a:r>
          </a:p>
          <a:p>
            <a:r>
              <a:rPr lang="en-GB" dirty="0"/>
              <a:t>is-</a:t>
            </a:r>
            <a:r>
              <a:rPr lang="en-GB" dirty="0" err="1"/>
              <a:t>salvagwardja</a:t>
            </a:r>
            <a:r>
              <a:rPr lang="en-GB" dirty="0"/>
              <a:t> </a:t>
            </a:r>
            <a:r>
              <a:rPr lang="en-GB" dirty="0" err="1"/>
              <a:t>taż-żoni</a:t>
            </a:r>
            <a:r>
              <a:rPr lang="en-GB" dirty="0"/>
              <a:t> ODZ;</a:t>
            </a:r>
          </a:p>
          <a:p>
            <a:r>
              <a:rPr lang="en-GB" dirty="0"/>
              <a:t>it-</a:t>
            </a:r>
            <a:r>
              <a:rPr lang="en-GB" dirty="0" err="1"/>
              <a:t>tnaqqis</a:t>
            </a:r>
            <a:r>
              <a:rPr lang="en-GB" dirty="0"/>
              <a:t> tat-</a:t>
            </a:r>
            <a:r>
              <a:rPr lang="en-GB" dirty="0" err="1"/>
              <a:t>tniġġis</a:t>
            </a:r>
            <a:r>
              <a:rPr lang="en-GB" dirty="0"/>
              <a:t> tad-</a:t>
            </a:r>
            <a:r>
              <a:rPr lang="en-GB" dirty="0" err="1"/>
              <a:t>dawl</a:t>
            </a:r>
            <a:r>
              <a:rPr lang="en-GB" dirty="0"/>
              <a:t>;</a:t>
            </a:r>
          </a:p>
          <a:p>
            <a:r>
              <a:rPr lang="en-GB" dirty="0" err="1"/>
              <a:t>Provizjoni</a:t>
            </a:r>
            <a:r>
              <a:rPr lang="en-GB" dirty="0"/>
              <a:t> ta’ policy li </a:t>
            </a:r>
            <a:r>
              <a:rPr lang="en-GB" dirty="0" err="1"/>
              <a:t>tippermetti</a:t>
            </a:r>
            <a:r>
              <a:rPr lang="en-GB" dirty="0"/>
              <a:t> lill-</a:t>
            </a:r>
            <a:r>
              <a:rPr lang="en-GB" dirty="0" err="1"/>
              <a:t>organizzazzjonijiet</a:t>
            </a:r>
            <a:r>
              <a:rPr lang="en-GB" dirty="0"/>
              <a:t> </a:t>
            </a:r>
            <a:r>
              <a:rPr lang="en-GB" dirty="0" err="1"/>
              <a:t>sportivi</a:t>
            </a:r>
            <a:r>
              <a:rPr lang="en-GB" dirty="0"/>
              <a:t> </a:t>
            </a:r>
            <a:r>
              <a:rPr lang="en-GB" dirty="0" err="1"/>
              <a:t>jindirizzaw</a:t>
            </a:r>
            <a:r>
              <a:rPr lang="en-GB" dirty="0"/>
              <a:t> ir-</a:t>
            </a:r>
            <a:r>
              <a:rPr lang="en-GB" dirty="0" err="1"/>
              <a:t>rekwiżiti</a:t>
            </a:r>
            <a:r>
              <a:rPr lang="en-GB" dirty="0"/>
              <a:t> </a:t>
            </a:r>
            <a:r>
              <a:rPr lang="en-GB" dirty="0" err="1"/>
              <a:t>infrastrutturali</a:t>
            </a:r>
            <a:r>
              <a:rPr lang="en-GB" dirty="0"/>
              <a:t> </a:t>
            </a:r>
            <a:r>
              <a:rPr lang="en-GB" dirty="0" err="1"/>
              <a:t>tagħhom</a:t>
            </a:r>
            <a:r>
              <a:rPr lang="en-GB" dirty="0"/>
              <a:t>, </a:t>
            </a:r>
            <a:r>
              <a:rPr lang="en-GB" dirty="0" err="1"/>
              <a:t>anke</a:t>
            </a:r>
            <a:r>
              <a:rPr lang="en-GB" dirty="0"/>
              <a:t> lill </a:t>
            </a:r>
            <a:r>
              <a:rPr lang="en-GB" dirty="0" err="1"/>
              <a:t>dawk</a:t>
            </a:r>
            <a:r>
              <a:rPr lang="en-GB" dirty="0"/>
              <a:t> l </a:t>
            </a:r>
            <a:r>
              <a:rPr lang="en-GB" dirty="0" err="1"/>
              <a:t>organizzajonijiet</a:t>
            </a:r>
            <a:r>
              <a:rPr lang="en-GB" dirty="0"/>
              <a:t> li </a:t>
            </a:r>
            <a:r>
              <a:rPr lang="en-GB" dirty="0" err="1"/>
              <a:t>bhal</a:t>
            </a:r>
            <a:r>
              <a:rPr lang="en-GB" dirty="0"/>
              <a:t> </a:t>
            </a:r>
            <a:r>
              <a:rPr lang="en-GB" dirty="0" err="1"/>
              <a:t>issa</a:t>
            </a:r>
            <a:r>
              <a:rPr lang="en-GB" dirty="0"/>
              <a:t> m </a:t>
            </a:r>
            <a:r>
              <a:rPr lang="en-GB" dirty="0" err="1"/>
              <a:t>ghandhomx</a:t>
            </a:r>
            <a:r>
              <a:rPr lang="en-GB" dirty="0"/>
              <a:t> </a:t>
            </a:r>
            <a:r>
              <a:rPr lang="en-GB" dirty="0" err="1"/>
              <a:t>facilitajiet</a:t>
            </a:r>
            <a:endParaRPr lang="en-GB" dirty="0"/>
          </a:p>
        </p:txBody>
      </p:sp>
      <p:sp>
        <p:nvSpPr>
          <p:cNvPr id="4" name="Slide Number Placeholder 3">
            <a:extLst>
              <a:ext uri="{FF2B5EF4-FFF2-40B4-BE49-F238E27FC236}">
                <a16:creationId xmlns:a16="http://schemas.microsoft.com/office/drawing/2014/main" id="{B452CF52-089A-5C74-FCEF-7930B9CE4F24}"/>
              </a:ext>
            </a:extLst>
          </p:cNvPr>
          <p:cNvSpPr>
            <a:spLocks noGrp="1"/>
          </p:cNvSpPr>
          <p:nvPr>
            <p:ph type="sldNum" sz="quarter" idx="10"/>
          </p:nvPr>
        </p:nvSpPr>
        <p:spPr/>
        <p:txBody>
          <a:bodyPr rtlCol="0"/>
          <a:lstStyle/>
          <a:p>
            <a:pPr rtl="0"/>
            <a:fld id="{CF2FD335-6D8E-486A-8F5F-DFC7325903FF}" type="slidenum">
              <a:rPr lang="en-GB" smtClean="0"/>
              <a:t>7</a:t>
            </a:fld>
            <a:endParaRPr lang="en-GB" dirty="0"/>
          </a:p>
        </p:txBody>
      </p:sp>
    </p:spTree>
    <p:extLst>
      <p:ext uri="{BB962C8B-B14F-4D97-AF65-F5344CB8AC3E}">
        <p14:creationId xmlns:p14="http://schemas.microsoft.com/office/powerpoint/2010/main" val="1307623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F6E57-BA0F-EA62-57E2-B28A277B70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5F2F77-448F-5FBC-58F2-F52F7A8EA707}"/>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DE1927F8-48B2-BF75-BA96-D34437ABF6A0}"/>
              </a:ext>
            </a:extLst>
          </p:cNvPr>
          <p:cNvSpPr>
            <a:spLocks noGrp="1"/>
          </p:cNvSpPr>
          <p:nvPr>
            <p:ph type="body" idx="1"/>
          </p:nvPr>
        </p:nvSpPr>
        <p:spPr>
          <a:xfrm>
            <a:off x="685800" y="4400550"/>
            <a:ext cx="5486400" cy="3600450"/>
          </a:xfrm>
          <a:prstGeom prst="rect">
            <a:avLst/>
          </a:prstGeom>
        </p:spPr>
        <p:txBody>
          <a:bodyPr rtlCol="0"/>
          <a:lstStyle/>
          <a:p>
            <a:pPr algn="just">
              <a:tabLst>
                <a:tab pos="269875" algn="l"/>
              </a:tabLst>
            </a:pPr>
            <a:r>
              <a:rPr lang="en-GB" dirty="0"/>
              <a:t>Id </a:t>
            </a:r>
            <a:r>
              <a:rPr lang="en-GB" dirty="0" err="1"/>
              <a:t>dokument</a:t>
            </a:r>
            <a:r>
              <a:rPr lang="en-GB" dirty="0"/>
              <a:t> li </a:t>
            </a:r>
            <a:r>
              <a:rPr lang="en-GB" dirty="0" err="1"/>
              <a:t>qed</a:t>
            </a:r>
            <a:r>
              <a:rPr lang="en-GB" dirty="0"/>
              <a:t> </a:t>
            </a:r>
            <a:r>
              <a:rPr lang="en-GB" dirty="0" err="1"/>
              <a:t>jigi</a:t>
            </a:r>
            <a:r>
              <a:rPr lang="en-GB" dirty="0"/>
              <a:t> </a:t>
            </a:r>
            <a:r>
              <a:rPr lang="en-GB" dirty="0" err="1"/>
              <a:t>ntrodott</a:t>
            </a:r>
            <a:r>
              <a:rPr lang="en-GB" dirty="0"/>
              <a:t> illum </a:t>
            </a:r>
            <a:r>
              <a:rPr lang="en-GB" dirty="0" err="1"/>
              <a:t>fih</a:t>
            </a:r>
            <a:r>
              <a:rPr lang="en-GB" dirty="0"/>
              <a:t> :</a:t>
            </a:r>
          </a:p>
          <a:p>
            <a:pPr algn="just">
              <a:tabLst>
                <a:tab pos="269875" algn="l"/>
              </a:tabLst>
            </a:pPr>
            <a:endParaRPr lang="en-GB" dirty="0"/>
          </a:p>
          <a:p>
            <a:pPr algn="just">
              <a:tabLst>
                <a:tab pos="269875" algn="l"/>
              </a:tabLst>
            </a:pPr>
            <a:r>
              <a:rPr lang="en-GB" dirty="0" err="1"/>
              <a:t>Definizzjonijiet</a:t>
            </a:r>
            <a:r>
              <a:rPr lang="en-GB" dirty="0"/>
              <a:t> li huma </a:t>
            </a:r>
            <a:r>
              <a:rPr lang="en-GB" dirty="0" err="1"/>
              <a:t>marbuta</a:t>
            </a:r>
            <a:r>
              <a:rPr lang="en-GB" dirty="0"/>
              <a:t> ma SL455.12 </a:t>
            </a:r>
          </a:p>
          <a:p>
            <a:pPr algn="just">
              <a:tabLst>
                <a:tab pos="269875" algn="l"/>
              </a:tabLst>
            </a:pPr>
            <a:endParaRPr lang="en-GB" dirty="0"/>
          </a:p>
          <a:p>
            <a:pPr algn="just">
              <a:tabLst>
                <a:tab pos="269875" algn="l"/>
              </a:tabLst>
            </a:pPr>
            <a:r>
              <a:rPr lang="en-GB" dirty="0" err="1"/>
              <a:t>Kjarifici</a:t>
            </a:r>
            <a:r>
              <a:rPr lang="en-GB" dirty="0"/>
              <a:t> </a:t>
            </a:r>
            <a:r>
              <a:rPr lang="en-GB" dirty="0" err="1"/>
              <a:t>fuq</a:t>
            </a:r>
            <a:r>
              <a:rPr lang="en-GB" dirty="0"/>
              <a:t> </a:t>
            </a:r>
            <a:r>
              <a:rPr lang="en-GB" dirty="0" err="1"/>
              <a:t>fejn</a:t>
            </a:r>
            <a:r>
              <a:rPr lang="en-GB" dirty="0"/>
              <a:t> din il policy ma </a:t>
            </a:r>
            <a:r>
              <a:rPr lang="en-GB" dirty="0" err="1"/>
              <a:t>hiex</a:t>
            </a:r>
            <a:r>
              <a:rPr lang="en-GB" dirty="0"/>
              <a:t> </a:t>
            </a:r>
            <a:r>
              <a:rPr lang="en-GB" dirty="0" err="1"/>
              <a:t>applikbbbli</a:t>
            </a:r>
            <a:endParaRPr lang="en-GB" dirty="0"/>
          </a:p>
          <a:p>
            <a:pPr algn="just">
              <a:tabLst>
                <a:tab pos="269875" algn="l"/>
              </a:tabLst>
            </a:pPr>
            <a:endParaRPr lang="en-GB" dirty="0"/>
          </a:p>
          <a:p>
            <a:pPr algn="just">
              <a:tabLst>
                <a:tab pos="269875" algn="l"/>
              </a:tabLst>
            </a:pPr>
            <a:r>
              <a:rPr lang="en-GB" dirty="0"/>
              <a:t>Policy li </a:t>
            </a:r>
            <a:r>
              <a:rPr lang="en-GB" dirty="0" err="1"/>
              <a:t>tindirizza</a:t>
            </a:r>
            <a:r>
              <a:rPr lang="en-GB" dirty="0"/>
              <a:t> </a:t>
            </a:r>
            <a:r>
              <a:rPr lang="en-GB" dirty="0" err="1"/>
              <a:t>facilatajiet</a:t>
            </a:r>
            <a:r>
              <a:rPr lang="en-GB" dirty="0"/>
              <a:t> </a:t>
            </a:r>
            <a:r>
              <a:rPr lang="en-GB" dirty="0" err="1"/>
              <a:t>sportivi</a:t>
            </a:r>
            <a:r>
              <a:rPr lang="en-GB" dirty="0"/>
              <a:t> </a:t>
            </a:r>
            <a:r>
              <a:rPr lang="en-GB" dirty="0" err="1"/>
              <a:t>ezistenti</a:t>
            </a:r>
            <a:r>
              <a:rPr lang="en-GB" dirty="0"/>
              <a:t> (</a:t>
            </a:r>
            <a:r>
              <a:rPr lang="en-GB" dirty="0" err="1"/>
              <a:t>kemm</a:t>
            </a:r>
            <a:r>
              <a:rPr lang="en-GB" dirty="0"/>
              <a:t> </a:t>
            </a:r>
            <a:r>
              <a:rPr lang="en-GB" dirty="0" err="1"/>
              <a:t>fl</a:t>
            </a:r>
            <a:r>
              <a:rPr lang="en-GB" dirty="0"/>
              <a:t> </a:t>
            </a:r>
            <a:r>
              <a:rPr lang="en-GB" dirty="0" err="1"/>
              <a:t>ambitu</a:t>
            </a:r>
            <a:r>
              <a:rPr lang="en-GB" dirty="0"/>
              <a:t> kif ukoll barra mill </a:t>
            </a:r>
            <a:r>
              <a:rPr lang="en-GB" dirty="0" err="1"/>
              <a:t>ambitu</a:t>
            </a:r>
            <a:r>
              <a:rPr lang="en-GB" dirty="0"/>
              <a:t> ta’ SL.455.12</a:t>
            </a:r>
          </a:p>
          <a:p>
            <a:pPr algn="just">
              <a:tabLst>
                <a:tab pos="269875" algn="l"/>
              </a:tabLst>
            </a:pPr>
            <a:endParaRPr lang="en-GB" dirty="0"/>
          </a:p>
          <a:p>
            <a:pPr algn="just">
              <a:tabLst>
                <a:tab pos="269875" algn="l"/>
              </a:tabLst>
            </a:pPr>
            <a:r>
              <a:rPr lang="en-GB" dirty="0"/>
              <a:t>Policy li </a:t>
            </a:r>
            <a:r>
              <a:rPr lang="en-GB" dirty="0" err="1"/>
              <a:t>tindirizza</a:t>
            </a:r>
            <a:r>
              <a:rPr lang="en-GB" dirty="0"/>
              <a:t> </a:t>
            </a:r>
            <a:r>
              <a:rPr lang="en-GB" dirty="0" err="1"/>
              <a:t>applikazzjonijiet</a:t>
            </a:r>
            <a:r>
              <a:rPr lang="en-GB" dirty="0"/>
              <a:t> ta żvilupp minn </a:t>
            </a:r>
            <a:r>
              <a:rPr lang="en-GB" dirty="0" err="1"/>
              <a:t>organizzjnijiet</a:t>
            </a:r>
            <a:r>
              <a:rPr lang="en-GB" dirty="0"/>
              <a:t> sportive li </a:t>
            </a:r>
            <a:r>
              <a:rPr lang="en-GB" dirty="0" err="1"/>
              <a:t>bhall</a:t>
            </a:r>
            <a:r>
              <a:rPr lang="en-GB" dirty="0"/>
              <a:t> </a:t>
            </a:r>
            <a:r>
              <a:rPr lang="en-GB" dirty="0" err="1"/>
              <a:t>issa</a:t>
            </a:r>
            <a:r>
              <a:rPr lang="en-GB" dirty="0"/>
              <a:t> </a:t>
            </a:r>
            <a:r>
              <a:rPr lang="en-GB" dirty="0" err="1"/>
              <a:t>m’ghandhomx</a:t>
            </a:r>
            <a:r>
              <a:rPr lang="en-GB" dirty="0"/>
              <a:t> </a:t>
            </a:r>
            <a:r>
              <a:rPr lang="en-GB" dirty="0" err="1"/>
              <a:t>facilitajiet</a:t>
            </a:r>
            <a:r>
              <a:rPr lang="en-GB" dirty="0"/>
              <a:t> li </a:t>
            </a:r>
            <a:r>
              <a:rPr lang="en-GB" dirty="0" err="1"/>
              <a:t>jissodisfaw</a:t>
            </a:r>
            <a:r>
              <a:rPr lang="en-GB" dirty="0"/>
              <a:t> l-</a:t>
            </a:r>
            <a:r>
              <a:rPr lang="en-GB" dirty="0" err="1"/>
              <a:t>istandards</a:t>
            </a:r>
            <a:r>
              <a:rPr lang="en-GB" dirty="0"/>
              <a:t> </a:t>
            </a:r>
            <a:r>
              <a:rPr lang="en-GB" dirty="0" err="1"/>
              <a:t>internazzjonali</a:t>
            </a:r>
            <a:r>
              <a:rPr lang="en-GB" dirty="0"/>
              <a:t> </a:t>
            </a:r>
            <a:r>
              <a:rPr lang="en-GB" dirty="0" err="1"/>
              <a:t>minimi</a:t>
            </a:r>
            <a:r>
              <a:rPr lang="en-GB" dirty="0"/>
              <a:t> </a:t>
            </a:r>
            <a:r>
              <a:rPr lang="en-GB" dirty="0" err="1"/>
              <a:t>għad-dixxiplina</a:t>
            </a:r>
            <a:r>
              <a:rPr lang="en-GB" dirty="0"/>
              <a:t> </a:t>
            </a:r>
            <a:r>
              <a:rPr lang="en-GB" dirty="0" err="1"/>
              <a:t>tagħhom</a:t>
            </a:r>
            <a:r>
              <a:rPr lang="en-GB" dirty="0"/>
              <a:t>.</a:t>
            </a:r>
          </a:p>
        </p:txBody>
      </p:sp>
      <p:sp>
        <p:nvSpPr>
          <p:cNvPr id="4" name="Slide Number Placeholder 3">
            <a:extLst>
              <a:ext uri="{FF2B5EF4-FFF2-40B4-BE49-F238E27FC236}">
                <a16:creationId xmlns:a16="http://schemas.microsoft.com/office/drawing/2014/main" id="{A76B3F0F-0313-0FBF-9A60-927A0DAD35F4}"/>
              </a:ext>
            </a:extLst>
          </p:cNvPr>
          <p:cNvSpPr>
            <a:spLocks noGrp="1"/>
          </p:cNvSpPr>
          <p:nvPr>
            <p:ph type="sldNum" sz="quarter" idx="10"/>
          </p:nvPr>
        </p:nvSpPr>
        <p:spPr/>
        <p:txBody>
          <a:bodyPr rtlCol="0"/>
          <a:lstStyle/>
          <a:p>
            <a:pPr rtl="0"/>
            <a:fld id="{CF2FD335-6D8E-486A-8F5F-DFC7325903FF}" type="slidenum">
              <a:rPr lang="en-GB" smtClean="0"/>
              <a:t>8</a:t>
            </a:fld>
            <a:endParaRPr lang="en-GB" dirty="0"/>
          </a:p>
        </p:txBody>
      </p:sp>
    </p:spTree>
    <p:extLst>
      <p:ext uri="{BB962C8B-B14F-4D97-AF65-F5344CB8AC3E}">
        <p14:creationId xmlns:p14="http://schemas.microsoft.com/office/powerpoint/2010/main" val="18293328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588BA-00A6-5D99-6596-A5F5452631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C3B53C-4014-5D10-3333-71B391C634A7}"/>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B9EDAC28-2529-91CA-D9A1-2FC3D78A27B6}"/>
              </a:ext>
            </a:extLst>
          </p:cNvPr>
          <p:cNvSpPr>
            <a:spLocks noGrp="1"/>
          </p:cNvSpPr>
          <p:nvPr>
            <p:ph type="body" idx="1"/>
          </p:nvPr>
        </p:nvSpPr>
        <p:spPr>
          <a:xfrm>
            <a:off x="685800" y="4400550"/>
            <a:ext cx="5486400" cy="3600450"/>
          </a:xfrm>
          <a:prstGeom prst="rect">
            <a:avLst/>
          </a:prstGeom>
        </p:spPr>
        <p:txBody>
          <a:bodyPr rtlCol="0"/>
          <a:lstStyle/>
          <a:p>
            <a:pPr algn="just">
              <a:tabLst>
                <a:tab pos="269875" algn="l"/>
              </a:tabLst>
            </a:pPr>
            <a:r>
              <a:rPr lang="en-GB" dirty="0"/>
              <a:t>Id </a:t>
            </a:r>
            <a:r>
              <a:rPr lang="en-GB" dirty="0" err="1"/>
              <a:t>definizzjoijiet</a:t>
            </a:r>
            <a:r>
              <a:rPr lang="en-GB" dirty="0"/>
              <a:t> fil policy huma </a:t>
            </a:r>
            <a:r>
              <a:rPr lang="en-GB" dirty="0" err="1"/>
              <a:t>ntenzjonati</a:t>
            </a:r>
            <a:r>
              <a:rPr lang="en-GB" dirty="0"/>
              <a:t> li </a:t>
            </a:r>
            <a:r>
              <a:rPr lang="en-GB" dirty="0" err="1"/>
              <a:t>jevitaw</a:t>
            </a:r>
            <a:r>
              <a:rPr lang="en-GB" dirty="0"/>
              <a:t> </a:t>
            </a:r>
            <a:r>
              <a:rPr lang="en-GB" dirty="0" err="1"/>
              <a:t>kunflitti</a:t>
            </a:r>
            <a:r>
              <a:rPr lang="en-GB" dirty="0"/>
              <a:t> </a:t>
            </a:r>
            <a:r>
              <a:rPr lang="en-GB" dirty="0" err="1"/>
              <a:t>bejn</a:t>
            </a:r>
            <a:r>
              <a:rPr lang="en-GB" dirty="0"/>
              <a:t> l SL 455.12 u il policy ta’ l </a:t>
            </a:r>
            <a:r>
              <a:rPr lang="en-GB" dirty="0" err="1"/>
              <a:t>ippjanar</a:t>
            </a:r>
            <a:endParaRPr lang="en-GB" dirty="0"/>
          </a:p>
        </p:txBody>
      </p:sp>
      <p:sp>
        <p:nvSpPr>
          <p:cNvPr id="4" name="Slide Number Placeholder 3">
            <a:extLst>
              <a:ext uri="{FF2B5EF4-FFF2-40B4-BE49-F238E27FC236}">
                <a16:creationId xmlns:a16="http://schemas.microsoft.com/office/drawing/2014/main" id="{60C4F062-E73E-8F05-6F9E-E328901B8D8D}"/>
              </a:ext>
            </a:extLst>
          </p:cNvPr>
          <p:cNvSpPr>
            <a:spLocks noGrp="1"/>
          </p:cNvSpPr>
          <p:nvPr>
            <p:ph type="sldNum" sz="quarter" idx="10"/>
          </p:nvPr>
        </p:nvSpPr>
        <p:spPr/>
        <p:txBody>
          <a:bodyPr rtlCol="0"/>
          <a:lstStyle/>
          <a:p>
            <a:pPr rtl="0"/>
            <a:fld id="{CF2FD335-6D8E-486A-8F5F-DFC7325903FF}" type="slidenum">
              <a:rPr lang="en-GB" smtClean="0"/>
              <a:t>9</a:t>
            </a:fld>
            <a:endParaRPr lang="en-GB" dirty="0"/>
          </a:p>
        </p:txBody>
      </p:sp>
    </p:spTree>
    <p:extLst>
      <p:ext uri="{BB962C8B-B14F-4D97-AF65-F5344CB8AC3E}">
        <p14:creationId xmlns:p14="http://schemas.microsoft.com/office/powerpoint/2010/main" val="2436916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8" name="Title 7"/>
          <p:cNvSpPr>
            <a:spLocks noGrp="1"/>
          </p:cNvSpPr>
          <p:nvPr>
            <p:ph type="ctrTitle"/>
          </p:nvPr>
        </p:nvSpPr>
        <p:spPr>
          <a:xfrm>
            <a:off x="609600" y="2389009"/>
            <a:ext cx="11277600" cy="1470025"/>
          </a:xfrm>
        </p:spPr>
        <p:txBody>
          <a:bodyPr rtlCol="0" anchor="b"/>
          <a:lstStyle>
            <a:lvl1pPr>
              <a:defRPr sz="4400">
                <a:solidFill>
                  <a:schemeClr val="bg1"/>
                </a:solidFill>
              </a:defRPr>
            </a:lvl1pPr>
          </a:lstStyle>
          <a:p>
            <a:pPr rtl="0"/>
            <a:r>
              <a:rPr lang="en-US" noProof="0"/>
              <a:t>Click to edit Master title style</a:t>
            </a:r>
            <a:endParaRPr lang="en-GB" noProof="0" dirty="0"/>
          </a:p>
        </p:txBody>
      </p:sp>
      <p:sp>
        <p:nvSpPr>
          <p:cNvPr id="9" name="Subtitle 8"/>
          <p:cNvSpPr>
            <a:spLocks noGrp="1"/>
          </p:cNvSpPr>
          <p:nvPr>
            <p:ph type="subTitle" idx="1"/>
          </p:nvPr>
        </p:nvSpPr>
        <p:spPr>
          <a:xfrm>
            <a:off x="609600" y="3899938"/>
            <a:ext cx="6604000" cy="1752600"/>
          </a:xfrm>
        </p:spPr>
        <p:txBody>
          <a:bodyPr rtlCol="0"/>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en-US" noProof="0"/>
              <a:t>Click to edit Master subtitle style</a:t>
            </a:r>
            <a:endParaRPr lang="en-GB" noProof="0" dirty="0"/>
          </a:p>
        </p:txBody>
      </p:sp>
      <p:sp>
        <p:nvSpPr>
          <p:cNvPr id="17" name="Footer Placeholder 16"/>
          <p:cNvSpPr>
            <a:spLocks noGrp="1"/>
          </p:cNvSpPr>
          <p:nvPr>
            <p:ph type="ftr" sz="quarter" idx="11"/>
          </p:nvPr>
        </p:nvSpPr>
        <p:spPr>
          <a:xfrm>
            <a:off x="7265116" y="4205288"/>
            <a:ext cx="1727200" cy="457200"/>
          </a:xfrm>
        </p:spPr>
        <p:txBody>
          <a:bodyPr rtlCol="0"/>
          <a:lstStyle>
            <a:lvl1pPr>
              <a:defRPr>
                <a:solidFill>
                  <a:schemeClr val="accent2">
                    <a:lumMod val="75000"/>
                  </a:schemeClr>
                </a:solidFill>
              </a:defRPr>
            </a:lvl1pPr>
          </a:lstStyle>
          <a:p>
            <a:pPr rtl="0"/>
            <a:r>
              <a:rPr lang="en-GB" noProof="0" dirty="0"/>
              <a:t>Add a footer</a:t>
            </a:r>
          </a:p>
        </p:txBody>
      </p:sp>
      <p:sp>
        <p:nvSpPr>
          <p:cNvPr id="28" name="Date Placeholder 27"/>
          <p:cNvSpPr>
            <a:spLocks noGrp="1"/>
          </p:cNvSpPr>
          <p:nvPr>
            <p:ph type="dt" sz="half" idx="10"/>
          </p:nvPr>
        </p:nvSpPr>
        <p:spPr>
          <a:xfrm>
            <a:off x="9043832" y="4206240"/>
            <a:ext cx="1280160" cy="457200"/>
          </a:xfrm>
        </p:spPr>
        <p:txBody>
          <a:bodyPr rtlCol="0"/>
          <a:lstStyle>
            <a:lvl1pPr>
              <a:defRPr>
                <a:solidFill>
                  <a:schemeClr val="accent2">
                    <a:lumMod val="75000"/>
                  </a:schemeClr>
                </a:solidFill>
              </a:defRPr>
            </a:lvl1pPr>
          </a:lstStyle>
          <a:p>
            <a:pPr rtl="0"/>
            <a:fld id="{B4AAD351-6347-4318-B935-1E0F1B6A61D6}" type="datetime1">
              <a:rPr lang="en-GB" noProof="0" smtClean="0"/>
              <a:t>17/02/2026</a:t>
            </a:fld>
            <a:endParaRPr lang="en-GB" noProof="0" dirty="0"/>
          </a:p>
        </p:txBody>
      </p:sp>
      <p:sp>
        <p:nvSpPr>
          <p:cNvPr id="29" name="Slide Number Placeholder 28"/>
          <p:cNvSpPr>
            <a:spLocks noGrp="1"/>
          </p:cNvSpPr>
          <p:nvPr>
            <p:ph type="sldNum" sz="quarter" idx="12"/>
          </p:nvPr>
        </p:nvSpPr>
        <p:spPr>
          <a:xfrm>
            <a:off x="11093451" y="1136"/>
            <a:ext cx="996949" cy="365760"/>
          </a:xfrm>
        </p:spPr>
        <p:txBody>
          <a:bodyPr rtlCol="0"/>
          <a:lstStyle>
            <a:lvl1pPr algn="r">
              <a:defRPr sz="1800">
                <a:solidFill>
                  <a:schemeClr val="bg1"/>
                </a:solidFill>
              </a:defRPr>
            </a:lvl1pPr>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dirty="0"/>
          </a:p>
        </p:txBody>
      </p:sp>
      <p:sp>
        <p:nvSpPr>
          <p:cNvPr id="3" name="Vertical Text Placeholder 2"/>
          <p:cNvSpPr>
            <a:spLocks noGrp="1"/>
          </p:cNvSpPr>
          <p:nvPr>
            <p:ph type="body" orient="vert" idx="1"/>
          </p:nvPr>
        </p:nvSpPr>
        <p:spPr/>
        <p:txBody>
          <a:bodyPr vert="eaVert" rtlCol="0"/>
          <a:lstStyle>
            <a:lvl1pPr>
              <a:defRPr/>
            </a:lvl1pPr>
            <a:lvl5pPr>
              <a:defRPr/>
            </a:lvl5pPr>
          </a:lstStyle>
          <a:p>
            <a:pPr lvl="0" rtl="0" eaLnBrk="1" latinLnBrk="0" hangingPunct="1"/>
            <a:r>
              <a:rPr lang="en-US" noProof="0"/>
              <a:t>Click to edit Master text styles</a:t>
            </a:r>
          </a:p>
          <a:p>
            <a:pPr lvl="1" rtl="0" eaLnBrk="1" latinLnBrk="0" hangingPunct="1"/>
            <a:r>
              <a:rPr lang="en-US" noProof="0"/>
              <a:t>Second level</a:t>
            </a:r>
          </a:p>
          <a:p>
            <a:pPr lvl="2" rtl="0" eaLnBrk="1" latinLnBrk="0" hangingPunct="1"/>
            <a:r>
              <a:rPr lang="en-US" noProof="0"/>
              <a:t>Third level</a:t>
            </a:r>
          </a:p>
          <a:p>
            <a:pPr lvl="3" rtl="0" eaLnBrk="1" latinLnBrk="0" hangingPunct="1"/>
            <a:r>
              <a:rPr lang="en-US" noProof="0"/>
              <a:t>Fourth level</a:t>
            </a:r>
          </a:p>
          <a:p>
            <a:pPr lvl="4" rtl="0" eaLnBrk="1" latinLnBrk="0" hangingPunct="1"/>
            <a:r>
              <a:rPr lang="en-US" noProof="0"/>
              <a:t>Fifth level</a:t>
            </a:r>
            <a:endParaRPr kumimoji="0" lang="en-GB" noProof="0" dirty="0"/>
          </a:p>
        </p:txBody>
      </p:sp>
      <p:sp>
        <p:nvSpPr>
          <p:cNvPr id="5" name="Footer Placeholder 4"/>
          <p:cNvSpPr>
            <a:spLocks noGrp="1"/>
          </p:cNvSpPr>
          <p:nvPr>
            <p:ph type="ftr" sz="quarter" idx="11"/>
          </p:nvPr>
        </p:nvSpPr>
        <p:spPr/>
        <p:txBody>
          <a:bodyPr rtlCol="0"/>
          <a:lstStyle/>
          <a:p>
            <a:pPr rtl="0"/>
            <a:r>
              <a:rPr lang="en-GB" noProof="0" dirty="0"/>
              <a:t>Add a footer</a:t>
            </a:r>
          </a:p>
        </p:txBody>
      </p:sp>
      <p:sp>
        <p:nvSpPr>
          <p:cNvPr id="4" name="Date Placeholder 3"/>
          <p:cNvSpPr>
            <a:spLocks noGrp="1"/>
          </p:cNvSpPr>
          <p:nvPr>
            <p:ph type="dt" sz="half" idx="10"/>
          </p:nvPr>
        </p:nvSpPr>
        <p:spPr/>
        <p:txBody>
          <a:bodyPr rtlCol="0"/>
          <a:lstStyle/>
          <a:p>
            <a:pPr rtl="0"/>
            <a:fld id="{D2EB87B0-5071-4BC9-A19F-C3269318028C}" type="datetime1">
              <a:rPr lang="en-GB" noProof="0" smtClean="0"/>
              <a:t>17/02/2026</a:t>
            </a:fld>
            <a:endParaRPr lang="en-GB" noProof="0" dirty="0"/>
          </a:p>
        </p:txBody>
      </p:sp>
      <p:sp>
        <p:nvSpPr>
          <p:cNvPr id="6" name="Slide Number Placeholder 5"/>
          <p:cNvSpPr>
            <a:spLocks noGrp="1"/>
          </p:cNvSpPr>
          <p:nvPr>
            <p:ph type="sldNum" sz="quarter" idx="12"/>
          </p:nvPr>
        </p:nvSpPr>
        <p:spPr/>
        <p:txBody>
          <a:bodyPr rtlCol="0"/>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1143000"/>
            <a:ext cx="2540000" cy="5448300"/>
          </a:xfrm>
        </p:spPr>
        <p:txBody>
          <a:bodyPr vert="eaVert" rtlCol="0"/>
          <a:lstStyle>
            <a:lvl1pPr>
              <a:defRPr/>
            </a:lvl1pPr>
          </a:lstStyle>
          <a:p>
            <a:pPr rtl="0"/>
            <a:r>
              <a:rPr lang="en-GB" noProof="0" dirty="0"/>
              <a:t>Edit Master title style</a:t>
            </a:r>
          </a:p>
        </p:txBody>
      </p:sp>
      <p:sp>
        <p:nvSpPr>
          <p:cNvPr id="3" name="Vertical Text Placeholder 2"/>
          <p:cNvSpPr>
            <a:spLocks noGrp="1"/>
          </p:cNvSpPr>
          <p:nvPr>
            <p:ph type="body" orient="vert" idx="1" hasCustomPrompt="1"/>
          </p:nvPr>
        </p:nvSpPr>
        <p:spPr>
          <a:xfrm>
            <a:off x="609600" y="1143000"/>
            <a:ext cx="8331200" cy="5448300"/>
          </a:xfrm>
        </p:spPr>
        <p:txBody>
          <a:bodyPr vert="eaVert" rtlCol="0"/>
          <a:lstStyle>
            <a:lvl5pPr>
              <a:defRPr/>
            </a:lvl5pPr>
          </a:lstStyle>
          <a:p>
            <a:pPr lvl="0" rtl="0" eaLnBrk="1" latinLnBrk="0" hangingPunct="1"/>
            <a:r>
              <a:rPr lang="en-GB" noProof="0" dirty="0"/>
              <a:t>Click to edit Master text styles</a:t>
            </a:r>
          </a:p>
          <a:p>
            <a:pPr lvl="1" rtl="0" eaLnBrk="1" latinLnBrk="0" hangingPunct="1"/>
            <a:r>
              <a:rPr lang="en-GB" noProof="0" dirty="0"/>
              <a:t>Second level</a:t>
            </a:r>
          </a:p>
          <a:p>
            <a:pPr lvl="2" rtl="0" eaLnBrk="1" latinLnBrk="0" hangingPunct="1"/>
            <a:r>
              <a:rPr lang="en-GB" noProof="0" dirty="0"/>
              <a:t>Third level</a:t>
            </a:r>
          </a:p>
          <a:p>
            <a:pPr lvl="3" rtl="0" eaLnBrk="1" latinLnBrk="0" hangingPunct="1"/>
            <a:r>
              <a:rPr lang="en-GB" noProof="0" dirty="0"/>
              <a:t>Fourth level</a:t>
            </a:r>
          </a:p>
          <a:p>
            <a:pPr lvl="4" rtl="0" eaLnBrk="1" latinLnBrk="0" hangingPunct="1"/>
            <a:r>
              <a:rPr lang="en-GB" noProof="0" dirty="0"/>
              <a:t>Fifth level</a:t>
            </a:r>
            <a:endParaRPr kumimoji="0" lang="en-GB" noProof="0" dirty="0"/>
          </a:p>
        </p:txBody>
      </p:sp>
      <p:sp>
        <p:nvSpPr>
          <p:cNvPr id="5" name="Footer Placeholder 4"/>
          <p:cNvSpPr>
            <a:spLocks noGrp="1"/>
          </p:cNvSpPr>
          <p:nvPr>
            <p:ph type="ftr" sz="quarter" idx="11"/>
          </p:nvPr>
        </p:nvSpPr>
        <p:spPr/>
        <p:txBody>
          <a:bodyPr rtlCol="0"/>
          <a:lstStyle/>
          <a:p>
            <a:pPr rtl="0"/>
            <a:r>
              <a:rPr lang="en-GB" noProof="0" dirty="0"/>
              <a:t>Add a footer</a:t>
            </a:r>
          </a:p>
        </p:txBody>
      </p:sp>
      <p:sp>
        <p:nvSpPr>
          <p:cNvPr id="4" name="Date Placeholder 3"/>
          <p:cNvSpPr>
            <a:spLocks noGrp="1"/>
          </p:cNvSpPr>
          <p:nvPr>
            <p:ph type="dt" sz="half" idx="10"/>
          </p:nvPr>
        </p:nvSpPr>
        <p:spPr/>
        <p:txBody>
          <a:bodyPr rtlCol="0"/>
          <a:lstStyle/>
          <a:p>
            <a:pPr rtl="0"/>
            <a:fld id="{54B4CBB3-9133-42BF-BC20-6F6E1888C21F}" type="datetime1">
              <a:rPr lang="en-GB" noProof="0" smtClean="0"/>
              <a:t>17/02/2026</a:t>
            </a:fld>
            <a:endParaRPr lang="en-GB" noProof="0" dirty="0"/>
          </a:p>
        </p:txBody>
      </p:sp>
      <p:sp>
        <p:nvSpPr>
          <p:cNvPr id="6" name="Slide Number Placeholder 5"/>
          <p:cNvSpPr>
            <a:spLocks noGrp="1"/>
          </p:cNvSpPr>
          <p:nvPr>
            <p:ph type="sldNum" sz="quarter" idx="12"/>
          </p:nvPr>
        </p:nvSpPr>
        <p:spPr/>
        <p:txBody>
          <a:bodyPr rtlCol="0"/>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dirty="0"/>
          </a:p>
        </p:txBody>
      </p:sp>
      <p:sp>
        <p:nvSpPr>
          <p:cNvPr id="3" name="Content Placeholder 2"/>
          <p:cNvSpPr>
            <a:spLocks noGrp="1"/>
          </p:cNvSpPr>
          <p:nvPr>
            <p:ph idx="1"/>
          </p:nvPr>
        </p:nvSpPr>
        <p:spPr/>
        <p:txBody>
          <a:bodyPr rtlCol="0"/>
          <a:lstStyle>
            <a:lvl1pPr>
              <a:defRPr/>
            </a:lvl1pPr>
            <a:lvl5pPr>
              <a:defRPr/>
            </a:lvl5pPr>
            <a:lvl6pPr>
              <a:defRPr/>
            </a:lvl6pPr>
          </a:lstStyle>
          <a:p>
            <a:pPr lvl="0" rtl="0" eaLnBrk="1" latinLnBrk="0" hangingPunct="1"/>
            <a:r>
              <a:rPr lang="en-US" noProof="0"/>
              <a:t>Click to edit Master text styles</a:t>
            </a:r>
          </a:p>
          <a:p>
            <a:pPr lvl="1" rtl="0" eaLnBrk="1" latinLnBrk="0" hangingPunct="1"/>
            <a:r>
              <a:rPr lang="en-US" noProof="0"/>
              <a:t>Second level</a:t>
            </a:r>
          </a:p>
          <a:p>
            <a:pPr lvl="2" rtl="0" eaLnBrk="1" latinLnBrk="0" hangingPunct="1"/>
            <a:r>
              <a:rPr lang="en-US" noProof="0"/>
              <a:t>Third level</a:t>
            </a:r>
          </a:p>
          <a:p>
            <a:pPr lvl="3" rtl="0" eaLnBrk="1" latinLnBrk="0" hangingPunct="1"/>
            <a:r>
              <a:rPr lang="en-US" noProof="0"/>
              <a:t>Fourth level</a:t>
            </a:r>
          </a:p>
          <a:p>
            <a:pPr lvl="4" rtl="0" eaLnBrk="1" latinLnBrk="0" hangingPunct="1"/>
            <a:r>
              <a:rPr lang="en-US" noProof="0"/>
              <a:t>Fifth level</a:t>
            </a:r>
            <a:endParaRPr kumimoji="0" lang="en-GB" noProof="0" dirty="0"/>
          </a:p>
        </p:txBody>
      </p:sp>
      <p:sp>
        <p:nvSpPr>
          <p:cNvPr id="5" name="Footer Placeholder 4"/>
          <p:cNvSpPr>
            <a:spLocks noGrp="1"/>
          </p:cNvSpPr>
          <p:nvPr>
            <p:ph type="ftr" sz="quarter" idx="11"/>
          </p:nvPr>
        </p:nvSpPr>
        <p:spPr/>
        <p:txBody>
          <a:bodyPr rtlCol="0"/>
          <a:lstStyle/>
          <a:p>
            <a:pPr rtl="0"/>
            <a:r>
              <a:rPr lang="en-GB" noProof="0" dirty="0"/>
              <a:t>Add a footer</a:t>
            </a:r>
          </a:p>
        </p:txBody>
      </p:sp>
      <p:sp>
        <p:nvSpPr>
          <p:cNvPr id="4" name="Date Placeholder 3"/>
          <p:cNvSpPr>
            <a:spLocks noGrp="1"/>
          </p:cNvSpPr>
          <p:nvPr>
            <p:ph type="dt" sz="half" idx="10"/>
          </p:nvPr>
        </p:nvSpPr>
        <p:spPr/>
        <p:txBody>
          <a:bodyPr rtlCol="0"/>
          <a:lstStyle/>
          <a:p>
            <a:pPr rtl="0"/>
            <a:fld id="{71F23539-3F81-4F1E-A9B7-5CE0C1986E23}" type="datetime1">
              <a:rPr lang="en-GB" noProof="0" smtClean="0"/>
              <a:t>17/02/2026</a:t>
            </a:fld>
            <a:endParaRPr lang="en-GB" noProof="0" dirty="0"/>
          </a:p>
        </p:txBody>
      </p:sp>
      <p:sp>
        <p:nvSpPr>
          <p:cNvPr id="6" name="Slide Number Placeholder 5"/>
          <p:cNvSpPr>
            <a:spLocks noGrp="1"/>
          </p:cNvSpPr>
          <p:nvPr>
            <p:ph type="sldNum" sz="quarter" idx="12"/>
          </p:nvPr>
        </p:nvSpPr>
        <p:spPr/>
        <p:txBody>
          <a:bodyPr rtlCol="0"/>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rtlCol="0"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pPr rtl="0"/>
            <a:r>
              <a:rPr lang="en-US" noProof="0"/>
              <a:t>Click to edit Master title style</a:t>
            </a:r>
            <a:endParaRPr kumimoji="0" lang="en-GB" noProof="0" dirty="0"/>
          </a:p>
        </p:txBody>
      </p:sp>
      <p:sp>
        <p:nvSpPr>
          <p:cNvPr id="3" name="Text Placeholder 2"/>
          <p:cNvSpPr>
            <a:spLocks noGrp="1"/>
          </p:cNvSpPr>
          <p:nvPr>
            <p:ph type="body" idx="1"/>
          </p:nvPr>
        </p:nvSpPr>
        <p:spPr>
          <a:xfrm>
            <a:off x="963084" y="3367088"/>
            <a:ext cx="10363200" cy="1509712"/>
          </a:xfrm>
        </p:spPr>
        <p:txBody>
          <a:bodyPr rtlCol="0"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en-US" noProof="0"/>
              <a:t>Click to edit Master text styles</a:t>
            </a:r>
          </a:p>
        </p:txBody>
      </p:sp>
      <p:sp>
        <p:nvSpPr>
          <p:cNvPr id="5" name="Footer Placeholder 4"/>
          <p:cNvSpPr>
            <a:spLocks noGrp="1"/>
          </p:cNvSpPr>
          <p:nvPr>
            <p:ph type="ftr" sz="quarter" idx="11"/>
          </p:nvPr>
        </p:nvSpPr>
        <p:spPr/>
        <p:txBody>
          <a:bodyPr rtlCol="0"/>
          <a:lstStyle/>
          <a:p>
            <a:pPr rtl="0"/>
            <a:r>
              <a:rPr lang="en-GB" noProof="0" dirty="0"/>
              <a:t>Add a footer</a:t>
            </a:r>
          </a:p>
        </p:txBody>
      </p:sp>
      <p:sp>
        <p:nvSpPr>
          <p:cNvPr id="4" name="Date Placeholder 3"/>
          <p:cNvSpPr>
            <a:spLocks noGrp="1"/>
          </p:cNvSpPr>
          <p:nvPr>
            <p:ph type="dt" sz="half" idx="10"/>
          </p:nvPr>
        </p:nvSpPr>
        <p:spPr/>
        <p:txBody>
          <a:bodyPr rtlCol="0"/>
          <a:lstStyle/>
          <a:p>
            <a:pPr rtl="0"/>
            <a:fld id="{56854DA5-E4EE-42EA-9BC9-3160B1480769}" type="datetime1">
              <a:rPr lang="en-GB" noProof="0" smtClean="0"/>
              <a:t>17/02/2026</a:t>
            </a:fld>
            <a:endParaRPr lang="en-GB" noProof="0" dirty="0"/>
          </a:p>
        </p:txBody>
      </p:sp>
      <p:sp>
        <p:nvSpPr>
          <p:cNvPr id="6" name="Slide Number Placeholder 5"/>
          <p:cNvSpPr>
            <a:spLocks noGrp="1"/>
          </p:cNvSpPr>
          <p:nvPr>
            <p:ph type="sldNum" sz="quarter" idx="12"/>
          </p:nvPr>
        </p:nvSpPr>
        <p:spPr/>
        <p:txBody>
          <a:bodyPr rtlCol="0"/>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dirty="0"/>
          </a:p>
        </p:txBody>
      </p:sp>
      <p:sp>
        <p:nvSpPr>
          <p:cNvPr id="3" name="Content Placeholder 2"/>
          <p:cNvSpPr>
            <a:spLocks noGrp="1"/>
          </p:cNvSpPr>
          <p:nvPr>
            <p:ph sz="half" idx="1"/>
          </p:nvPr>
        </p:nvSpPr>
        <p:spPr>
          <a:xfrm>
            <a:off x="609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en-US" noProof="0"/>
              <a:t>Click to edit Master text styles</a:t>
            </a:r>
          </a:p>
          <a:p>
            <a:pPr lvl="1" rtl="0" eaLnBrk="1" latinLnBrk="0" hangingPunct="1"/>
            <a:r>
              <a:rPr lang="en-US" noProof="0"/>
              <a:t>Second level</a:t>
            </a:r>
          </a:p>
          <a:p>
            <a:pPr lvl="2" rtl="0" eaLnBrk="1" latinLnBrk="0" hangingPunct="1"/>
            <a:r>
              <a:rPr lang="en-US" noProof="0"/>
              <a:t>Third level</a:t>
            </a:r>
          </a:p>
          <a:p>
            <a:pPr lvl="3" rtl="0" eaLnBrk="1" latinLnBrk="0" hangingPunct="1"/>
            <a:r>
              <a:rPr lang="en-US" noProof="0"/>
              <a:t>Fourth level</a:t>
            </a:r>
          </a:p>
          <a:p>
            <a:pPr lvl="4" rtl="0" eaLnBrk="1" latinLnBrk="0" hangingPunct="1"/>
            <a:r>
              <a:rPr lang="en-US" noProof="0"/>
              <a:t>Fifth level</a:t>
            </a:r>
            <a:endParaRPr kumimoji="0" lang="en-GB" noProof="0" dirty="0"/>
          </a:p>
        </p:txBody>
      </p:sp>
      <p:sp>
        <p:nvSpPr>
          <p:cNvPr id="4" name="Content Placeholder 3"/>
          <p:cNvSpPr>
            <a:spLocks noGrp="1"/>
          </p:cNvSpPr>
          <p:nvPr>
            <p:ph sz="half" idx="2"/>
          </p:nvPr>
        </p:nvSpPr>
        <p:spPr>
          <a:xfrm>
            <a:off x="6197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en-US" noProof="0"/>
              <a:t>Click to edit Master text styles</a:t>
            </a:r>
          </a:p>
          <a:p>
            <a:pPr lvl="1" rtl="0" eaLnBrk="1" latinLnBrk="0" hangingPunct="1"/>
            <a:r>
              <a:rPr lang="en-US" noProof="0"/>
              <a:t>Second level</a:t>
            </a:r>
          </a:p>
          <a:p>
            <a:pPr lvl="2" rtl="0" eaLnBrk="1" latinLnBrk="0" hangingPunct="1"/>
            <a:r>
              <a:rPr lang="en-US" noProof="0"/>
              <a:t>Third level</a:t>
            </a:r>
          </a:p>
          <a:p>
            <a:pPr lvl="3" rtl="0" eaLnBrk="1" latinLnBrk="0" hangingPunct="1"/>
            <a:r>
              <a:rPr lang="en-US" noProof="0"/>
              <a:t>Fourth level</a:t>
            </a:r>
          </a:p>
          <a:p>
            <a:pPr lvl="4" rtl="0" eaLnBrk="1" latinLnBrk="0" hangingPunct="1"/>
            <a:r>
              <a:rPr lang="en-US" noProof="0"/>
              <a:t>Fifth level</a:t>
            </a:r>
            <a:endParaRPr kumimoji="0" lang="en-GB" noProof="0" dirty="0"/>
          </a:p>
        </p:txBody>
      </p:sp>
      <p:sp>
        <p:nvSpPr>
          <p:cNvPr id="6" name="Footer Placeholder 5"/>
          <p:cNvSpPr>
            <a:spLocks noGrp="1"/>
          </p:cNvSpPr>
          <p:nvPr>
            <p:ph type="ftr" sz="quarter" idx="11"/>
          </p:nvPr>
        </p:nvSpPr>
        <p:spPr/>
        <p:txBody>
          <a:bodyPr rtlCol="0"/>
          <a:lstStyle/>
          <a:p>
            <a:pPr rtl="0"/>
            <a:r>
              <a:rPr lang="en-GB" noProof="0" dirty="0"/>
              <a:t>Add a footer</a:t>
            </a:r>
          </a:p>
        </p:txBody>
      </p:sp>
      <p:sp>
        <p:nvSpPr>
          <p:cNvPr id="5" name="Date Placeholder 4"/>
          <p:cNvSpPr>
            <a:spLocks noGrp="1"/>
          </p:cNvSpPr>
          <p:nvPr>
            <p:ph type="dt" sz="half" idx="10"/>
          </p:nvPr>
        </p:nvSpPr>
        <p:spPr/>
        <p:txBody>
          <a:bodyPr rtlCol="0"/>
          <a:lstStyle/>
          <a:p>
            <a:pPr rtl="0"/>
            <a:fld id="{E9A1BF5D-7537-4BA8-9976-6302714DE26C}" type="datetime1">
              <a:rPr lang="en-GB" noProof="0" smtClean="0"/>
              <a:t>17/02/2026</a:t>
            </a:fld>
            <a:endParaRPr lang="en-GB" noProof="0" dirty="0"/>
          </a:p>
        </p:txBody>
      </p:sp>
      <p:sp>
        <p:nvSpPr>
          <p:cNvPr id="7" name="Slide Number Placeholder 6"/>
          <p:cNvSpPr>
            <a:spLocks noGrp="1"/>
          </p:cNvSpPr>
          <p:nvPr>
            <p:ph type="sldNum" sz="quarter" idx="12"/>
          </p:nvPr>
        </p:nvSpPr>
        <p:spPr/>
        <p:txBody>
          <a:bodyPr rtlCol="0"/>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rtlCol="0" anchor="ctr"/>
          <a:lstStyle>
            <a:lvl1pPr>
              <a:defRPr sz="4000" b="0" i="0" cap="none" baseline="0"/>
            </a:lvl1pPr>
          </a:lstStyle>
          <a:p>
            <a:pPr rtl="0"/>
            <a:r>
              <a:rPr lang="en-US" noProof="0"/>
              <a:t>Click to edit Master title style</a:t>
            </a:r>
            <a:endParaRPr lang="en-GB" noProof="0" dirty="0"/>
          </a:p>
        </p:txBody>
      </p:sp>
      <p:sp>
        <p:nvSpPr>
          <p:cNvPr id="3" name="Text Placeholder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en-US" noProof="0"/>
              <a:t>Click to edit Master text styles</a:t>
            </a:r>
          </a:p>
        </p:txBody>
      </p:sp>
      <p:sp>
        <p:nvSpPr>
          <p:cNvPr id="5" name="Content Placeholder 4"/>
          <p:cNvSpPr>
            <a:spLocks noGrp="1"/>
          </p:cNvSpPr>
          <p:nvPr>
            <p:ph sz="quarter" idx="2"/>
          </p:nvPr>
        </p:nvSpPr>
        <p:spPr>
          <a:xfrm>
            <a:off x="508000" y="2708519"/>
            <a:ext cx="5388864"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en-US" noProof="0"/>
              <a:t>Click to edit Master text styles</a:t>
            </a:r>
          </a:p>
          <a:p>
            <a:pPr lvl="1" rtl="0" eaLnBrk="1" latinLnBrk="0" hangingPunct="1"/>
            <a:r>
              <a:rPr lang="en-US" noProof="0"/>
              <a:t>Second level</a:t>
            </a:r>
          </a:p>
          <a:p>
            <a:pPr lvl="2" rtl="0" eaLnBrk="1" latinLnBrk="0" hangingPunct="1"/>
            <a:r>
              <a:rPr lang="en-US" noProof="0"/>
              <a:t>Third level</a:t>
            </a:r>
          </a:p>
          <a:p>
            <a:pPr lvl="3" rtl="0" eaLnBrk="1" latinLnBrk="0" hangingPunct="1"/>
            <a:r>
              <a:rPr lang="en-US" noProof="0"/>
              <a:t>Fourth level</a:t>
            </a:r>
          </a:p>
          <a:p>
            <a:pPr lvl="4" rtl="0" eaLnBrk="1" latinLnBrk="0" hangingPunct="1"/>
            <a:r>
              <a:rPr lang="en-US" noProof="0"/>
              <a:t>Fifth level</a:t>
            </a:r>
            <a:endParaRPr kumimoji="0" lang="en-GB" noProof="0" dirty="0"/>
          </a:p>
        </p:txBody>
      </p:sp>
      <p:sp>
        <p:nvSpPr>
          <p:cNvPr id="4" name="Text Placeholder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en-US" noProof="0"/>
              <a:t>Click to edit Master text styles</a:t>
            </a:r>
          </a:p>
        </p:txBody>
      </p:sp>
      <p:sp>
        <p:nvSpPr>
          <p:cNvPr id="6" name="Content Placeholder 5"/>
          <p:cNvSpPr>
            <a:spLocks noGrp="1"/>
          </p:cNvSpPr>
          <p:nvPr>
            <p:ph sz="quarter" idx="4"/>
          </p:nvPr>
        </p:nvSpPr>
        <p:spPr>
          <a:xfrm>
            <a:off x="6291073" y="2708519"/>
            <a:ext cx="5389033"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en-US" noProof="0"/>
              <a:t>Click to edit Master text styles</a:t>
            </a:r>
          </a:p>
          <a:p>
            <a:pPr lvl="1" rtl="0" eaLnBrk="1" latinLnBrk="0" hangingPunct="1"/>
            <a:r>
              <a:rPr lang="en-US" noProof="0"/>
              <a:t>Second level</a:t>
            </a:r>
          </a:p>
          <a:p>
            <a:pPr lvl="2" rtl="0" eaLnBrk="1" latinLnBrk="0" hangingPunct="1"/>
            <a:r>
              <a:rPr lang="en-US" noProof="0"/>
              <a:t>Third level</a:t>
            </a:r>
          </a:p>
          <a:p>
            <a:pPr lvl="3" rtl="0" eaLnBrk="1" latinLnBrk="0" hangingPunct="1"/>
            <a:r>
              <a:rPr lang="en-US" noProof="0"/>
              <a:t>Fourth level</a:t>
            </a:r>
          </a:p>
          <a:p>
            <a:pPr lvl="4" rtl="0" eaLnBrk="1" latinLnBrk="0" hangingPunct="1"/>
            <a:r>
              <a:rPr lang="en-US" noProof="0"/>
              <a:t>Fifth level</a:t>
            </a:r>
            <a:endParaRPr kumimoji="0" lang="en-GB" noProof="0" dirty="0"/>
          </a:p>
        </p:txBody>
      </p:sp>
      <p:sp>
        <p:nvSpPr>
          <p:cNvPr id="28" name="Footer Placeholder 27"/>
          <p:cNvSpPr>
            <a:spLocks noGrp="1"/>
          </p:cNvSpPr>
          <p:nvPr>
            <p:ph type="ftr" sz="quarter" idx="12"/>
          </p:nvPr>
        </p:nvSpPr>
        <p:spPr/>
        <p:txBody>
          <a:bodyPr rtlCol="0"/>
          <a:lstStyle/>
          <a:p>
            <a:pPr rtl="0"/>
            <a:r>
              <a:rPr lang="en-GB" noProof="0" dirty="0"/>
              <a:t>Add a footer</a:t>
            </a:r>
          </a:p>
        </p:txBody>
      </p:sp>
      <p:sp>
        <p:nvSpPr>
          <p:cNvPr id="26" name="Date Placeholder 25"/>
          <p:cNvSpPr>
            <a:spLocks noGrp="1"/>
          </p:cNvSpPr>
          <p:nvPr>
            <p:ph type="dt" sz="half" idx="10"/>
          </p:nvPr>
        </p:nvSpPr>
        <p:spPr/>
        <p:txBody>
          <a:bodyPr rtlCol="0"/>
          <a:lstStyle/>
          <a:p>
            <a:pPr rtl="0"/>
            <a:fld id="{8F8E4797-21F6-4D41-B035-97FEABB63BCE}" type="datetime1">
              <a:rPr lang="en-GB" noProof="0" smtClean="0"/>
              <a:t>17/02/2026</a:t>
            </a:fld>
            <a:endParaRPr lang="en-GB" noProof="0" dirty="0"/>
          </a:p>
        </p:txBody>
      </p:sp>
      <p:sp>
        <p:nvSpPr>
          <p:cNvPr id="27" name="Slide Number Placeholder 26"/>
          <p:cNvSpPr>
            <a:spLocks noGrp="1"/>
          </p:cNvSpPr>
          <p:nvPr>
            <p:ph type="sldNum" sz="quarter" idx="11"/>
          </p:nvPr>
        </p:nvSpPr>
        <p:spPr/>
        <p:txBody>
          <a:bodyPr rtlCol="0"/>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rtlCol="0" anchor="ctr"/>
          <a:lstStyle>
            <a:lvl1pPr>
              <a:defRPr sz="4000">
                <a:solidFill>
                  <a:schemeClr val="tx2"/>
                </a:solidFill>
              </a:defRPr>
            </a:lvl1pPr>
          </a:lstStyle>
          <a:p>
            <a:pPr rtl="0"/>
            <a:r>
              <a:rPr lang="en-US" noProof="0"/>
              <a:t>Click to edit Master title style</a:t>
            </a:r>
            <a:endParaRPr lang="en-GB" noProof="0" dirty="0"/>
          </a:p>
        </p:txBody>
      </p:sp>
      <p:sp>
        <p:nvSpPr>
          <p:cNvPr id="4" name="Footer Placeholder 3"/>
          <p:cNvSpPr>
            <a:spLocks noGrp="1"/>
          </p:cNvSpPr>
          <p:nvPr>
            <p:ph type="ftr" sz="quarter" idx="11"/>
          </p:nvPr>
        </p:nvSpPr>
        <p:spPr>
          <a:xfrm>
            <a:off x="7010400" y="612648"/>
            <a:ext cx="1767840" cy="457200"/>
          </a:xfrm>
        </p:spPr>
        <p:txBody>
          <a:bodyPr rtlCol="0"/>
          <a:lstStyle/>
          <a:p>
            <a:pPr rtl="0"/>
            <a:r>
              <a:rPr lang="en-GB" noProof="0" dirty="0"/>
              <a:t>Add a footer</a:t>
            </a:r>
          </a:p>
        </p:txBody>
      </p:sp>
      <p:sp>
        <p:nvSpPr>
          <p:cNvPr id="3" name="Date Placeholder 2"/>
          <p:cNvSpPr>
            <a:spLocks noGrp="1"/>
          </p:cNvSpPr>
          <p:nvPr>
            <p:ph type="dt" sz="half" idx="10"/>
          </p:nvPr>
        </p:nvSpPr>
        <p:spPr>
          <a:xfrm>
            <a:off x="8778240" y="612648"/>
            <a:ext cx="1276352" cy="457200"/>
          </a:xfrm>
        </p:spPr>
        <p:txBody>
          <a:bodyPr rtlCol="0"/>
          <a:lstStyle/>
          <a:p>
            <a:pPr rtl="0"/>
            <a:fld id="{4EC45D07-A3FD-40EE-BB45-F5E3D0F2E1C8}" type="datetime1">
              <a:rPr lang="en-GB" noProof="0" smtClean="0"/>
              <a:t>17/02/2026</a:t>
            </a:fld>
            <a:endParaRPr lang="en-GB" noProof="0" dirty="0"/>
          </a:p>
        </p:txBody>
      </p:sp>
      <p:sp>
        <p:nvSpPr>
          <p:cNvPr id="5" name="Slide Number Placeholder 4"/>
          <p:cNvSpPr>
            <a:spLocks noGrp="1"/>
          </p:cNvSpPr>
          <p:nvPr>
            <p:ph type="sldNum" sz="quarter" idx="12"/>
          </p:nvPr>
        </p:nvSpPr>
        <p:spPr>
          <a:xfrm>
            <a:off x="10899648" y="2272"/>
            <a:ext cx="1016000" cy="365760"/>
          </a:xfrm>
        </p:spPr>
        <p:txBody>
          <a:bodyPr rtlCol="0"/>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rtlCol="0"/>
          <a:lstStyle/>
          <a:p>
            <a:pPr rtl="0"/>
            <a:r>
              <a:rPr lang="en-GB" noProof="0" dirty="0"/>
              <a:t>Add a footer</a:t>
            </a:r>
          </a:p>
        </p:txBody>
      </p:sp>
      <p:sp>
        <p:nvSpPr>
          <p:cNvPr id="2" name="Date Placeholder 1"/>
          <p:cNvSpPr>
            <a:spLocks noGrp="1"/>
          </p:cNvSpPr>
          <p:nvPr>
            <p:ph type="dt" sz="half" idx="10"/>
          </p:nvPr>
        </p:nvSpPr>
        <p:spPr/>
        <p:txBody>
          <a:bodyPr rtlCol="0"/>
          <a:lstStyle/>
          <a:p>
            <a:pPr rtl="0"/>
            <a:fld id="{30FFDAF9-DFA9-4947-9568-03347A66D233}" type="datetime1">
              <a:rPr lang="en-GB" noProof="0" smtClean="0"/>
              <a:t>17/02/2026</a:t>
            </a:fld>
            <a:endParaRPr lang="en-GB" noProof="0" dirty="0"/>
          </a:p>
        </p:txBody>
      </p:sp>
      <p:sp>
        <p:nvSpPr>
          <p:cNvPr id="4" name="Slide Number Placeholder 3"/>
          <p:cNvSpPr>
            <a:spLocks noGrp="1"/>
          </p:cNvSpPr>
          <p:nvPr>
            <p:ph type="sldNum" sz="quarter" idx="12"/>
          </p:nvPr>
        </p:nvSpPr>
        <p:spPr/>
        <p:txBody>
          <a:bodyPr rtlCol="0"/>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1101970"/>
            <a:ext cx="4511040" cy="877824"/>
          </a:xfrm>
        </p:spPr>
        <p:txBody>
          <a:bodyPr rtlCol="0" anchor="b"/>
          <a:lstStyle>
            <a:lvl1pPr algn="l">
              <a:buNone/>
              <a:defRPr sz="1800" b="1"/>
            </a:lvl1pPr>
          </a:lstStyle>
          <a:p>
            <a:pPr rtl="0"/>
            <a:r>
              <a:rPr lang="en-GB" noProof="0" dirty="0"/>
              <a:t>Edit Master title style</a:t>
            </a:r>
          </a:p>
        </p:txBody>
      </p:sp>
      <p:sp>
        <p:nvSpPr>
          <p:cNvPr id="4" name="Content Placeholder 3"/>
          <p:cNvSpPr>
            <a:spLocks noGrp="1"/>
          </p:cNvSpPr>
          <p:nvPr>
            <p:ph sz="half" idx="1"/>
          </p:nvPr>
        </p:nvSpPr>
        <p:spPr>
          <a:xfrm>
            <a:off x="203200" y="776287"/>
            <a:ext cx="6803136" cy="5805083"/>
          </a:xfrm>
        </p:spPr>
        <p:txBody>
          <a:bodyPr rtlCol="0"/>
          <a:lstStyle>
            <a:lvl1pPr>
              <a:defRPr sz="3200"/>
            </a:lvl1pPr>
            <a:lvl2pPr>
              <a:defRPr sz="2800"/>
            </a:lvl2pPr>
            <a:lvl3pPr>
              <a:defRPr sz="2400"/>
            </a:lvl3pPr>
            <a:lvl4pPr>
              <a:defRPr sz="2000"/>
            </a:lvl4pPr>
            <a:lvl5pPr>
              <a:defRPr sz="2000"/>
            </a:lvl5pPr>
          </a:lstStyle>
          <a:p>
            <a:pPr lvl="0" rtl="0" eaLnBrk="1" latinLnBrk="0" hangingPunct="1"/>
            <a:r>
              <a:rPr lang="en-US" noProof="0"/>
              <a:t>Click to edit Master text styles</a:t>
            </a:r>
          </a:p>
          <a:p>
            <a:pPr lvl="1" rtl="0" eaLnBrk="1" latinLnBrk="0" hangingPunct="1"/>
            <a:r>
              <a:rPr lang="en-US" noProof="0"/>
              <a:t>Second level</a:t>
            </a:r>
          </a:p>
          <a:p>
            <a:pPr lvl="2" rtl="0" eaLnBrk="1" latinLnBrk="0" hangingPunct="1"/>
            <a:r>
              <a:rPr lang="en-US" noProof="0"/>
              <a:t>Third level</a:t>
            </a:r>
          </a:p>
          <a:p>
            <a:pPr lvl="3" rtl="0" eaLnBrk="1" latinLnBrk="0" hangingPunct="1"/>
            <a:r>
              <a:rPr lang="en-US" noProof="0"/>
              <a:t>Fourth level</a:t>
            </a:r>
          </a:p>
          <a:p>
            <a:pPr lvl="4" rtl="0" eaLnBrk="1" latinLnBrk="0" hangingPunct="1"/>
            <a:r>
              <a:rPr lang="en-US" noProof="0"/>
              <a:t>Fifth level</a:t>
            </a:r>
            <a:endParaRPr kumimoji="0" lang="en-GB" noProof="0" dirty="0"/>
          </a:p>
        </p:txBody>
      </p:sp>
      <p:sp>
        <p:nvSpPr>
          <p:cNvPr id="3" name="Text Placeholder 2"/>
          <p:cNvSpPr>
            <a:spLocks noGrp="1"/>
          </p:cNvSpPr>
          <p:nvPr>
            <p:ph type="body" idx="2"/>
          </p:nvPr>
        </p:nvSpPr>
        <p:spPr>
          <a:xfrm>
            <a:off x="7137995" y="2010727"/>
            <a:ext cx="4511040" cy="4580573"/>
          </a:xfrm>
        </p:spPr>
        <p:txBody>
          <a:bodyPr rtlCol="0"/>
          <a:lstStyle>
            <a:lvl1pPr marL="9144" indent="0">
              <a:buNone/>
              <a:defRPr sz="1400"/>
            </a:lvl1pPr>
            <a:lvl2pPr>
              <a:buNone/>
              <a:defRPr sz="1200"/>
            </a:lvl2pPr>
            <a:lvl3pPr>
              <a:buNone/>
              <a:defRPr sz="1000"/>
            </a:lvl3pPr>
            <a:lvl4pPr>
              <a:buNone/>
              <a:defRPr sz="900"/>
            </a:lvl4pPr>
            <a:lvl5pPr>
              <a:buNone/>
              <a:defRPr sz="900"/>
            </a:lvl5pPr>
          </a:lstStyle>
          <a:p>
            <a:pPr lvl="0" rtl="0" eaLnBrk="1" latinLnBrk="0" hangingPunct="1"/>
            <a:r>
              <a:rPr lang="en-US" noProof="0"/>
              <a:t>Click to edit Master text styles</a:t>
            </a:r>
          </a:p>
        </p:txBody>
      </p:sp>
      <p:sp>
        <p:nvSpPr>
          <p:cNvPr id="6" name="Footer Placeholder 5"/>
          <p:cNvSpPr>
            <a:spLocks noGrp="1"/>
          </p:cNvSpPr>
          <p:nvPr>
            <p:ph type="ftr" sz="quarter" idx="11"/>
          </p:nvPr>
        </p:nvSpPr>
        <p:spPr/>
        <p:txBody>
          <a:bodyPr rtlCol="0"/>
          <a:lstStyle/>
          <a:p>
            <a:pPr rtl="0"/>
            <a:r>
              <a:rPr lang="en-GB" noProof="0" dirty="0"/>
              <a:t>Add a footer</a:t>
            </a:r>
          </a:p>
        </p:txBody>
      </p:sp>
      <p:sp>
        <p:nvSpPr>
          <p:cNvPr id="5" name="Date Placeholder 4"/>
          <p:cNvSpPr>
            <a:spLocks noGrp="1"/>
          </p:cNvSpPr>
          <p:nvPr>
            <p:ph type="dt" sz="half" idx="10"/>
          </p:nvPr>
        </p:nvSpPr>
        <p:spPr/>
        <p:txBody>
          <a:bodyPr rtlCol="0"/>
          <a:lstStyle/>
          <a:p>
            <a:pPr rtl="0"/>
            <a:fld id="{D89D711C-098E-40E1-BE23-CFCA1FAB8359}" type="datetime1">
              <a:rPr lang="en-GB" noProof="0" smtClean="0"/>
              <a:t>17/02/2026</a:t>
            </a:fld>
            <a:endParaRPr lang="en-GB" noProof="0" dirty="0"/>
          </a:p>
        </p:txBody>
      </p:sp>
      <p:sp>
        <p:nvSpPr>
          <p:cNvPr id="7" name="Slide Number Placeholder 6"/>
          <p:cNvSpPr>
            <a:spLocks noGrp="1"/>
          </p:cNvSpPr>
          <p:nvPr>
            <p:ph type="sldNum" sz="quarter" idx="12"/>
          </p:nvPr>
        </p:nvSpPr>
        <p:spPr/>
        <p:txBody>
          <a:bodyPr rtlCol="0"/>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rtlCol="0" anchor="t"/>
          <a:lstStyle>
            <a:lvl1pPr algn="ctr">
              <a:buNone/>
              <a:defRPr sz="2000" b="1"/>
            </a:lvl1pPr>
          </a:lstStyle>
          <a:p>
            <a:pPr rtl="0"/>
            <a:r>
              <a:rPr lang="en-US" noProof="0"/>
              <a:t>Click to edit Master title style</a:t>
            </a:r>
            <a:endParaRPr lang="en-GB" noProof="0" dirty="0"/>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lstStyle>
            <a:lvl1pPr marL="0" indent="0">
              <a:buNone/>
              <a:defRPr sz="3200"/>
            </a:lvl1pPr>
          </a:lstStyle>
          <a:p>
            <a:pPr rtl="0"/>
            <a:r>
              <a:rPr lang="en-US" noProof="0" dirty="0"/>
              <a:t>Click icon to add picture</a:t>
            </a:r>
            <a:endParaRPr kumimoji="0" lang="en-GB" noProof="0" dirty="0"/>
          </a:p>
        </p:txBody>
      </p:sp>
      <p:sp>
        <p:nvSpPr>
          <p:cNvPr id="4" name="Text Placeholder 3"/>
          <p:cNvSpPr>
            <a:spLocks noGrp="1"/>
          </p:cNvSpPr>
          <p:nvPr>
            <p:ph type="body" sz="half" idx="2"/>
          </p:nvPr>
        </p:nvSpPr>
        <p:spPr>
          <a:xfrm>
            <a:off x="8117924" y="3274309"/>
            <a:ext cx="3454400" cy="2516489"/>
          </a:xfrm>
        </p:spPr>
        <p:txBody>
          <a:bodyPr lIns="0" tIns="0" rIns="45720" rtlCol="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rtl="0" eaLnBrk="1" latinLnBrk="0" hangingPunct="1"/>
            <a:r>
              <a:rPr lang="en-US" noProof="0"/>
              <a:t>Click to edit Master text styles</a:t>
            </a:r>
          </a:p>
        </p:txBody>
      </p:sp>
      <p:sp>
        <p:nvSpPr>
          <p:cNvPr id="6" name="Footer Placeholder 5"/>
          <p:cNvSpPr>
            <a:spLocks noGrp="1"/>
          </p:cNvSpPr>
          <p:nvPr>
            <p:ph type="ftr" sz="quarter" idx="11"/>
          </p:nvPr>
        </p:nvSpPr>
        <p:spPr/>
        <p:txBody>
          <a:bodyPr rtlCol="0"/>
          <a:lstStyle/>
          <a:p>
            <a:pPr rtl="0"/>
            <a:r>
              <a:rPr lang="en-GB" noProof="0" dirty="0"/>
              <a:t>Add a footer</a:t>
            </a:r>
          </a:p>
        </p:txBody>
      </p:sp>
      <p:sp>
        <p:nvSpPr>
          <p:cNvPr id="5" name="Date Placeholder 4"/>
          <p:cNvSpPr>
            <a:spLocks noGrp="1"/>
          </p:cNvSpPr>
          <p:nvPr>
            <p:ph type="dt" sz="half" idx="10"/>
          </p:nvPr>
        </p:nvSpPr>
        <p:spPr/>
        <p:txBody>
          <a:bodyPr rtlCol="0"/>
          <a:lstStyle/>
          <a:p>
            <a:pPr rtl="0"/>
            <a:fld id="{9A9A7A2F-7C81-4F05-8B4D-4983D3740BAF}" type="datetime1">
              <a:rPr lang="en-GB" noProof="0" smtClean="0"/>
              <a:t>17/02/2026</a:t>
            </a:fld>
            <a:endParaRPr lang="en-GB" noProof="0" dirty="0"/>
          </a:p>
        </p:txBody>
      </p:sp>
      <p:sp>
        <p:nvSpPr>
          <p:cNvPr id="7" name="Slide Number Placeholder 6"/>
          <p:cNvSpPr>
            <a:spLocks noGrp="1"/>
          </p:cNvSpPr>
          <p:nvPr>
            <p:ph type="sldNum" sz="quarter" idx="12"/>
          </p:nvPr>
        </p:nvSpPr>
        <p:spPr/>
        <p:txBody>
          <a:bodyPr rtlCol="0"/>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en-GB" sz="1800" noProof="0" dirty="0"/>
          </a:p>
        </p:txBody>
      </p:sp>
      <p:sp>
        <p:nvSpPr>
          <p:cNvPr id="22" name="Title Placeholder 21"/>
          <p:cNvSpPr>
            <a:spLocks noGrp="1"/>
          </p:cNvSpPr>
          <p:nvPr>
            <p:ph type="title"/>
          </p:nvPr>
        </p:nvSpPr>
        <p:spPr>
          <a:xfrm>
            <a:off x="609600" y="1143000"/>
            <a:ext cx="10972800" cy="1066800"/>
          </a:xfrm>
          <a:prstGeom prst="rect">
            <a:avLst/>
          </a:prstGeom>
        </p:spPr>
        <p:txBody>
          <a:bodyPr vert="horz" rtlCol="0" anchor="ctr">
            <a:normAutofit/>
          </a:bodyPr>
          <a:lstStyle/>
          <a:p>
            <a:pPr rtl="0"/>
            <a:r>
              <a:rPr lang="en-US" noProof="0"/>
              <a:t>Click to edit Master title style</a:t>
            </a:r>
            <a:endParaRPr lang="en-GB" noProof="0" dirty="0"/>
          </a:p>
        </p:txBody>
      </p:sp>
      <p:sp>
        <p:nvSpPr>
          <p:cNvPr id="13" name="Text Placeholder 12"/>
          <p:cNvSpPr>
            <a:spLocks noGrp="1"/>
          </p:cNvSpPr>
          <p:nvPr>
            <p:ph type="body" idx="1"/>
          </p:nvPr>
        </p:nvSpPr>
        <p:spPr>
          <a:xfrm>
            <a:off x="609600" y="2249424"/>
            <a:ext cx="10972800" cy="4325112"/>
          </a:xfrm>
          <a:prstGeom prst="rect">
            <a:avLst/>
          </a:prstGeom>
        </p:spPr>
        <p:txBody>
          <a:bodyPr vert="horz" rtlCol="0">
            <a:norm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3" name="Footer Placeholder 2"/>
          <p:cNvSpPr>
            <a:spLocks noGrp="1"/>
          </p:cNvSpPr>
          <p:nvPr>
            <p:ph type="ftr" sz="quarter" idx="3"/>
          </p:nvPr>
        </p:nvSpPr>
        <p:spPr>
          <a:xfrm>
            <a:off x="7010400" y="612648"/>
            <a:ext cx="1767840" cy="457200"/>
          </a:xfrm>
          <a:prstGeom prst="rect">
            <a:avLst/>
          </a:prstGeom>
        </p:spPr>
        <p:txBody>
          <a:bodyPr vert="horz" rtlCol="0"/>
          <a:lstStyle>
            <a:lvl1pPr algn="r" eaLnBrk="1" latinLnBrk="0" hangingPunct="1">
              <a:defRPr kumimoji="0" sz="1100">
                <a:solidFill>
                  <a:schemeClr val="accent2">
                    <a:lumMod val="75000"/>
                  </a:schemeClr>
                </a:solidFill>
              </a:defRPr>
            </a:lvl1pPr>
          </a:lstStyle>
          <a:p>
            <a:pPr rtl="0"/>
            <a:r>
              <a:rPr lang="en-GB" noProof="0" dirty="0"/>
              <a:t>Add a footer</a:t>
            </a:r>
          </a:p>
        </p:txBody>
      </p:sp>
      <p:sp>
        <p:nvSpPr>
          <p:cNvPr id="14" name="Date Placeholder 13"/>
          <p:cNvSpPr>
            <a:spLocks noGrp="1"/>
          </p:cNvSpPr>
          <p:nvPr>
            <p:ph type="dt" sz="half" idx="2"/>
          </p:nvPr>
        </p:nvSpPr>
        <p:spPr>
          <a:xfrm>
            <a:off x="8782048" y="612648"/>
            <a:ext cx="1276352" cy="457200"/>
          </a:xfrm>
          <a:prstGeom prst="rect">
            <a:avLst/>
          </a:prstGeom>
        </p:spPr>
        <p:txBody>
          <a:bodyPr vert="horz" rtlCol="0"/>
          <a:lstStyle>
            <a:lvl1pPr algn="l" eaLnBrk="1" latinLnBrk="0" hangingPunct="1">
              <a:defRPr kumimoji="0" sz="1100">
                <a:solidFill>
                  <a:schemeClr val="accent2">
                    <a:lumMod val="75000"/>
                  </a:schemeClr>
                </a:solidFill>
              </a:defRPr>
            </a:lvl1pPr>
          </a:lstStyle>
          <a:p>
            <a:pPr rtl="0"/>
            <a:fld id="{8B045440-74F0-4B44-BEF6-1040C3E911E1}" type="datetime1">
              <a:rPr lang="en-GB" noProof="0" smtClean="0"/>
              <a:t>17/02/2026</a:t>
            </a:fld>
            <a:endParaRPr lang="en-GB" noProof="0"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rtlCol="0" anchor="b"/>
          <a:lstStyle>
            <a:lvl1pPr algn="r" eaLnBrk="1" latinLnBrk="0" hangingPunct="1">
              <a:defRPr kumimoji="0" sz="1800">
                <a:solidFill>
                  <a:srgbClr val="FFFFFF"/>
                </a:solidFill>
              </a:defRPr>
            </a:lvl1pPr>
          </a:lstStyle>
          <a:p>
            <a:pPr rtl="0"/>
            <a:fld id="{401CF334-2D5C-4859-84A6-CA7E6E43FAEB}" type="slidenum">
              <a:rPr lang="en-GB" noProof="0" smtClean="0"/>
              <a:t>‹#›</a:t>
            </a:fld>
            <a:endParaRPr lang="en-GB" noProof="0"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63099"/>
            <a:ext cx="11277600" cy="1470025"/>
          </a:xfrm>
        </p:spPr>
        <p:txBody>
          <a:bodyPr rtlCol="0">
            <a:normAutofit fontScale="90000"/>
          </a:bodyPr>
          <a:lstStyle/>
          <a:p>
            <a:pPr algn="ctr" rtl="0"/>
            <a:r>
              <a:rPr lang="en-GB" dirty="0"/>
              <a:t>Partial Review of the Local Plans</a:t>
            </a:r>
            <a:br>
              <a:rPr lang="en-GB" dirty="0"/>
            </a:br>
            <a:r>
              <a:rPr lang="en-GB" dirty="0"/>
              <a:t>Alignment with the Commercialisation of Sports Facilities Regulations</a:t>
            </a:r>
          </a:p>
        </p:txBody>
      </p:sp>
      <p:sp>
        <p:nvSpPr>
          <p:cNvPr id="3" name="Subtitle 2"/>
          <p:cNvSpPr>
            <a:spLocks noGrp="1"/>
          </p:cNvSpPr>
          <p:nvPr>
            <p:ph type="subTitle" idx="1"/>
          </p:nvPr>
        </p:nvSpPr>
        <p:spPr>
          <a:xfrm>
            <a:off x="609599" y="3899938"/>
            <a:ext cx="11277599" cy="1752600"/>
          </a:xfrm>
        </p:spPr>
        <p:txBody>
          <a:bodyPr rtlCol="0"/>
          <a:lstStyle/>
          <a:p>
            <a:pPr rtl="0"/>
            <a:r>
              <a:rPr lang="en-GB" dirty="0"/>
              <a:t>25</a:t>
            </a:r>
            <a:r>
              <a:rPr lang="en-GB" baseline="30000" dirty="0"/>
              <a:t>th</a:t>
            </a:r>
            <a:r>
              <a:rPr lang="en-GB" dirty="0"/>
              <a:t> February 2026</a:t>
            </a:r>
          </a:p>
          <a:p>
            <a:pPr rtl="0"/>
            <a:endParaRPr lang="en-GB" dirty="0"/>
          </a:p>
          <a:p>
            <a:pPr rtl="0"/>
            <a:r>
              <a:rPr lang="en-GB" dirty="0"/>
              <a:t>Presentation to the Standing Committee on the Environment and Development Planning</a:t>
            </a:r>
          </a:p>
        </p:txBody>
      </p:sp>
      <p:pic>
        <p:nvPicPr>
          <p:cNvPr id="4" name="Picture 3">
            <a:extLst>
              <a:ext uri="{FF2B5EF4-FFF2-40B4-BE49-F238E27FC236}">
                <a16:creationId xmlns:a16="http://schemas.microsoft.com/office/drawing/2014/main" id="{358D79BE-302B-A9CC-08E6-43CDD9D9D98D}"/>
              </a:ext>
            </a:extLst>
          </p:cNvPr>
          <p:cNvPicPr>
            <a:picLocks noChangeAspect="1"/>
          </p:cNvPicPr>
          <p:nvPr/>
        </p:nvPicPr>
        <p:blipFill>
          <a:blip r:embed="rId3"/>
          <a:stretch>
            <a:fillRect/>
          </a:stretch>
        </p:blipFill>
        <p:spPr>
          <a:xfrm>
            <a:off x="8886825" y="5562600"/>
            <a:ext cx="3000375" cy="1295400"/>
          </a:xfrm>
          <a:prstGeom prst="rect">
            <a:avLst/>
          </a:prstGeom>
        </p:spPr>
      </p:pic>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4180C-49C4-BFF5-FF2D-689707B8FE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45B0D1-F4EF-CFD4-0411-4BB7C33A2D37}"/>
              </a:ext>
            </a:extLst>
          </p:cNvPr>
          <p:cNvSpPr>
            <a:spLocks noGrp="1"/>
          </p:cNvSpPr>
          <p:nvPr>
            <p:ph type="title"/>
          </p:nvPr>
        </p:nvSpPr>
        <p:spPr>
          <a:xfrm>
            <a:off x="88777" y="650981"/>
            <a:ext cx="12020365" cy="1066800"/>
          </a:xfrm>
        </p:spPr>
        <p:txBody>
          <a:bodyPr rtlCol="0">
            <a:noAutofit/>
          </a:bodyPr>
          <a:lstStyle/>
          <a:p>
            <a:r>
              <a:rPr lang="en-GB" sz="3200" dirty="0"/>
              <a:t>Draft Policy- Exclusions</a:t>
            </a:r>
          </a:p>
        </p:txBody>
      </p:sp>
      <p:sp>
        <p:nvSpPr>
          <p:cNvPr id="3" name="Content Placeholder 2">
            <a:extLst>
              <a:ext uri="{FF2B5EF4-FFF2-40B4-BE49-F238E27FC236}">
                <a16:creationId xmlns:a16="http://schemas.microsoft.com/office/drawing/2014/main" id="{4E078689-A552-5079-A3FD-1D9E9EFAD443}"/>
              </a:ext>
            </a:extLst>
          </p:cNvPr>
          <p:cNvSpPr>
            <a:spLocks noGrp="1"/>
          </p:cNvSpPr>
          <p:nvPr>
            <p:ph idx="1"/>
          </p:nvPr>
        </p:nvSpPr>
        <p:spPr>
          <a:xfrm>
            <a:off x="177553" y="1357786"/>
            <a:ext cx="11925670" cy="5088930"/>
          </a:xfrm>
        </p:spPr>
        <p:txBody>
          <a:bodyPr rtlCol="0">
            <a:normAutofit/>
          </a:bodyPr>
          <a:lstStyle/>
          <a:p>
            <a:pPr marL="719138" lvl="4" indent="-541338" algn="just">
              <a:buClr>
                <a:schemeClr val="accent3">
                  <a:lumMod val="75000"/>
                </a:schemeClr>
              </a:buClr>
              <a:buNone/>
              <a:tabLst>
                <a:tab pos="630238" algn="l"/>
              </a:tabLst>
            </a:pPr>
            <a:r>
              <a:rPr lang="en-GB" sz="2800" dirty="0"/>
              <a:t> </a:t>
            </a:r>
          </a:p>
          <a:p>
            <a:pPr marL="717550" indent="-608013" algn="just">
              <a:buNone/>
            </a:pPr>
            <a:r>
              <a:rPr lang="en-GB" sz="2400" dirty="0"/>
              <a:t>Policy does not apply to development within:</a:t>
            </a:r>
          </a:p>
          <a:p>
            <a:pPr marL="717550" indent="-608013" algn="just"/>
            <a:r>
              <a:rPr lang="en-GB" sz="2400" dirty="0">
                <a:effectLst/>
                <a:latin typeface="Calibri" panose="020F0502020204030204" pitchFamily="34" charset="0"/>
                <a:ea typeface="Calibri" panose="020F0502020204030204" pitchFamily="34" charset="0"/>
              </a:rPr>
              <a:t>Public sports facilities and school sports facilities</a:t>
            </a:r>
          </a:p>
          <a:p>
            <a:pPr marL="717550" indent="-608013" algn="just"/>
            <a:r>
              <a:rPr lang="en-GB" sz="2400" dirty="0">
                <a:effectLst/>
                <a:latin typeface="Calibri" panose="020F0502020204030204" pitchFamily="34" charset="0"/>
                <a:ea typeface="Calibri" panose="020F0502020204030204" pitchFamily="34" charset="0"/>
              </a:rPr>
              <a:t>Ta’ Qali National Recreation Centre, </a:t>
            </a:r>
          </a:p>
          <a:p>
            <a:pPr marL="717550" indent="-608013" algn="just"/>
            <a:r>
              <a:rPr lang="en-GB" sz="2400" dirty="0">
                <a:effectLst/>
                <a:latin typeface="Calibri" panose="020F0502020204030204" pitchFamily="34" charset="0"/>
                <a:ea typeface="Calibri" panose="020F0502020204030204" pitchFamily="34" charset="0"/>
              </a:rPr>
              <a:t>Marsa Sports Centre, </a:t>
            </a:r>
          </a:p>
          <a:p>
            <a:pPr marL="717550" indent="-608013" algn="just"/>
            <a:r>
              <a:rPr lang="en-GB" sz="2400" dirty="0">
                <a:effectLst/>
                <a:latin typeface="Calibri" panose="020F0502020204030204" pitchFamily="34" charset="0"/>
                <a:ea typeface="Calibri" panose="020F0502020204030204" pitchFamily="34" charset="0"/>
              </a:rPr>
              <a:t>Ex-National Swimming Complex at Marsascala </a:t>
            </a:r>
          </a:p>
          <a:p>
            <a:pPr marL="717550" indent="-608013" algn="just"/>
            <a:r>
              <a:rPr lang="en-GB" sz="2400" dirty="0">
                <a:latin typeface="Calibri" panose="020F0502020204030204" pitchFamily="34" charset="0"/>
                <a:ea typeface="Calibri" panose="020F0502020204030204" pitchFamily="34" charset="0"/>
              </a:rPr>
              <a:t>P</a:t>
            </a:r>
            <a:r>
              <a:rPr lang="en-GB" sz="2400" dirty="0">
                <a:effectLst/>
                <a:latin typeface="Calibri" panose="020F0502020204030204" pitchFamily="34" charset="0"/>
                <a:ea typeface="Calibri" panose="020F0502020204030204" pitchFamily="34" charset="0"/>
              </a:rPr>
              <a:t>ublic national sports complexes at Kirkop, Cottonera, Rabat (Gozo)</a:t>
            </a:r>
            <a:r>
              <a:rPr lang="en-GB" sz="2400" dirty="0">
                <a:latin typeface="Calibri" panose="020F0502020204030204" pitchFamily="34" charset="0"/>
                <a:ea typeface="Calibri" panose="020F0502020204030204" pitchFamily="34" charset="0"/>
              </a:rPr>
              <a:t>, </a:t>
            </a:r>
            <a:r>
              <a:rPr lang="en-GB" sz="2400" dirty="0">
                <a:effectLst/>
                <a:latin typeface="Calibri" panose="020F0502020204030204" pitchFamily="34" charset="0"/>
                <a:ea typeface="Calibri" panose="020F0502020204030204" pitchFamily="34" charset="0"/>
              </a:rPr>
              <a:t>the Tal-Qroqq National Pool </a:t>
            </a:r>
          </a:p>
          <a:p>
            <a:pPr marL="717550" indent="-608013" algn="just"/>
            <a:r>
              <a:rPr lang="en-GB" sz="2400" dirty="0">
                <a:effectLst/>
                <a:latin typeface="Calibri" panose="020F0502020204030204" pitchFamily="34" charset="0"/>
                <a:ea typeface="Calibri" panose="020F0502020204030204" pitchFamily="34" charset="0"/>
              </a:rPr>
              <a:t>Other facilities such as motor-tracks/horse-tracks/cycling-tracks, marinas and model aircraft runways</a:t>
            </a:r>
            <a:endParaRPr lang="en-GB" sz="2400" dirty="0"/>
          </a:p>
        </p:txBody>
      </p:sp>
      <p:pic>
        <p:nvPicPr>
          <p:cNvPr id="4" name="Picture 3">
            <a:extLst>
              <a:ext uri="{FF2B5EF4-FFF2-40B4-BE49-F238E27FC236}">
                <a16:creationId xmlns:a16="http://schemas.microsoft.com/office/drawing/2014/main" id="{503E7FDC-3A1C-CB4D-5BCC-0C97657D0876}"/>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2091042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02105-A098-CC1F-E464-960517E3B6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99F6F-CBC3-615A-1504-096D74AEB7F2}"/>
              </a:ext>
            </a:extLst>
          </p:cNvPr>
          <p:cNvSpPr>
            <a:spLocks noGrp="1"/>
          </p:cNvSpPr>
          <p:nvPr>
            <p:ph type="title"/>
          </p:nvPr>
        </p:nvSpPr>
        <p:spPr>
          <a:xfrm>
            <a:off x="1" y="659859"/>
            <a:ext cx="12192000" cy="849345"/>
          </a:xfrm>
        </p:spPr>
        <p:txBody>
          <a:bodyPr rtlCol="0">
            <a:noAutofit/>
          </a:bodyPr>
          <a:lstStyle/>
          <a:p>
            <a:r>
              <a:rPr lang="en-GB" sz="3200" dirty="0"/>
              <a:t>Draft Policy- </a:t>
            </a:r>
            <a:r>
              <a:rPr lang="en-GB" sz="3200" u="sng" dirty="0"/>
              <a:t>Existing </a:t>
            </a:r>
            <a:r>
              <a:rPr lang="en-GB" sz="3200" dirty="0"/>
              <a:t>Sports Facilities </a:t>
            </a:r>
            <a:r>
              <a:rPr lang="en-GB" sz="3200" u="sng" dirty="0"/>
              <a:t>within</a:t>
            </a:r>
            <a:r>
              <a:rPr lang="en-GB" sz="3200" dirty="0"/>
              <a:t> the scope of S.L. 455.12</a:t>
            </a:r>
          </a:p>
        </p:txBody>
      </p:sp>
      <p:sp>
        <p:nvSpPr>
          <p:cNvPr id="3" name="Content Placeholder 2">
            <a:extLst>
              <a:ext uri="{FF2B5EF4-FFF2-40B4-BE49-F238E27FC236}">
                <a16:creationId xmlns:a16="http://schemas.microsoft.com/office/drawing/2014/main" id="{98EA04A4-26AC-7FE7-9279-F1603F39AE55}"/>
              </a:ext>
            </a:extLst>
          </p:cNvPr>
          <p:cNvSpPr>
            <a:spLocks noGrp="1"/>
          </p:cNvSpPr>
          <p:nvPr>
            <p:ph idx="1"/>
          </p:nvPr>
        </p:nvSpPr>
        <p:spPr>
          <a:xfrm>
            <a:off x="0" y="1509204"/>
            <a:ext cx="12103223" cy="5597371"/>
          </a:xfrm>
        </p:spPr>
        <p:txBody>
          <a:bodyPr rtlCol="0">
            <a:normAutofit/>
          </a:bodyPr>
          <a:lstStyle/>
          <a:p>
            <a:pPr marL="88900" lvl="4" indent="0" algn="just">
              <a:buClr>
                <a:schemeClr val="accent3">
                  <a:lumMod val="75000"/>
                </a:schemeClr>
              </a:buClr>
              <a:buNone/>
              <a:tabLst>
                <a:tab pos="88900" algn="l"/>
              </a:tabLst>
            </a:pPr>
            <a:r>
              <a:rPr lang="en-GB" dirty="0"/>
              <a:t>Development on sports facilities, as identified on the respective Local Plan Maps or covered by development permission on the adoption date of this policy, shall be limited to uses that are ancillary to the main sports function in line with current Local Plans, or otherwise consistent with the parameters established in S.L.455.12 – Commercialisation of Sports Facilities Regulations.</a:t>
            </a:r>
          </a:p>
          <a:p>
            <a:pPr marL="88900" lvl="4" indent="0" algn="just">
              <a:buClr>
                <a:schemeClr val="accent3">
                  <a:lumMod val="75000"/>
                </a:schemeClr>
              </a:buClr>
              <a:buNone/>
              <a:tabLst>
                <a:tab pos="88900" algn="l"/>
              </a:tabLst>
            </a:pPr>
            <a:endParaRPr lang="en-GB" dirty="0"/>
          </a:p>
          <a:p>
            <a:pPr marL="88900" lvl="4" indent="0" algn="just">
              <a:buClr>
                <a:schemeClr val="accent3">
                  <a:lumMod val="75000"/>
                </a:schemeClr>
              </a:buClr>
              <a:buNone/>
              <a:tabLst>
                <a:tab pos="88900" algn="l"/>
              </a:tabLst>
            </a:pPr>
            <a:r>
              <a:rPr lang="en-GB" dirty="0"/>
              <a:t>Development applications submitted in line with the criteria established in S.L.455.12 – Commercialisation of Sports Facilities Regulations, will be permitted subject to the following criteria:</a:t>
            </a:r>
          </a:p>
          <a:p>
            <a:pPr marL="88900" lvl="4" indent="0" algn="just">
              <a:buClr>
                <a:schemeClr val="accent3">
                  <a:lumMod val="75000"/>
                </a:schemeClr>
              </a:buClr>
              <a:buNone/>
              <a:tabLst>
                <a:tab pos="88900" algn="l"/>
              </a:tabLst>
            </a:pPr>
            <a:endParaRPr lang="en-GB" dirty="0"/>
          </a:p>
          <a:p>
            <a:pPr marL="355600" lvl="4" indent="-266700" algn="just">
              <a:buClr>
                <a:schemeClr val="accent3">
                  <a:lumMod val="75000"/>
                </a:schemeClr>
              </a:buClr>
              <a:buNone/>
              <a:tabLst>
                <a:tab pos="355600" algn="l"/>
              </a:tabLst>
            </a:pPr>
            <a:r>
              <a:rPr lang="en-GB" dirty="0"/>
              <a:t>a)	 applications are submitted by or on behalf of a sport organisation registered with </a:t>
            </a:r>
            <a:r>
              <a:rPr lang="en-GB" dirty="0" err="1"/>
              <a:t>SportMalta</a:t>
            </a:r>
            <a:r>
              <a:rPr lang="en-GB" dirty="0"/>
              <a:t> for at least ten (10) years;</a:t>
            </a:r>
          </a:p>
          <a:p>
            <a:pPr marL="355600" lvl="4" indent="-266700" algn="just">
              <a:buClr>
                <a:schemeClr val="accent3">
                  <a:lumMod val="75000"/>
                </a:schemeClr>
              </a:buClr>
              <a:buNone/>
              <a:tabLst>
                <a:tab pos="355600" algn="l"/>
              </a:tabLst>
            </a:pPr>
            <a:endParaRPr lang="en-GB" dirty="0"/>
          </a:p>
          <a:p>
            <a:pPr marL="355600" lvl="4" indent="-266700" algn="just">
              <a:buClr>
                <a:schemeClr val="accent3">
                  <a:lumMod val="75000"/>
                </a:schemeClr>
              </a:buClr>
              <a:buAutoNum type="alphaLcParenR" startAt="2"/>
              <a:tabLst>
                <a:tab pos="355600" algn="l"/>
              </a:tabLst>
            </a:pPr>
            <a:r>
              <a:rPr lang="en-GB" dirty="0"/>
              <a:t>are limited to already existing sports facilities or to those that are covered by permission on the adoption date;</a:t>
            </a:r>
          </a:p>
          <a:p>
            <a:pPr marL="355600" lvl="4" indent="-266700" algn="just">
              <a:buClr>
                <a:schemeClr val="accent3">
                  <a:lumMod val="75000"/>
                </a:schemeClr>
              </a:buClr>
              <a:buNone/>
              <a:tabLst>
                <a:tab pos="355600" algn="l"/>
              </a:tabLst>
            </a:pPr>
            <a:endParaRPr lang="en-GB" dirty="0"/>
          </a:p>
          <a:p>
            <a:pPr marL="355600" lvl="4" indent="-266700" algn="just">
              <a:buClr>
                <a:schemeClr val="accent3">
                  <a:lumMod val="75000"/>
                </a:schemeClr>
              </a:buClr>
              <a:buAutoNum type="alphaLcParenR" startAt="3"/>
              <a:tabLst>
                <a:tab pos="355600" algn="l"/>
              </a:tabLst>
            </a:pPr>
            <a:r>
              <a:rPr lang="en-GB" dirty="0"/>
              <a:t>have prior clearance from the “Commercial Sports Facilities Commission” established under regulation 3 of S.L.455.12;</a:t>
            </a:r>
          </a:p>
          <a:p>
            <a:pPr marL="88900" lvl="4" indent="0" algn="just">
              <a:buClr>
                <a:schemeClr val="accent3">
                  <a:lumMod val="75000"/>
                </a:schemeClr>
              </a:buClr>
              <a:buNone/>
              <a:tabLst>
                <a:tab pos="88900" algn="l"/>
              </a:tabLst>
            </a:pPr>
            <a:endParaRPr lang="en-GB" dirty="0"/>
          </a:p>
        </p:txBody>
      </p:sp>
      <p:pic>
        <p:nvPicPr>
          <p:cNvPr id="4" name="Picture 3">
            <a:extLst>
              <a:ext uri="{FF2B5EF4-FFF2-40B4-BE49-F238E27FC236}">
                <a16:creationId xmlns:a16="http://schemas.microsoft.com/office/drawing/2014/main" id="{DB709FC9-6420-93D0-5B00-38C3A84B921A}"/>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2829543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A7F5FB-9A00-E0F7-2C90-49DAC5A59F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54ECA3-6F27-10DE-98BC-B11E0941477D}"/>
              </a:ext>
            </a:extLst>
          </p:cNvPr>
          <p:cNvSpPr>
            <a:spLocks noGrp="1"/>
          </p:cNvSpPr>
          <p:nvPr>
            <p:ph type="title"/>
          </p:nvPr>
        </p:nvSpPr>
        <p:spPr>
          <a:xfrm>
            <a:off x="1" y="659859"/>
            <a:ext cx="12192000" cy="849345"/>
          </a:xfrm>
        </p:spPr>
        <p:txBody>
          <a:bodyPr rtlCol="0">
            <a:noAutofit/>
          </a:bodyPr>
          <a:lstStyle/>
          <a:p>
            <a:r>
              <a:rPr lang="en-GB" sz="3200" dirty="0"/>
              <a:t>Draft Policy- </a:t>
            </a:r>
            <a:r>
              <a:rPr lang="en-GB" sz="3200" u="sng" dirty="0"/>
              <a:t>Existing </a:t>
            </a:r>
            <a:r>
              <a:rPr lang="en-GB" sz="3200" dirty="0"/>
              <a:t>Sports Facilities </a:t>
            </a:r>
            <a:r>
              <a:rPr lang="en-GB" sz="3200" u="sng" dirty="0"/>
              <a:t>within</a:t>
            </a:r>
            <a:r>
              <a:rPr lang="en-GB" sz="3200" dirty="0"/>
              <a:t> the scope of S.L. 455.12</a:t>
            </a:r>
          </a:p>
        </p:txBody>
      </p:sp>
      <p:sp>
        <p:nvSpPr>
          <p:cNvPr id="3" name="Content Placeholder 2">
            <a:extLst>
              <a:ext uri="{FF2B5EF4-FFF2-40B4-BE49-F238E27FC236}">
                <a16:creationId xmlns:a16="http://schemas.microsoft.com/office/drawing/2014/main" id="{F0148D26-D936-F980-CA39-CDB8DA85C9CD}"/>
              </a:ext>
            </a:extLst>
          </p:cNvPr>
          <p:cNvSpPr>
            <a:spLocks noGrp="1"/>
          </p:cNvSpPr>
          <p:nvPr>
            <p:ph idx="1"/>
          </p:nvPr>
        </p:nvSpPr>
        <p:spPr>
          <a:xfrm>
            <a:off x="0" y="1509204"/>
            <a:ext cx="12103223" cy="5597371"/>
          </a:xfrm>
        </p:spPr>
        <p:txBody>
          <a:bodyPr rtlCol="0">
            <a:normAutofit/>
          </a:bodyPr>
          <a:lstStyle/>
          <a:p>
            <a:pPr marL="355600" lvl="4" indent="-266700" algn="just">
              <a:buClr>
                <a:schemeClr val="accent3">
                  <a:lumMod val="75000"/>
                </a:schemeClr>
              </a:buClr>
              <a:buNone/>
              <a:tabLst>
                <a:tab pos="355600" algn="l"/>
              </a:tabLst>
            </a:pPr>
            <a:endParaRPr lang="en-GB" dirty="0"/>
          </a:p>
          <a:p>
            <a:pPr marL="355600" lvl="4" indent="-266700" algn="just">
              <a:buClr>
                <a:schemeClr val="accent3">
                  <a:lumMod val="75000"/>
                </a:schemeClr>
              </a:buClr>
              <a:buAutoNum type="alphaLcParenR" startAt="4"/>
              <a:tabLst>
                <a:tab pos="355600" algn="l"/>
              </a:tabLst>
            </a:pPr>
            <a:r>
              <a:rPr lang="en-GB" dirty="0"/>
              <a:t>do not result in a reduction or loss of existing or designated footprint for indoor and outdoor “sports activity”;</a:t>
            </a:r>
          </a:p>
          <a:p>
            <a:pPr marL="355600" lvl="4" indent="-266700" algn="just">
              <a:buClr>
                <a:schemeClr val="accent3">
                  <a:lumMod val="75000"/>
                </a:schemeClr>
              </a:buClr>
              <a:buNone/>
              <a:tabLst>
                <a:tab pos="355600" algn="l"/>
              </a:tabLst>
            </a:pPr>
            <a:endParaRPr lang="en-GB" dirty="0"/>
          </a:p>
          <a:p>
            <a:pPr marL="355600" lvl="4" indent="-266700" algn="just">
              <a:buClr>
                <a:schemeClr val="accent3">
                  <a:lumMod val="75000"/>
                </a:schemeClr>
              </a:buClr>
              <a:buAutoNum type="alphaLcParenR" startAt="5"/>
              <a:tabLst>
                <a:tab pos="355600" algn="l"/>
              </a:tabLst>
            </a:pPr>
            <a:r>
              <a:rPr lang="en-GB" dirty="0"/>
              <a:t>do not affect additional land beyond the area delineated by the perimeter of a sports facility.  No new land ODZ, and no open spaces within the development zone, shall be allocated for the proposed development, unless such land or space consists of adjacent or nearby legally established, underutilised, abandoned, or failing sports facilities, owned or entrusted to the sports organisation;</a:t>
            </a:r>
          </a:p>
          <a:p>
            <a:pPr marL="355600" lvl="4" indent="-266700" algn="just">
              <a:buClr>
                <a:schemeClr val="accent3">
                  <a:lumMod val="75000"/>
                </a:schemeClr>
              </a:buClr>
              <a:buAutoNum type="alphaLcParenR" startAt="5"/>
              <a:tabLst>
                <a:tab pos="355600" algn="l"/>
              </a:tabLst>
            </a:pPr>
            <a:endParaRPr lang="en-GB" dirty="0"/>
          </a:p>
          <a:p>
            <a:pPr marL="355600" lvl="4" indent="-266700" algn="just">
              <a:buClr>
                <a:schemeClr val="accent3">
                  <a:lumMod val="75000"/>
                </a:schemeClr>
              </a:buClr>
              <a:buNone/>
              <a:tabLst>
                <a:tab pos="630238" algn="l"/>
              </a:tabLst>
            </a:pPr>
            <a:r>
              <a:rPr lang="en-GB" dirty="0"/>
              <a:t>f)	do not comprehensively result in a total floorspace as defined by this policy that is more than twice the area of the existing sports activity area; </a:t>
            </a:r>
          </a:p>
          <a:p>
            <a:pPr marL="355600" lvl="4" indent="-266700" algn="just">
              <a:buClr>
                <a:schemeClr val="accent3">
                  <a:lumMod val="75000"/>
                </a:schemeClr>
              </a:buClr>
              <a:buNone/>
              <a:tabLst>
                <a:tab pos="630238" algn="l"/>
              </a:tabLst>
            </a:pPr>
            <a:endParaRPr lang="en-GB" dirty="0">
              <a:highlight>
                <a:srgbClr val="FFFF00"/>
              </a:highlight>
            </a:endParaRPr>
          </a:p>
          <a:p>
            <a:pPr marL="355600" lvl="4" indent="-266700" algn="just">
              <a:buClr>
                <a:schemeClr val="accent3">
                  <a:lumMod val="75000"/>
                </a:schemeClr>
              </a:buClr>
              <a:buAutoNum type="alphaLcParenR" startAt="7"/>
              <a:tabLst>
                <a:tab pos="719138" algn="l"/>
              </a:tabLst>
            </a:pPr>
            <a:r>
              <a:rPr lang="en-GB" dirty="0"/>
              <a:t>the site shall include the provision of car parking spaces in line with current policies;</a:t>
            </a:r>
          </a:p>
          <a:p>
            <a:pPr marL="355600" lvl="4" indent="-266700" algn="just">
              <a:buClr>
                <a:schemeClr val="accent3">
                  <a:lumMod val="75000"/>
                </a:schemeClr>
              </a:buClr>
              <a:buAutoNum type="alphaLcParenR" startAt="7"/>
              <a:tabLst>
                <a:tab pos="719138" algn="l"/>
              </a:tabLst>
            </a:pPr>
            <a:endParaRPr lang="en-GB" dirty="0"/>
          </a:p>
          <a:p>
            <a:pPr marL="546100" lvl="4" indent="-457200" algn="just">
              <a:buClr>
                <a:schemeClr val="accent3">
                  <a:lumMod val="75000"/>
                </a:schemeClr>
              </a:buClr>
              <a:buAutoNum type="alphaLcParenR" startAt="5"/>
              <a:tabLst>
                <a:tab pos="355600" algn="l"/>
              </a:tabLst>
            </a:pPr>
            <a:endParaRPr lang="en-GB" dirty="0"/>
          </a:p>
        </p:txBody>
      </p:sp>
      <p:pic>
        <p:nvPicPr>
          <p:cNvPr id="4" name="Picture 3">
            <a:extLst>
              <a:ext uri="{FF2B5EF4-FFF2-40B4-BE49-F238E27FC236}">
                <a16:creationId xmlns:a16="http://schemas.microsoft.com/office/drawing/2014/main" id="{3F60A9BA-77BB-A821-DDEF-CDFD070162BF}"/>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4227986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4A837-E374-9B54-2A85-A1F00DEABA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A4622B-F064-1C85-882F-A3395C20F8FB}"/>
              </a:ext>
            </a:extLst>
          </p:cNvPr>
          <p:cNvSpPr>
            <a:spLocks noGrp="1"/>
          </p:cNvSpPr>
          <p:nvPr>
            <p:ph type="title"/>
          </p:nvPr>
        </p:nvSpPr>
        <p:spPr>
          <a:xfrm>
            <a:off x="88777" y="619460"/>
            <a:ext cx="12020365" cy="1066800"/>
          </a:xfrm>
        </p:spPr>
        <p:txBody>
          <a:bodyPr rtlCol="0">
            <a:noAutofit/>
          </a:bodyPr>
          <a:lstStyle/>
          <a:p>
            <a:r>
              <a:rPr lang="en-GB" sz="3200" dirty="0"/>
              <a:t>Draft Policy- </a:t>
            </a:r>
            <a:r>
              <a:rPr lang="en-GB" sz="3200" u="sng" dirty="0"/>
              <a:t>Existing</a:t>
            </a:r>
            <a:r>
              <a:rPr lang="en-GB" sz="3200" dirty="0"/>
              <a:t> Sports Facilities </a:t>
            </a:r>
            <a:r>
              <a:rPr lang="en-GB" sz="3200" u="sng" dirty="0"/>
              <a:t>within</a:t>
            </a:r>
            <a:r>
              <a:rPr lang="en-GB" sz="3200" dirty="0"/>
              <a:t> the scope of S.L. 455.12</a:t>
            </a:r>
          </a:p>
        </p:txBody>
      </p:sp>
      <p:sp>
        <p:nvSpPr>
          <p:cNvPr id="3" name="Content Placeholder 2">
            <a:extLst>
              <a:ext uri="{FF2B5EF4-FFF2-40B4-BE49-F238E27FC236}">
                <a16:creationId xmlns:a16="http://schemas.microsoft.com/office/drawing/2014/main" id="{1C474136-5AAB-FF95-7229-951C992D3854}"/>
              </a:ext>
            </a:extLst>
          </p:cNvPr>
          <p:cNvSpPr>
            <a:spLocks noGrp="1"/>
          </p:cNvSpPr>
          <p:nvPr>
            <p:ph idx="1"/>
          </p:nvPr>
        </p:nvSpPr>
        <p:spPr>
          <a:xfrm>
            <a:off x="0" y="1686260"/>
            <a:ext cx="12192000" cy="5171740"/>
          </a:xfrm>
        </p:spPr>
        <p:txBody>
          <a:bodyPr rtlCol="0">
            <a:normAutofit/>
          </a:bodyPr>
          <a:lstStyle/>
          <a:p>
            <a:pPr marL="355600" lvl="4" indent="-266700" algn="just">
              <a:buClr>
                <a:schemeClr val="accent3">
                  <a:lumMod val="75000"/>
                </a:schemeClr>
              </a:buClr>
              <a:buFont typeface="+mj-lt"/>
              <a:buAutoNum type="alphaLcParenR" startAt="8"/>
              <a:tabLst>
                <a:tab pos="719138" algn="l"/>
              </a:tabLst>
            </a:pPr>
            <a:r>
              <a:rPr lang="en-GB" sz="2200" dirty="0"/>
              <a:t>ensure that commercial activities must be secondary to the sport function, without compromising the site’s primary purpose as a sport facility.  In these regards, the “sports area” shall invariably be at least 60% of the total floorspace while the “commercial area” which may include social and community facilities, should be limited to not more than 40% of the total  floorspace.</a:t>
            </a:r>
          </a:p>
          <a:p>
            <a:pPr marL="355600" lvl="4" indent="-266700" algn="just">
              <a:buClr>
                <a:schemeClr val="accent3">
                  <a:lumMod val="75000"/>
                </a:schemeClr>
              </a:buClr>
              <a:buNone/>
              <a:tabLst>
                <a:tab pos="719138" algn="l"/>
              </a:tabLst>
            </a:pPr>
            <a:r>
              <a:rPr lang="en-GB" sz="2200" dirty="0"/>
              <a:t>  </a:t>
            </a:r>
          </a:p>
          <a:p>
            <a:pPr marL="355600" lvl="4" indent="-266700" algn="just">
              <a:buClr>
                <a:schemeClr val="accent3">
                  <a:lumMod val="75000"/>
                </a:schemeClr>
              </a:buClr>
              <a:buFont typeface="+mj-lt"/>
              <a:buAutoNum type="alphaLcParenR" startAt="9"/>
              <a:tabLst>
                <a:tab pos="355600" algn="l"/>
              </a:tabLst>
            </a:pPr>
            <a:r>
              <a:rPr lang="en-GB" sz="2200" dirty="0"/>
              <a:t>do not exceed the building height limitation established by the Local Plan for the site.  Where there is no established height limitation, the resulting building heights shall take into account the context of the surrounding environment.</a:t>
            </a:r>
          </a:p>
          <a:p>
            <a:pPr marL="355600" lvl="4" indent="-266700" algn="just">
              <a:buClr>
                <a:schemeClr val="accent3">
                  <a:lumMod val="75000"/>
                </a:schemeClr>
              </a:buClr>
              <a:buFont typeface="Wingdings 2" panose="05020102010507070707" pitchFamily="18" charset="2"/>
              <a:buAutoNum type="alphaLcParenR" startAt="9"/>
              <a:tabLst>
                <a:tab pos="719138" algn="l"/>
              </a:tabLst>
            </a:pPr>
            <a:endParaRPr lang="en-GB" sz="2200" dirty="0"/>
          </a:p>
          <a:p>
            <a:pPr marL="355600" lvl="4" indent="-266700" algn="just">
              <a:buClr>
                <a:schemeClr val="accent3">
                  <a:lumMod val="75000"/>
                </a:schemeClr>
              </a:buClr>
              <a:buNone/>
              <a:tabLst>
                <a:tab pos="719138" algn="l"/>
              </a:tabLst>
            </a:pPr>
            <a:r>
              <a:rPr lang="en-GB" sz="2200" dirty="0"/>
              <a:t>j)	In the case that the site is within a Development Brief area or an FAR site, the development of additional floorspace (as defined by this policy), equivalent to the size of the existing sports activity area, may be considered in addition to point (f) above, subject that this floorspace respects the other parameters of the policy; </a:t>
            </a:r>
          </a:p>
        </p:txBody>
      </p:sp>
      <p:pic>
        <p:nvPicPr>
          <p:cNvPr id="4" name="Picture 3">
            <a:extLst>
              <a:ext uri="{FF2B5EF4-FFF2-40B4-BE49-F238E27FC236}">
                <a16:creationId xmlns:a16="http://schemas.microsoft.com/office/drawing/2014/main" id="{00BBDFA9-7D60-36B5-98B8-9542BE770086}"/>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2255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BCE0E-F724-7DFD-8612-1E1F6CF01B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98935F-D359-991D-D3F2-25D9279A756D}"/>
              </a:ext>
            </a:extLst>
          </p:cNvPr>
          <p:cNvSpPr>
            <a:spLocks noGrp="1"/>
          </p:cNvSpPr>
          <p:nvPr>
            <p:ph type="title"/>
          </p:nvPr>
        </p:nvSpPr>
        <p:spPr>
          <a:xfrm>
            <a:off x="88777" y="650981"/>
            <a:ext cx="12020365" cy="840467"/>
          </a:xfrm>
        </p:spPr>
        <p:txBody>
          <a:bodyPr rtlCol="0">
            <a:noAutofit/>
          </a:bodyPr>
          <a:lstStyle/>
          <a:p>
            <a:r>
              <a:rPr lang="en-GB" sz="3200" dirty="0"/>
              <a:t>Draft Policy- </a:t>
            </a:r>
            <a:r>
              <a:rPr lang="en-GB" sz="3200" u="sng" dirty="0"/>
              <a:t>Existing</a:t>
            </a:r>
            <a:r>
              <a:rPr lang="en-GB" sz="3200" dirty="0"/>
              <a:t> Sports Facilities </a:t>
            </a:r>
            <a:r>
              <a:rPr lang="en-GB" sz="3200" u="sng" dirty="0"/>
              <a:t>within</a:t>
            </a:r>
            <a:r>
              <a:rPr lang="en-GB" sz="3200" dirty="0"/>
              <a:t> the scope of S.L. 455.12</a:t>
            </a:r>
          </a:p>
        </p:txBody>
      </p:sp>
      <p:sp>
        <p:nvSpPr>
          <p:cNvPr id="3" name="Content Placeholder 2">
            <a:extLst>
              <a:ext uri="{FF2B5EF4-FFF2-40B4-BE49-F238E27FC236}">
                <a16:creationId xmlns:a16="http://schemas.microsoft.com/office/drawing/2014/main" id="{769C01C4-0B0A-8627-F384-1CE58E5F2BBD}"/>
              </a:ext>
            </a:extLst>
          </p:cNvPr>
          <p:cNvSpPr>
            <a:spLocks noGrp="1"/>
          </p:cNvSpPr>
          <p:nvPr>
            <p:ph idx="1"/>
          </p:nvPr>
        </p:nvSpPr>
        <p:spPr>
          <a:xfrm>
            <a:off x="0" y="1251751"/>
            <a:ext cx="12192000" cy="5194965"/>
          </a:xfrm>
        </p:spPr>
        <p:txBody>
          <a:bodyPr rtlCol="0">
            <a:normAutofit/>
          </a:bodyPr>
          <a:lstStyle/>
          <a:p>
            <a:pPr marL="719138" lvl="4" indent="-541338" algn="just">
              <a:buClr>
                <a:schemeClr val="accent3">
                  <a:lumMod val="75000"/>
                </a:schemeClr>
              </a:buClr>
              <a:buNone/>
              <a:tabLst>
                <a:tab pos="630238" algn="l"/>
              </a:tabLst>
            </a:pPr>
            <a:r>
              <a:rPr lang="en-GB" sz="2800" dirty="0"/>
              <a:t> </a:t>
            </a:r>
            <a:endParaRPr lang="en-GB" sz="2400" dirty="0"/>
          </a:p>
          <a:p>
            <a:pPr marL="546100" lvl="4" indent="-457200" algn="just">
              <a:buClr>
                <a:schemeClr val="accent3">
                  <a:lumMod val="75000"/>
                </a:schemeClr>
              </a:buClr>
              <a:buFont typeface="+mj-lt"/>
              <a:buAutoNum type="alphaLcParenR" startAt="11"/>
              <a:tabLst>
                <a:tab pos="355600" algn="l"/>
              </a:tabLst>
            </a:pPr>
            <a:r>
              <a:rPr lang="en-GB" dirty="0"/>
              <a:t>development applications shall undergo environmental, heritage, visual and traffic impact screening/assessments and shall ensure that they do not contribute to negative impact on environmental and cultural heritage, traffic congestion, pollution, or urban disruption;</a:t>
            </a:r>
          </a:p>
          <a:p>
            <a:pPr marL="355600" lvl="4" indent="-266700" algn="just">
              <a:buClr>
                <a:schemeClr val="accent3">
                  <a:lumMod val="75000"/>
                </a:schemeClr>
              </a:buClr>
              <a:buAutoNum type="alphaLcParenR" startAt="11"/>
              <a:tabLst>
                <a:tab pos="355600" algn="l"/>
              </a:tabLst>
            </a:pPr>
            <a:endParaRPr lang="en-GB" dirty="0"/>
          </a:p>
          <a:p>
            <a:pPr marL="355600" lvl="4" indent="-266700" algn="just">
              <a:buClr>
                <a:schemeClr val="accent3">
                  <a:lumMod val="75000"/>
                </a:schemeClr>
              </a:buClr>
              <a:buNone/>
              <a:tabLst>
                <a:tab pos="355600" algn="l"/>
              </a:tabLst>
            </a:pPr>
            <a:r>
              <a:rPr lang="en-GB" dirty="0"/>
              <a:t>l)	A phased approval system shall allow for gradual commercial expansion, contingent on its contribution to the long-term sustainability of the facility as long as the overall limits established by the policy, particularly those set out in points (d), (e), (f) and (g), are not exceeded.</a:t>
            </a:r>
          </a:p>
          <a:p>
            <a:pPr marL="719138" lvl="4" indent="-541338" algn="just">
              <a:buClr>
                <a:schemeClr val="accent3">
                  <a:lumMod val="75000"/>
                </a:schemeClr>
              </a:buClr>
              <a:buNone/>
              <a:tabLst>
                <a:tab pos="719138" algn="l"/>
              </a:tabLst>
            </a:pPr>
            <a:endParaRPr lang="en-GB" dirty="0"/>
          </a:p>
          <a:p>
            <a:pPr marL="177800" lvl="4" indent="0" algn="just">
              <a:buClr>
                <a:schemeClr val="accent3">
                  <a:lumMod val="75000"/>
                </a:schemeClr>
              </a:buClr>
              <a:buNone/>
              <a:tabLst>
                <a:tab pos="177800" algn="l"/>
              </a:tabLst>
            </a:pPr>
            <a:r>
              <a:rPr lang="en-GB" dirty="0"/>
              <a:t>This policy shall prevail in case of conflict with other Local Plans’ policies directly related to sports uses.</a:t>
            </a:r>
          </a:p>
          <a:p>
            <a:pPr marL="719138" lvl="4" indent="-541338" algn="just">
              <a:buClr>
                <a:schemeClr val="accent3">
                  <a:lumMod val="75000"/>
                </a:schemeClr>
              </a:buClr>
              <a:buNone/>
              <a:tabLst>
                <a:tab pos="719138" algn="l"/>
              </a:tabLst>
            </a:pPr>
            <a:endParaRPr lang="en-GB" sz="2800" dirty="0"/>
          </a:p>
        </p:txBody>
      </p:sp>
      <p:pic>
        <p:nvPicPr>
          <p:cNvPr id="4" name="Picture 3">
            <a:extLst>
              <a:ext uri="{FF2B5EF4-FFF2-40B4-BE49-F238E27FC236}">
                <a16:creationId xmlns:a16="http://schemas.microsoft.com/office/drawing/2014/main" id="{8D4FA179-F8AA-3F63-8E33-17ABADD94C0A}"/>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1174758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8FD9C-CE5B-48A7-7934-E2558C3949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61AE81-9732-1270-EC59-098D3D151040}"/>
              </a:ext>
            </a:extLst>
          </p:cNvPr>
          <p:cNvSpPr>
            <a:spLocks noGrp="1"/>
          </p:cNvSpPr>
          <p:nvPr>
            <p:ph type="title"/>
          </p:nvPr>
        </p:nvSpPr>
        <p:spPr>
          <a:xfrm>
            <a:off x="85817" y="638221"/>
            <a:ext cx="12020365" cy="840467"/>
          </a:xfrm>
        </p:spPr>
        <p:txBody>
          <a:bodyPr rtlCol="0">
            <a:noAutofit/>
          </a:bodyPr>
          <a:lstStyle/>
          <a:p>
            <a:r>
              <a:rPr lang="en-GB" sz="3200" dirty="0"/>
              <a:t>Draft Policy – </a:t>
            </a:r>
            <a:r>
              <a:rPr lang="en-GB" sz="3200" u="sng" dirty="0"/>
              <a:t>Existing</a:t>
            </a:r>
            <a:r>
              <a:rPr lang="en-GB" sz="3200" dirty="0"/>
              <a:t> Sports Facilities </a:t>
            </a:r>
            <a:r>
              <a:rPr lang="en-GB" sz="3200" u="sng" dirty="0"/>
              <a:t>outside</a:t>
            </a:r>
            <a:r>
              <a:rPr lang="en-GB" sz="3200" dirty="0"/>
              <a:t> the scope of S.L. 455.12</a:t>
            </a:r>
          </a:p>
        </p:txBody>
      </p:sp>
      <p:sp>
        <p:nvSpPr>
          <p:cNvPr id="3" name="Content Placeholder 2">
            <a:extLst>
              <a:ext uri="{FF2B5EF4-FFF2-40B4-BE49-F238E27FC236}">
                <a16:creationId xmlns:a16="http://schemas.microsoft.com/office/drawing/2014/main" id="{1A17BE95-DA53-D29F-9964-109669335FD6}"/>
              </a:ext>
            </a:extLst>
          </p:cNvPr>
          <p:cNvSpPr>
            <a:spLocks noGrp="1"/>
          </p:cNvSpPr>
          <p:nvPr>
            <p:ph idx="1"/>
          </p:nvPr>
        </p:nvSpPr>
        <p:spPr>
          <a:xfrm>
            <a:off x="177553" y="1669002"/>
            <a:ext cx="11925670" cy="4777714"/>
          </a:xfrm>
        </p:spPr>
        <p:txBody>
          <a:bodyPr rtlCol="0">
            <a:normAutofit/>
          </a:bodyPr>
          <a:lstStyle/>
          <a:p>
            <a:pPr marL="719138" lvl="4" indent="-541338" algn="just">
              <a:buClr>
                <a:schemeClr val="accent3">
                  <a:lumMod val="75000"/>
                </a:schemeClr>
              </a:buClr>
              <a:buNone/>
              <a:tabLst>
                <a:tab pos="630238" algn="l"/>
              </a:tabLst>
            </a:pPr>
            <a:r>
              <a:rPr lang="en-GB" sz="2800" dirty="0"/>
              <a:t> </a:t>
            </a:r>
          </a:p>
          <a:p>
            <a:pPr marL="88900" indent="0" algn="just">
              <a:buNone/>
            </a:pPr>
            <a:r>
              <a:rPr lang="en-GB" sz="2400" dirty="0"/>
              <a:t>The criteria set out in policy 7.1 shall also apply to other existing sports facilities identified in the local plans, which do not fall within the scope of SL 455.12. </a:t>
            </a:r>
          </a:p>
          <a:p>
            <a:pPr marL="719138" indent="-609600" algn="just">
              <a:buNone/>
            </a:pPr>
            <a:endParaRPr lang="en-GB" sz="2400" dirty="0"/>
          </a:p>
          <a:p>
            <a:pPr marL="719138" indent="-609600" algn="just">
              <a:buNone/>
            </a:pPr>
            <a:endParaRPr lang="en-GB" sz="2400" dirty="0"/>
          </a:p>
          <a:p>
            <a:pPr marL="719138" lvl="4" indent="-541338" algn="just">
              <a:buClr>
                <a:schemeClr val="accent3">
                  <a:lumMod val="75000"/>
                </a:schemeClr>
              </a:buClr>
              <a:buNone/>
              <a:tabLst>
                <a:tab pos="719138" algn="l"/>
              </a:tabLst>
            </a:pPr>
            <a:endParaRPr lang="en-GB" sz="2800" dirty="0"/>
          </a:p>
        </p:txBody>
      </p:sp>
      <p:pic>
        <p:nvPicPr>
          <p:cNvPr id="4" name="Picture 3">
            <a:extLst>
              <a:ext uri="{FF2B5EF4-FFF2-40B4-BE49-F238E27FC236}">
                <a16:creationId xmlns:a16="http://schemas.microsoft.com/office/drawing/2014/main" id="{64043070-34B1-7872-A0DA-F98BD6AC58AF}"/>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2417021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BADED-742F-5A3B-63A9-05E41E7145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7B8D16-579D-5BB7-87D3-FC3644DE0306}"/>
              </a:ext>
            </a:extLst>
          </p:cNvPr>
          <p:cNvSpPr>
            <a:spLocks noGrp="1"/>
          </p:cNvSpPr>
          <p:nvPr>
            <p:ph type="title"/>
          </p:nvPr>
        </p:nvSpPr>
        <p:spPr>
          <a:xfrm>
            <a:off x="85817" y="659859"/>
            <a:ext cx="12020365" cy="840467"/>
          </a:xfrm>
        </p:spPr>
        <p:txBody>
          <a:bodyPr rtlCol="0">
            <a:noAutofit/>
          </a:bodyPr>
          <a:lstStyle/>
          <a:p>
            <a:r>
              <a:rPr lang="en-GB" sz="3200" dirty="0"/>
              <a:t>Draft Policy – Sports Organisations without Facilities</a:t>
            </a:r>
          </a:p>
        </p:txBody>
      </p:sp>
      <p:sp>
        <p:nvSpPr>
          <p:cNvPr id="3" name="Content Placeholder 2">
            <a:extLst>
              <a:ext uri="{FF2B5EF4-FFF2-40B4-BE49-F238E27FC236}">
                <a16:creationId xmlns:a16="http://schemas.microsoft.com/office/drawing/2014/main" id="{1B4B6113-5372-9AA3-6B13-7CBA942FDCE4}"/>
              </a:ext>
            </a:extLst>
          </p:cNvPr>
          <p:cNvSpPr>
            <a:spLocks noGrp="1"/>
          </p:cNvSpPr>
          <p:nvPr>
            <p:ph idx="1"/>
          </p:nvPr>
        </p:nvSpPr>
        <p:spPr>
          <a:xfrm>
            <a:off x="0" y="1725178"/>
            <a:ext cx="11925670" cy="5194965"/>
          </a:xfrm>
        </p:spPr>
        <p:txBody>
          <a:bodyPr rtlCol="0">
            <a:normAutofit/>
          </a:bodyPr>
          <a:lstStyle/>
          <a:p>
            <a:pPr marL="88900" indent="0" algn="just">
              <a:buNone/>
            </a:pPr>
            <a:r>
              <a:rPr lang="en-GB" sz="2000" dirty="0"/>
              <a:t>Where sports organisations registered with </a:t>
            </a:r>
            <a:r>
              <a:rPr lang="en-GB" sz="2000" dirty="0" err="1"/>
              <a:t>SportMalta</a:t>
            </a:r>
            <a:r>
              <a:rPr lang="en-GB" sz="2000" dirty="0"/>
              <a:t> are not allocated facilities meeting the minimum international standards for their discipline, and where the SPED’s sequential land-use approach has been applied to guide development, sites in ODZ areas shall be considered only as a last resort, and in such cases, only </a:t>
            </a:r>
            <a:r>
              <a:rPr lang="en-GB" sz="2000" u="sng" dirty="0"/>
              <a:t>existing</a:t>
            </a:r>
            <a:r>
              <a:rPr lang="en-GB" sz="2000" dirty="0"/>
              <a:t> or </a:t>
            </a:r>
            <a:r>
              <a:rPr lang="en-GB" sz="2000" u="sng" dirty="0"/>
              <a:t>redeveloped quarries </a:t>
            </a:r>
            <a:r>
              <a:rPr lang="en-GB" sz="2000" dirty="0"/>
              <a:t>shall be eligible, subject to the following general and specific criteria:</a:t>
            </a:r>
          </a:p>
          <a:p>
            <a:pPr marL="88900" indent="0" algn="just">
              <a:buNone/>
            </a:pPr>
            <a:endParaRPr lang="en-GB" sz="2000" dirty="0"/>
          </a:p>
          <a:p>
            <a:pPr marL="88900" indent="0" algn="just">
              <a:buNone/>
            </a:pPr>
            <a:r>
              <a:rPr lang="en-GB" sz="2000" dirty="0"/>
              <a:t>General Criteria applicable to (A) and (B):</a:t>
            </a:r>
          </a:p>
          <a:p>
            <a:pPr marL="88900" indent="0" algn="just">
              <a:buNone/>
            </a:pPr>
            <a:endParaRPr lang="en-GB" sz="2000" dirty="0"/>
          </a:p>
          <a:p>
            <a:pPr marL="719138" indent="-609600" algn="just">
              <a:buAutoNum type="alphaLcParenR"/>
            </a:pPr>
            <a:r>
              <a:rPr lang="en-GB" sz="2000" dirty="0"/>
              <a:t>the application must be submitted by, or on behalf of, a sport organisation that has been continuously registered with SportMalta for at least ten (10) years at the time of submission; </a:t>
            </a:r>
          </a:p>
          <a:p>
            <a:pPr marL="719138" indent="-609600" algn="just">
              <a:buAutoNum type="alphaLcParenR"/>
            </a:pPr>
            <a:r>
              <a:rPr lang="en-GB" sz="2000" dirty="0"/>
              <a:t>the overall project will result in the environmental improvement of the area through quarry restoration by means of infilling with inert waste and significant introduction of soft landscaping in addition to the green surface used for the actual practice of the sporting discipline;</a:t>
            </a:r>
          </a:p>
          <a:p>
            <a:pPr marL="719138" indent="-609600" algn="just">
              <a:buNone/>
            </a:pPr>
            <a:r>
              <a:rPr lang="en-GB" sz="2000" dirty="0"/>
              <a:t>c)	the proposed development has prior clearance from the “Commercial Sports Facilities Commission” established under regulation 3 of S.L.455.12;</a:t>
            </a:r>
          </a:p>
          <a:p>
            <a:pPr marL="719138" lvl="4" indent="-541338" algn="just">
              <a:buClr>
                <a:schemeClr val="accent3">
                  <a:lumMod val="75000"/>
                </a:schemeClr>
              </a:buClr>
              <a:buNone/>
              <a:tabLst>
                <a:tab pos="719138" algn="l"/>
              </a:tabLst>
            </a:pPr>
            <a:endParaRPr lang="en-GB" sz="2800" dirty="0"/>
          </a:p>
        </p:txBody>
      </p:sp>
      <p:pic>
        <p:nvPicPr>
          <p:cNvPr id="4" name="Picture 3">
            <a:extLst>
              <a:ext uri="{FF2B5EF4-FFF2-40B4-BE49-F238E27FC236}">
                <a16:creationId xmlns:a16="http://schemas.microsoft.com/office/drawing/2014/main" id="{2CBE5E19-4633-8BCC-750F-6F6103C0B4C9}"/>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3567622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41490-2F32-83AC-9FD8-484DDCFD38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792051-CCE9-0A8E-D80D-2485764862A5}"/>
              </a:ext>
            </a:extLst>
          </p:cNvPr>
          <p:cNvSpPr>
            <a:spLocks noGrp="1"/>
          </p:cNvSpPr>
          <p:nvPr>
            <p:ph type="title"/>
          </p:nvPr>
        </p:nvSpPr>
        <p:spPr>
          <a:xfrm>
            <a:off x="88777" y="633226"/>
            <a:ext cx="12020365" cy="840467"/>
          </a:xfrm>
        </p:spPr>
        <p:txBody>
          <a:bodyPr rtlCol="0">
            <a:noAutofit/>
          </a:bodyPr>
          <a:lstStyle/>
          <a:p>
            <a:r>
              <a:rPr lang="en-GB" sz="3200" dirty="0"/>
              <a:t>Draft Policy – Sports Organisations without Facilities</a:t>
            </a:r>
          </a:p>
        </p:txBody>
      </p:sp>
      <p:sp>
        <p:nvSpPr>
          <p:cNvPr id="3" name="Content Placeholder 2">
            <a:extLst>
              <a:ext uri="{FF2B5EF4-FFF2-40B4-BE49-F238E27FC236}">
                <a16:creationId xmlns:a16="http://schemas.microsoft.com/office/drawing/2014/main" id="{D99CCBC4-9F85-7B31-C5C8-947FE25067A4}"/>
              </a:ext>
            </a:extLst>
          </p:cNvPr>
          <p:cNvSpPr>
            <a:spLocks noGrp="1"/>
          </p:cNvSpPr>
          <p:nvPr>
            <p:ph idx="1"/>
          </p:nvPr>
        </p:nvSpPr>
        <p:spPr>
          <a:xfrm>
            <a:off x="177553" y="1251751"/>
            <a:ext cx="11925670" cy="5194965"/>
          </a:xfrm>
        </p:spPr>
        <p:txBody>
          <a:bodyPr rtlCol="0">
            <a:normAutofit lnSpcReduction="10000"/>
          </a:bodyPr>
          <a:lstStyle/>
          <a:p>
            <a:pPr marL="719138" lvl="4" indent="-541338" algn="just">
              <a:buClr>
                <a:schemeClr val="accent3">
                  <a:lumMod val="75000"/>
                </a:schemeClr>
              </a:buClr>
              <a:buNone/>
              <a:tabLst>
                <a:tab pos="630238" algn="l"/>
              </a:tabLst>
            </a:pPr>
            <a:r>
              <a:rPr lang="en-GB" sz="2800" dirty="0"/>
              <a:t> </a:t>
            </a:r>
          </a:p>
          <a:p>
            <a:pPr marL="355600" indent="-355600" algn="just">
              <a:buNone/>
            </a:pPr>
            <a:r>
              <a:rPr lang="en-GB" sz="2000" dirty="0"/>
              <a:t>d)	the site is not located on and does not affect a scheduled, designated or protected area including Areas of Ecological Importance, Sites of Scientific Importance, Areas or Sites of Archaeological Importance, Areas of High Landscape Value or Nature Reserves;</a:t>
            </a:r>
          </a:p>
          <a:p>
            <a:pPr marL="355600" indent="-355600" algn="just">
              <a:buNone/>
            </a:pPr>
            <a:r>
              <a:rPr lang="en-GB" sz="2000" dirty="0"/>
              <a:t>e)	the siting has no significant adverse impact on adjacent protected areas, ground water vulnerability areas, nearby settlements or high quality agricultural land;</a:t>
            </a:r>
          </a:p>
          <a:p>
            <a:pPr marL="355600" indent="-355600" algn="just">
              <a:buNone/>
            </a:pPr>
            <a:r>
              <a:rPr lang="en-GB" sz="2000" dirty="0"/>
              <a:t>f)	site is easily accessed from the existing road network and entrance to and exit out of the site does not cause a traffic flow hazard. Furthermore the site should be easily serviced with all the required infrastructure without any significant adverse impact to the surrounding environment;</a:t>
            </a:r>
          </a:p>
          <a:p>
            <a:pPr marL="355600" indent="-355600" algn="just">
              <a:buAutoNum type="alphaLcParenR" startAt="7"/>
            </a:pPr>
            <a:r>
              <a:rPr lang="en-GB" sz="2000" dirty="0"/>
              <a:t>the site shall include the provision of car parking spaces in line with current policies;</a:t>
            </a:r>
          </a:p>
          <a:p>
            <a:pPr marL="355600" indent="-355600" algn="just">
              <a:buAutoNum type="alphaLcParenR" startAt="7"/>
            </a:pPr>
            <a:r>
              <a:rPr lang="en-GB" sz="2000" dirty="0"/>
              <a:t>development applications shall undergo environmental, heritage, visual and traffic impact screening/assessments and shall ensure that they do not contribute to negative impact on environmental and cultural heritage, traffic congestion, pollution, or urban disruption;</a:t>
            </a:r>
          </a:p>
          <a:p>
            <a:pPr marL="355600" indent="-355600" algn="just">
              <a:buAutoNum type="alphaLcParenR" startAt="7"/>
            </a:pPr>
            <a:r>
              <a:rPr lang="en-GB" sz="2000" dirty="0"/>
              <a:t>no new land ODZ beyond the quarry boundary shall be allocated for the proposed development, unless such land or space consists of adjacent or nearby legally established, underutilised, abandoned, or failing sports facilities, owned or entrusted to the sports organisation.</a:t>
            </a:r>
          </a:p>
          <a:p>
            <a:pPr marL="719138" indent="-609600" algn="just">
              <a:buAutoNum type="alphaLcParenR" startAt="7"/>
            </a:pPr>
            <a:endParaRPr lang="en-GB" sz="2000" dirty="0"/>
          </a:p>
          <a:p>
            <a:pPr marL="719138" lvl="4" indent="-541338" algn="just">
              <a:buClr>
                <a:schemeClr val="accent3">
                  <a:lumMod val="75000"/>
                </a:schemeClr>
              </a:buClr>
              <a:buNone/>
              <a:tabLst>
                <a:tab pos="719138" algn="l"/>
              </a:tabLst>
            </a:pPr>
            <a:endParaRPr lang="en-GB" sz="2800" dirty="0"/>
          </a:p>
        </p:txBody>
      </p:sp>
      <p:pic>
        <p:nvPicPr>
          <p:cNvPr id="4" name="Picture 3">
            <a:extLst>
              <a:ext uri="{FF2B5EF4-FFF2-40B4-BE49-F238E27FC236}">
                <a16:creationId xmlns:a16="http://schemas.microsoft.com/office/drawing/2014/main" id="{5039EFC0-256A-A7B6-9803-58D1CD944902}"/>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2388800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9CDB6-6BC7-98B2-0077-0849B3E480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50BEA9-1D54-44B3-E308-8D8C8CE84C4E}"/>
              </a:ext>
            </a:extLst>
          </p:cNvPr>
          <p:cNvSpPr>
            <a:spLocks noGrp="1"/>
          </p:cNvSpPr>
          <p:nvPr>
            <p:ph type="title"/>
          </p:nvPr>
        </p:nvSpPr>
        <p:spPr>
          <a:xfrm>
            <a:off x="88777" y="411284"/>
            <a:ext cx="12020365" cy="840467"/>
          </a:xfrm>
        </p:spPr>
        <p:txBody>
          <a:bodyPr rtlCol="0">
            <a:noAutofit/>
          </a:bodyPr>
          <a:lstStyle/>
          <a:p>
            <a:r>
              <a:rPr lang="en-GB" sz="3200" dirty="0"/>
              <a:t>Draft Policy – Sports Organisations without Facilities</a:t>
            </a:r>
          </a:p>
        </p:txBody>
      </p:sp>
      <p:sp>
        <p:nvSpPr>
          <p:cNvPr id="3" name="Content Placeholder 2">
            <a:extLst>
              <a:ext uri="{FF2B5EF4-FFF2-40B4-BE49-F238E27FC236}">
                <a16:creationId xmlns:a16="http://schemas.microsoft.com/office/drawing/2014/main" id="{0385E1A8-DD50-4DD7-A97C-706D5D54A445}"/>
              </a:ext>
            </a:extLst>
          </p:cNvPr>
          <p:cNvSpPr>
            <a:spLocks noGrp="1"/>
          </p:cNvSpPr>
          <p:nvPr>
            <p:ph idx="1"/>
          </p:nvPr>
        </p:nvSpPr>
        <p:spPr>
          <a:xfrm>
            <a:off x="177553" y="1251751"/>
            <a:ext cx="11925670" cy="5194965"/>
          </a:xfrm>
        </p:spPr>
        <p:txBody>
          <a:bodyPr rtlCol="0">
            <a:normAutofit/>
          </a:bodyPr>
          <a:lstStyle/>
          <a:p>
            <a:pPr marL="719138" lvl="4" indent="-541338" algn="just">
              <a:buClr>
                <a:schemeClr val="accent3">
                  <a:lumMod val="75000"/>
                </a:schemeClr>
              </a:buClr>
              <a:buNone/>
              <a:tabLst>
                <a:tab pos="630238" algn="l"/>
              </a:tabLst>
            </a:pPr>
            <a:r>
              <a:rPr lang="en-GB" sz="2800" dirty="0"/>
              <a:t> </a:t>
            </a:r>
          </a:p>
          <a:p>
            <a:pPr marL="719138" indent="-609600" algn="just">
              <a:buNone/>
            </a:pPr>
            <a:r>
              <a:rPr lang="en-GB" sz="2000" dirty="0"/>
              <a:t>(A)	In the case of proposed new sports facilities within </a:t>
            </a:r>
            <a:r>
              <a:rPr lang="en-GB" sz="2000" u="sng" dirty="0"/>
              <a:t>existing re-developed </a:t>
            </a:r>
            <a:r>
              <a:rPr lang="en-GB" sz="2000" dirty="0"/>
              <a:t>quarries permitted before the adoption date of this policy:</a:t>
            </a:r>
          </a:p>
          <a:p>
            <a:pPr marL="719138" indent="-609600" algn="just">
              <a:buNone/>
            </a:pPr>
            <a:r>
              <a:rPr lang="en-GB" sz="2000" dirty="0"/>
              <a:t>a)	the development of additional floorspace (as defined by this policy), may be considered on top of the existing development within the quarry. </a:t>
            </a:r>
          </a:p>
          <a:p>
            <a:pPr marL="719138" indent="-609600" algn="just">
              <a:buNone/>
            </a:pPr>
            <a:r>
              <a:rPr lang="en-GB" sz="2000" dirty="0"/>
              <a:t>b)	at least 60% of this additional floorspace shall be used for sport uses and sport ancillary uses. The remaining 40% may be used for warehousing or commercial development;</a:t>
            </a:r>
          </a:p>
          <a:p>
            <a:pPr marL="719138" indent="-609600" algn="just">
              <a:buNone/>
            </a:pPr>
            <a:r>
              <a:rPr lang="en-GB" sz="2000" dirty="0"/>
              <a:t>c)	this additional floorspace shall not exceed 9.8m above the existing highest road level bordering the quarry;</a:t>
            </a:r>
          </a:p>
          <a:p>
            <a:pPr marL="719138" lvl="4" indent="-541338" algn="just">
              <a:buClr>
                <a:schemeClr val="accent3">
                  <a:lumMod val="75000"/>
                </a:schemeClr>
              </a:buClr>
              <a:buNone/>
              <a:tabLst>
                <a:tab pos="719138" algn="l"/>
              </a:tabLst>
            </a:pPr>
            <a:endParaRPr lang="en-GB" sz="2800" dirty="0"/>
          </a:p>
        </p:txBody>
      </p:sp>
      <p:pic>
        <p:nvPicPr>
          <p:cNvPr id="4" name="Picture 3">
            <a:extLst>
              <a:ext uri="{FF2B5EF4-FFF2-40B4-BE49-F238E27FC236}">
                <a16:creationId xmlns:a16="http://schemas.microsoft.com/office/drawing/2014/main" id="{29BF511B-393E-FC24-2EE4-B0F98B750792}"/>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2063617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3FA58-09EC-13EB-7BE6-A85E9CFC1A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4A9E84-6E69-6244-1EC4-2DD386A1C712}"/>
              </a:ext>
            </a:extLst>
          </p:cNvPr>
          <p:cNvSpPr>
            <a:spLocks noGrp="1"/>
          </p:cNvSpPr>
          <p:nvPr>
            <p:ph type="title"/>
          </p:nvPr>
        </p:nvSpPr>
        <p:spPr>
          <a:xfrm>
            <a:off x="88777" y="411284"/>
            <a:ext cx="12020365" cy="840467"/>
          </a:xfrm>
        </p:spPr>
        <p:txBody>
          <a:bodyPr rtlCol="0">
            <a:noAutofit/>
          </a:bodyPr>
          <a:lstStyle/>
          <a:p>
            <a:r>
              <a:rPr lang="en-GB" sz="3200" dirty="0"/>
              <a:t>Draft Policy – Sports Organisations without Facilities</a:t>
            </a:r>
          </a:p>
        </p:txBody>
      </p:sp>
      <p:sp>
        <p:nvSpPr>
          <p:cNvPr id="3" name="Content Placeholder 2">
            <a:extLst>
              <a:ext uri="{FF2B5EF4-FFF2-40B4-BE49-F238E27FC236}">
                <a16:creationId xmlns:a16="http://schemas.microsoft.com/office/drawing/2014/main" id="{382C81DD-9400-121E-B8AE-B86A191374B8}"/>
              </a:ext>
            </a:extLst>
          </p:cNvPr>
          <p:cNvSpPr>
            <a:spLocks noGrp="1"/>
          </p:cNvSpPr>
          <p:nvPr>
            <p:ph idx="1"/>
          </p:nvPr>
        </p:nvSpPr>
        <p:spPr>
          <a:xfrm>
            <a:off x="177553" y="1251751"/>
            <a:ext cx="11925670" cy="5194965"/>
          </a:xfrm>
        </p:spPr>
        <p:txBody>
          <a:bodyPr rtlCol="0">
            <a:normAutofit/>
          </a:bodyPr>
          <a:lstStyle/>
          <a:p>
            <a:pPr marL="719138" lvl="4" indent="-541338" algn="just">
              <a:buClr>
                <a:schemeClr val="accent3">
                  <a:lumMod val="75000"/>
                </a:schemeClr>
              </a:buClr>
              <a:buNone/>
              <a:tabLst>
                <a:tab pos="630238" algn="l"/>
              </a:tabLst>
            </a:pPr>
            <a:r>
              <a:rPr lang="en-GB" sz="2800" dirty="0"/>
              <a:t> </a:t>
            </a:r>
          </a:p>
          <a:p>
            <a:pPr marL="719138" indent="-609600" algn="just">
              <a:buNone/>
            </a:pPr>
            <a:r>
              <a:rPr lang="en-GB" sz="2000" dirty="0"/>
              <a:t>(B)	In the case of new sports facilities within </a:t>
            </a:r>
            <a:r>
              <a:rPr lang="en-GB" sz="2000" u="sng" dirty="0"/>
              <a:t>existing quarries </a:t>
            </a:r>
            <a:r>
              <a:rPr lang="en-GB" sz="2000" dirty="0"/>
              <a:t>which are less than 250m from residential areas and which are currently operational or used for obnoxious industry, redevelopment of such quarries may be considered subject that:</a:t>
            </a:r>
          </a:p>
          <a:p>
            <a:pPr marL="719138" indent="-609600" algn="just">
              <a:buFont typeface="+mj-lt"/>
              <a:buAutoNum type="alphaLcParenR"/>
            </a:pPr>
            <a:r>
              <a:rPr lang="en-GB" sz="2000" dirty="0"/>
              <a:t>the quarrying activity should cease and any obnoxious industry removed.</a:t>
            </a:r>
          </a:p>
          <a:p>
            <a:pPr marL="719138" indent="-609600" algn="just">
              <a:buFont typeface="+mj-lt"/>
              <a:buAutoNum type="alphaLcParenR"/>
            </a:pPr>
            <a:r>
              <a:rPr lang="en-GB" sz="2000" dirty="0"/>
              <a:t>the re-development of such quarries may be considered and shall include the part infilling with inert waste (at least 40% by volume) and floorspace (as defined by this policy), on top to be used as a sports activity area, sports ancillary activity area and commercial activity area as defined by this policy. Social and community facilities and warehousing may also be considered as acceptable uses.</a:t>
            </a:r>
          </a:p>
          <a:p>
            <a:pPr marL="719138" indent="-609600" algn="just">
              <a:buFont typeface="+mj-lt"/>
              <a:buAutoNum type="alphaLcParenR"/>
            </a:pPr>
            <a:r>
              <a:rPr lang="en-GB" sz="2000" dirty="0"/>
              <a:t>at least 60% of the floorspace (as defined by this policy), shall be used for sport uses and sport ancillary uses. The remaining 40% may be used for warehousing, commercial development and/or social and community facilities;</a:t>
            </a:r>
          </a:p>
          <a:p>
            <a:pPr marL="719138" lvl="4" indent="-541338" algn="just">
              <a:buClr>
                <a:schemeClr val="accent3">
                  <a:lumMod val="75000"/>
                </a:schemeClr>
              </a:buClr>
              <a:buNone/>
              <a:tabLst>
                <a:tab pos="719138" algn="l"/>
              </a:tabLst>
            </a:pPr>
            <a:endParaRPr lang="en-GB" sz="2800" dirty="0"/>
          </a:p>
        </p:txBody>
      </p:sp>
      <p:pic>
        <p:nvPicPr>
          <p:cNvPr id="4" name="Picture 3">
            <a:extLst>
              <a:ext uri="{FF2B5EF4-FFF2-40B4-BE49-F238E27FC236}">
                <a16:creationId xmlns:a16="http://schemas.microsoft.com/office/drawing/2014/main" id="{939C61B8-F059-A12E-020B-44C3D5886EA0}"/>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2973618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47449"/>
            <a:ext cx="10972800" cy="1066800"/>
          </a:xfrm>
        </p:spPr>
        <p:txBody>
          <a:bodyPr rtlCol="0">
            <a:normAutofit/>
          </a:bodyPr>
          <a:lstStyle/>
          <a:p>
            <a:pPr rtl="0"/>
            <a:r>
              <a:rPr lang="en-GB" sz="3200" dirty="0"/>
              <a:t>Introduction</a:t>
            </a:r>
          </a:p>
        </p:txBody>
      </p:sp>
      <p:sp>
        <p:nvSpPr>
          <p:cNvPr id="3" name="Content Placeholder 2"/>
          <p:cNvSpPr>
            <a:spLocks noGrp="1"/>
          </p:cNvSpPr>
          <p:nvPr>
            <p:ph idx="1"/>
          </p:nvPr>
        </p:nvSpPr>
        <p:spPr>
          <a:xfrm>
            <a:off x="609600" y="1714249"/>
            <a:ext cx="10972800" cy="4325112"/>
          </a:xfrm>
        </p:spPr>
        <p:txBody>
          <a:bodyPr rtlCol="0">
            <a:normAutofit/>
          </a:bodyPr>
          <a:lstStyle/>
          <a:p>
            <a:pPr rtl="0"/>
            <a:r>
              <a:rPr lang="en-GB" sz="2000" dirty="0"/>
              <a:t>Scope of presentation.</a:t>
            </a:r>
          </a:p>
          <a:p>
            <a:pPr rtl="0"/>
            <a:endParaRPr lang="en-GB" sz="2000" dirty="0"/>
          </a:p>
          <a:p>
            <a:pPr rtl="0"/>
            <a:r>
              <a:rPr lang="en-GB" sz="2000" dirty="0"/>
              <a:t>Description of relevant regulations</a:t>
            </a:r>
          </a:p>
          <a:p>
            <a:pPr rtl="0"/>
            <a:endParaRPr lang="en-GB" sz="2000" dirty="0"/>
          </a:p>
          <a:p>
            <a:pPr rtl="0"/>
            <a:r>
              <a:rPr lang="en-GB" sz="2000" dirty="0"/>
              <a:t>Objectives.</a:t>
            </a:r>
          </a:p>
          <a:p>
            <a:pPr rtl="0"/>
            <a:endParaRPr lang="en-GB" sz="2000" dirty="0"/>
          </a:p>
          <a:p>
            <a:pPr rtl="0"/>
            <a:r>
              <a:rPr lang="en-GB" sz="2000" dirty="0"/>
              <a:t>Public consultation on objectives.</a:t>
            </a:r>
          </a:p>
          <a:p>
            <a:pPr rtl="0"/>
            <a:endParaRPr lang="en-GB" sz="2000" dirty="0"/>
          </a:p>
          <a:p>
            <a:pPr rtl="0"/>
            <a:r>
              <a:rPr lang="en-GB" sz="2000" dirty="0"/>
              <a:t>Draft policy</a:t>
            </a:r>
          </a:p>
          <a:p>
            <a:pPr rtl="0"/>
            <a:endParaRPr lang="en-GB" sz="2000" dirty="0"/>
          </a:p>
          <a:p>
            <a:pPr rtl="0"/>
            <a:r>
              <a:rPr lang="en-GB" sz="2000" dirty="0"/>
              <a:t>Way forward – public consultation on the first draft.</a:t>
            </a:r>
          </a:p>
        </p:txBody>
      </p:sp>
      <p:pic>
        <p:nvPicPr>
          <p:cNvPr id="4" name="Picture 3">
            <a:extLst>
              <a:ext uri="{FF2B5EF4-FFF2-40B4-BE49-F238E27FC236}">
                <a16:creationId xmlns:a16="http://schemas.microsoft.com/office/drawing/2014/main" id="{E7376DE6-5D16-B617-EEF9-3E38BF55FA50}"/>
              </a:ext>
            </a:extLst>
          </p:cNvPr>
          <p:cNvPicPr>
            <a:picLocks noChangeAspect="1"/>
          </p:cNvPicPr>
          <p:nvPr/>
        </p:nvPicPr>
        <p:blipFill>
          <a:blip r:embed="rId3"/>
          <a:stretch>
            <a:fillRect/>
          </a:stretch>
        </p:blipFill>
        <p:spPr>
          <a:xfrm>
            <a:off x="9378439" y="5562600"/>
            <a:ext cx="2813562" cy="1295400"/>
          </a:xfrm>
          <a:prstGeom prst="rect">
            <a:avLst/>
          </a:prstGeom>
        </p:spPr>
      </p:pic>
    </p:spTree>
    <p:extLst>
      <p:ext uri="{BB962C8B-B14F-4D97-AF65-F5344CB8AC3E}">
        <p14:creationId xmlns:p14="http://schemas.microsoft.com/office/powerpoint/2010/main" val="1851896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8A8B5-AF23-EF4B-218F-93615A258B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7B34DD-BE3D-6214-1184-5F6D1C9A66BB}"/>
              </a:ext>
            </a:extLst>
          </p:cNvPr>
          <p:cNvSpPr>
            <a:spLocks noGrp="1"/>
          </p:cNvSpPr>
          <p:nvPr>
            <p:ph type="title"/>
          </p:nvPr>
        </p:nvSpPr>
        <p:spPr>
          <a:xfrm>
            <a:off x="88777" y="411284"/>
            <a:ext cx="12020365" cy="840467"/>
          </a:xfrm>
        </p:spPr>
        <p:txBody>
          <a:bodyPr rtlCol="0">
            <a:noAutofit/>
          </a:bodyPr>
          <a:lstStyle/>
          <a:p>
            <a:r>
              <a:rPr lang="en-GB" sz="3200" dirty="0"/>
              <a:t>Draft Policy – Sports Organisations without Facilities</a:t>
            </a:r>
          </a:p>
        </p:txBody>
      </p:sp>
      <p:sp>
        <p:nvSpPr>
          <p:cNvPr id="3" name="Content Placeholder 2">
            <a:extLst>
              <a:ext uri="{FF2B5EF4-FFF2-40B4-BE49-F238E27FC236}">
                <a16:creationId xmlns:a16="http://schemas.microsoft.com/office/drawing/2014/main" id="{508769F3-E7C6-16A3-BB78-13AFA8A6C39E}"/>
              </a:ext>
            </a:extLst>
          </p:cNvPr>
          <p:cNvSpPr>
            <a:spLocks noGrp="1"/>
          </p:cNvSpPr>
          <p:nvPr>
            <p:ph idx="1"/>
          </p:nvPr>
        </p:nvSpPr>
        <p:spPr>
          <a:xfrm>
            <a:off x="177553" y="1251751"/>
            <a:ext cx="11925670" cy="5194965"/>
          </a:xfrm>
        </p:spPr>
        <p:txBody>
          <a:bodyPr rtlCol="0">
            <a:normAutofit/>
          </a:bodyPr>
          <a:lstStyle/>
          <a:p>
            <a:pPr marL="719138" lvl="4" indent="-541338" algn="just">
              <a:buClr>
                <a:schemeClr val="accent3">
                  <a:lumMod val="75000"/>
                </a:schemeClr>
              </a:buClr>
              <a:buNone/>
              <a:tabLst>
                <a:tab pos="630238" algn="l"/>
              </a:tabLst>
            </a:pPr>
            <a:r>
              <a:rPr lang="en-GB" sz="2800" dirty="0"/>
              <a:t> </a:t>
            </a:r>
          </a:p>
          <a:p>
            <a:pPr marL="719138" indent="-609600" algn="just">
              <a:buFont typeface="+mj-lt"/>
              <a:buAutoNum type="alphaLcPeriod" startAt="4"/>
            </a:pPr>
            <a:r>
              <a:rPr lang="en-GB" sz="2000" dirty="0"/>
              <a:t>The overall project will result in the environmental improvement of the area through quarry restoration by means of infilling with inert waste and significant introduction of soft landscaping in addition to the green surface used for the actual practice of the sporting discipline;</a:t>
            </a:r>
          </a:p>
          <a:p>
            <a:pPr marL="719138" indent="-609600" algn="just">
              <a:buFont typeface="+mj-lt"/>
              <a:buAutoNum type="alphaLcPeriod" startAt="4"/>
            </a:pPr>
            <a:r>
              <a:rPr lang="en-GB" sz="2000" dirty="0"/>
              <a:t>the resulting building must be situated within the quarry, below the road bordering the quarry;</a:t>
            </a:r>
          </a:p>
          <a:p>
            <a:pPr marL="719138" indent="-609600" algn="just">
              <a:buFont typeface="+mj-lt"/>
              <a:buAutoNum type="alphaLcPeriod" startAt="4"/>
            </a:pPr>
            <a:r>
              <a:rPr lang="en-GB" sz="2000" dirty="0"/>
              <a:t>the roof of the resulting building shall be integrated as part of the quarry restoration scheme and should not exceed the pre-excavation site levels, except where it is not feasible to achieve level sport activity areas.</a:t>
            </a:r>
          </a:p>
          <a:p>
            <a:pPr marL="719138" indent="-609600" algn="just">
              <a:buAutoNum type="alphaLcPeriod" startAt="4"/>
            </a:pPr>
            <a:endParaRPr lang="en-GB" sz="2000" dirty="0"/>
          </a:p>
          <a:p>
            <a:pPr marL="177800" lvl="4" indent="0" algn="just">
              <a:buClr>
                <a:schemeClr val="accent3">
                  <a:lumMod val="75000"/>
                </a:schemeClr>
              </a:buClr>
              <a:buNone/>
              <a:tabLst>
                <a:tab pos="719138" algn="l"/>
              </a:tabLst>
            </a:pPr>
            <a:r>
              <a:rPr lang="en-GB" dirty="0"/>
              <a:t>This policy shall prevail in case of conflict with other Local Plans’ policies directly related to sports uses and to quarry after-use. </a:t>
            </a:r>
          </a:p>
        </p:txBody>
      </p:sp>
      <p:pic>
        <p:nvPicPr>
          <p:cNvPr id="4" name="Picture 3">
            <a:extLst>
              <a:ext uri="{FF2B5EF4-FFF2-40B4-BE49-F238E27FC236}">
                <a16:creationId xmlns:a16="http://schemas.microsoft.com/office/drawing/2014/main" id="{0C358C19-5F3A-8252-E8F6-493441C5AB78}"/>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1970055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B4F80-A6E5-1ECC-534B-0C233C3ADF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1FB37C-C684-C2A5-96F3-8CFE698605A8}"/>
              </a:ext>
            </a:extLst>
          </p:cNvPr>
          <p:cNvSpPr>
            <a:spLocks noGrp="1"/>
          </p:cNvSpPr>
          <p:nvPr>
            <p:ph type="title"/>
          </p:nvPr>
        </p:nvSpPr>
        <p:spPr>
          <a:xfrm>
            <a:off x="88777" y="411284"/>
            <a:ext cx="12020365" cy="840467"/>
          </a:xfrm>
        </p:spPr>
        <p:txBody>
          <a:bodyPr rtlCol="0">
            <a:noAutofit/>
          </a:bodyPr>
          <a:lstStyle/>
          <a:p>
            <a:r>
              <a:rPr lang="en-GB" sz="3400" dirty="0"/>
              <a:t>Way forward - 2</a:t>
            </a:r>
            <a:r>
              <a:rPr lang="en-GB" sz="3400" baseline="30000" dirty="0"/>
              <a:t>nd</a:t>
            </a:r>
            <a:r>
              <a:rPr lang="en-GB" sz="3400" dirty="0"/>
              <a:t> stage Public Consultation </a:t>
            </a:r>
          </a:p>
        </p:txBody>
      </p:sp>
      <p:sp>
        <p:nvSpPr>
          <p:cNvPr id="3" name="Content Placeholder 2">
            <a:extLst>
              <a:ext uri="{FF2B5EF4-FFF2-40B4-BE49-F238E27FC236}">
                <a16:creationId xmlns:a16="http://schemas.microsoft.com/office/drawing/2014/main" id="{17BEEA18-DCB8-4174-D936-E1819D13C873}"/>
              </a:ext>
            </a:extLst>
          </p:cNvPr>
          <p:cNvSpPr>
            <a:spLocks noGrp="1"/>
          </p:cNvSpPr>
          <p:nvPr>
            <p:ph idx="1"/>
          </p:nvPr>
        </p:nvSpPr>
        <p:spPr>
          <a:xfrm>
            <a:off x="177553" y="1251751"/>
            <a:ext cx="11925670" cy="5194965"/>
          </a:xfrm>
        </p:spPr>
        <p:txBody>
          <a:bodyPr rtlCol="0">
            <a:normAutofit/>
          </a:bodyPr>
          <a:lstStyle/>
          <a:p>
            <a:pPr marL="719138" lvl="4" indent="-541338" algn="just">
              <a:buClr>
                <a:schemeClr val="accent3">
                  <a:lumMod val="75000"/>
                </a:schemeClr>
              </a:buClr>
              <a:buNone/>
              <a:tabLst>
                <a:tab pos="630238" algn="l"/>
              </a:tabLst>
            </a:pPr>
            <a:r>
              <a:rPr lang="en-GB" sz="2800" dirty="0"/>
              <a:t> </a:t>
            </a:r>
          </a:p>
          <a:p>
            <a:pPr marL="177800" indent="0" algn="just">
              <a:buNone/>
            </a:pPr>
            <a:r>
              <a:rPr lang="en-GB" sz="2400" dirty="0"/>
              <a:t>The Planning Authority invites the public to submit representations for the proposed policy. </a:t>
            </a:r>
          </a:p>
          <a:p>
            <a:pPr marL="177800" indent="0" algn="just">
              <a:buNone/>
            </a:pPr>
            <a:endParaRPr lang="en-GB" sz="2400" dirty="0"/>
          </a:p>
          <a:p>
            <a:pPr marL="177800" indent="0" algn="just">
              <a:buNone/>
            </a:pPr>
            <a:r>
              <a:rPr lang="en-GB" sz="2400" dirty="0"/>
              <a:t>Submissions must be sent to the Authority by:</a:t>
            </a:r>
          </a:p>
          <a:p>
            <a:pPr marL="177800" indent="0" algn="just">
              <a:buNone/>
            </a:pPr>
            <a:endParaRPr lang="en-GB" sz="2400" dirty="0"/>
          </a:p>
          <a:p>
            <a:pPr marL="520700" indent="-342900" algn="just"/>
            <a:r>
              <a:rPr lang="en-GB" sz="2400" dirty="0"/>
              <a:t>not later than </a:t>
            </a:r>
            <a:r>
              <a:rPr lang="en-GB" sz="2400" b="1" dirty="0"/>
              <a:t>27th March 2026 </a:t>
            </a:r>
          </a:p>
          <a:p>
            <a:pPr marL="520700" indent="-342900" algn="just"/>
            <a:endParaRPr lang="en-GB" sz="2400" dirty="0"/>
          </a:p>
          <a:p>
            <a:pPr marL="520700" indent="-342900" algn="just"/>
            <a:r>
              <a:rPr lang="en-GB" sz="2400" dirty="0"/>
              <a:t>Via email to: </a:t>
            </a:r>
            <a:r>
              <a:rPr lang="en-GB" sz="2400" b="1" dirty="0"/>
              <a:t>sports_facilities@pa.org.mt</a:t>
            </a:r>
            <a:endParaRPr lang="en-GB" sz="2400" dirty="0"/>
          </a:p>
          <a:p>
            <a:pPr marL="177800" indent="0" algn="just">
              <a:buNone/>
            </a:pPr>
            <a:endParaRPr lang="en-GB" sz="2400" dirty="0">
              <a:highlight>
                <a:srgbClr val="FFFF00"/>
              </a:highlight>
            </a:endParaRPr>
          </a:p>
        </p:txBody>
      </p:sp>
      <p:pic>
        <p:nvPicPr>
          <p:cNvPr id="4" name="Picture 3">
            <a:extLst>
              <a:ext uri="{FF2B5EF4-FFF2-40B4-BE49-F238E27FC236}">
                <a16:creationId xmlns:a16="http://schemas.microsoft.com/office/drawing/2014/main" id="{90D0A91E-5C73-DADC-EE75-96C4D86BD111}"/>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3768333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29694"/>
            <a:ext cx="10972800" cy="1066800"/>
          </a:xfrm>
        </p:spPr>
        <p:txBody>
          <a:bodyPr rtlCol="0">
            <a:normAutofit/>
          </a:bodyPr>
          <a:lstStyle/>
          <a:p>
            <a:pPr rtl="0"/>
            <a:r>
              <a:rPr lang="en-GB" sz="3200" dirty="0"/>
              <a:t>Scope</a:t>
            </a:r>
          </a:p>
        </p:txBody>
      </p:sp>
      <p:sp>
        <p:nvSpPr>
          <p:cNvPr id="3" name="Content Placeholder 2"/>
          <p:cNvSpPr>
            <a:spLocks noGrp="1"/>
          </p:cNvSpPr>
          <p:nvPr>
            <p:ph idx="1"/>
          </p:nvPr>
        </p:nvSpPr>
        <p:spPr>
          <a:xfrm>
            <a:off x="609600" y="1583718"/>
            <a:ext cx="10972800" cy="4325112"/>
          </a:xfrm>
        </p:spPr>
        <p:txBody>
          <a:bodyPr rtlCol="0"/>
          <a:lstStyle/>
          <a:p>
            <a:pPr rtl="0"/>
            <a:r>
              <a:rPr lang="en-GB" sz="2000" dirty="0"/>
              <a:t>Partial review of all current Local Plans</a:t>
            </a:r>
          </a:p>
          <a:p>
            <a:pPr rtl="0"/>
            <a:endParaRPr lang="en-GB" sz="2000" dirty="0"/>
          </a:p>
          <a:p>
            <a:pPr rtl="0"/>
            <a:r>
              <a:rPr lang="en-GB" sz="2000" dirty="0"/>
              <a:t>Introduction of a general policy to provide for commercialisation of sports facilities in line with the Subsidiary Legislation 455.12: Commercialisation of Sports Facilities Regulations.</a:t>
            </a:r>
          </a:p>
          <a:p>
            <a:pPr rtl="0"/>
            <a:endParaRPr lang="en-GB" dirty="0"/>
          </a:p>
        </p:txBody>
      </p:sp>
      <p:pic>
        <p:nvPicPr>
          <p:cNvPr id="4" name="Picture 3">
            <a:extLst>
              <a:ext uri="{FF2B5EF4-FFF2-40B4-BE49-F238E27FC236}">
                <a16:creationId xmlns:a16="http://schemas.microsoft.com/office/drawing/2014/main" id="{2796B5B3-B461-A655-7B4D-B904E9344396}"/>
              </a:ext>
            </a:extLst>
          </p:cNvPr>
          <p:cNvPicPr>
            <a:picLocks noChangeAspect="1"/>
          </p:cNvPicPr>
          <p:nvPr/>
        </p:nvPicPr>
        <p:blipFill>
          <a:blip r:embed="rId3"/>
          <a:stretch>
            <a:fillRect/>
          </a:stretch>
        </p:blipFill>
        <p:spPr>
          <a:xfrm>
            <a:off x="9378439" y="5562600"/>
            <a:ext cx="2813562" cy="1295400"/>
          </a:xfrm>
          <a:prstGeom prst="rect">
            <a:avLst/>
          </a:prstGeom>
        </p:spPr>
      </p:pic>
    </p:spTree>
    <p:extLst>
      <p:ext uri="{BB962C8B-B14F-4D97-AF65-F5344CB8AC3E}">
        <p14:creationId xmlns:p14="http://schemas.microsoft.com/office/powerpoint/2010/main" val="997860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2959"/>
            <a:ext cx="10972800" cy="1066800"/>
          </a:xfrm>
        </p:spPr>
        <p:txBody>
          <a:bodyPr rtlCol="0">
            <a:normAutofit/>
          </a:bodyPr>
          <a:lstStyle/>
          <a:p>
            <a:pPr rtl="0"/>
            <a:r>
              <a:rPr lang="en-GB" sz="3200" dirty="0"/>
              <a:t>Legal background</a:t>
            </a:r>
          </a:p>
        </p:txBody>
      </p:sp>
      <p:sp>
        <p:nvSpPr>
          <p:cNvPr id="3" name="Content Placeholder 2"/>
          <p:cNvSpPr>
            <a:spLocks noGrp="1"/>
          </p:cNvSpPr>
          <p:nvPr>
            <p:ph idx="1"/>
          </p:nvPr>
        </p:nvSpPr>
        <p:spPr>
          <a:xfrm>
            <a:off x="609600" y="1749759"/>
            <a:ext cx="10972800" cy="2428990"/>
          </a:xfrm>
        </p:spPr>
        <p:txBody>
          <a:bodyPr rtlCol="0">
            <a:normAutofit/>
          </a:bodyPr>
          <a:lstStyle/>
          <a:p>
            <a:pPr rtl="0"/>
            <a:r>
              <a:rPr lang="en-GB" sz="2000" dirty="0"/>
              <a:t>White paper entitled “The Commercialisation of Sports Facilities. Moving Towards the Financial Self-Sustainability of Sports Organisations in Malta and Gozo” (January 2016)</a:t>
            </a:r>
          </a:p>
          <a:p>
            <a:pPr rtl="0"/>
            <a:endParaRPr lang="en-GB" sz="2000" dirty="0"/>
          </a:p>
          <a:p>
            <a:r>
              <a:rPr lang="en-GB" sz="2000" dirty="0"/>
              <a:t>Subsidiary Legislation S.L.455.12 - Commercialisation of Sports Facilities Regulations (January 2017).  Amended in 2020 and 2023. </a:t>
            </a:r>
          </a:p>
        </p:txBody>
      </p:sp>
      <p:pic>
        <p:nvPicPr>
          <p:cNvPr id="4" name="Picture 3">
            <a:extLst>
              <a:ext uri="{FF2B5EF4-FFF2-40B4-BE49-F238E27FC236}">
                <a16:creationId xmlns:a16="http://schemas.microsoft.com/office/drawing/2014/main" id="{2DAA91D2-EC5B-F95A-CEA8-F825E59C2C5A}"/>
              </a:ext>
            </a:extLst>
          </p:cNvPr>
          <p:cNvPicPr>
            <a:picLocks noChangeAspect="1"/>
          </p:cNvPicPr>
          <p:nvPr/>
        </p:nvPicPr>
        <p:blipFill>
          <a:blip r:embed="rId3"/>
          <a:stretch>
            <a:fillRect/>
          </a:stretch>
        </p:blipFill>
        <p:spPr>
          <a:xfrm>
            <a:off x="9378439" y="5562600"/>
            <a:ext cx="2813562" cy="1295400"/>
          </a:xfrm>
          <a:prstGeom prst="rect">
            <a:avLst/>
          </a:prstGeom>
        </p:spPr>
      </p:pic>
    </p:spTree>
    <p:extLst>
      <p:ext uri="{BB962C8B-B14F-4D97-AF65-F5344CB8AC3E}">
        <p14:creationId xmlns:p14="http://schemas.microsoft.com/office/powerpoint/2010/main" val="384888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E5867-38A3-E421-53D9-FB5C5C0063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3536AB-151C-41A0-2521-20499C074449}"/>
              </a:ext>
            </a:extLst>
          </p:cNvPr>
          <p:cNvSpPr>
            <a:spLocks noGrp="1"/>
          </p:cNvSpPr>
          <p:nvPr>
            <p:ph type="title"/>
          </p:nvPr>
        </p:nvSpPr>
        <p:spPr>
          <a:xfrm>
            <a:off x="609600" y="650982"/>
            <a:ext cx="10972800" cy="1066800"/>
          </a:xfrm>
        </p:spPr>
        <p:txBody>
          <a:bodyPr rtlCol="0">
            <a:normAutofit/>
          </a:bodyPr>
          <a:lstStyle/>
          <a:p>
            <a:pPr rtl="0"/>
            <a:r>
              <a:rPr lang="en-GB" sz="3200" dirty="0"/>
              <a:t>Current Strategic and Local Planning Guidance</a:t>
            </a:r>
          </a:p>
        </p:txBody>
      </p:sp>
      <p:sp>
        <p:nvSpPr>
          <p:cNvPr id="3" name="Content Placeholder 2">
            <a:extLst>
              <a:ext uri="{FF2B5EF4-FFF2-40B4-BE49-F238E27FC236}">
                <a16:creationId xmlns:a16="http://schemas.microsoft.com/office/drawing/2014/main" id="{21267DDA-8E74-A5C4-27BD-B43F82D58944}"/>
              </a:ext>
            </a:extLst>
          </p:cNvPr>
          <p:cNvSpPr>
            <a:spLocks noGrp="1"/>
          </p:cNvSpPr>
          <p:nvPr>
            <p:ph idx="1"/>
          </p:nvPr>
        </p:nvSpPr>
        <p:spPr>
          <a:xfrm>
            <a:off x="609600" y="1717782"/>
            <a:ext cx="10972800" cy="2636827"/>
          </a:xfrm>
        </p:spPr>
        <p:txBody>
          <a:bodyPr rtlCol="0"/>
          <a:lstStyle/>
          <a:p>
            <a:pPr marL="1438275" indent="-1438275" algn="just">
              <a:buNone/>
            </a:pPr>
            <a:r>
              <a:rPr lang="en-GB" sz="2000" dirty="0"/>
              <a:t>SPED:	Directing bulk of development to the Urban Area</a:t>
            </a:r>
          </a:p>
          <a:p>
            <a:pPr marL="1438275" lvl="4" indent="-1438275" algn="just">
              <a:buClr>
                <a:schemeClr val="accent3">
                  <a:lumMod val="75000"/>
                </a:schemeClr>
              </a:buClr>
              <a:buNone/>
              <a:tabLst>
                <a:tab pos="1347788" algn="l"/>
              </a:tabLst>
            </a:pPr>
            <a:r>
              <a:rPr lang="en-GB" dirty="0"/>
              <a:t>		Principle of sequential approach</a:t>
            </a:r>
          </a:p>
          <a:p>
            <a:pPr marL="1438275" lvl="4" indent="-1438275" algn="just">
              <a:buClr>
                <a:schemeClr val="accent3">
                  <a:lumMod val="75000"/>
                </a:schemeClr>
              </a:buClr>
              <a:buNone/>
              <a:tabLst>
                <a:tab pos="1347788" algn="l"/>
              </a:tabLst>
            </a:pPr>
            <a:endParaRPr lang="en-GB" dirty="0"/>
          </a:p>
          <a:p>
            <a:pPr marL="1438275" lvl="4" indent="-1438275" algn="just">
              <a:buClr>
                <a:schemeClr val="accent3">
                  <a:lumMod val="75000"/>
                </a:schemeClr>
              </a:buClr>
              <a:buNone/>
              <a:tabLst>
                <a:tab pos="1347788" algn="l"/>
              </a:tabLst>
            </a:pPr>
            <a:r>
              <a:rPr lang="en-GB" dirty="0"/>
              <a:t>Local Plans:		Current local plans policies prohibit development that would result in the loss of existing sports facilities.  In the cases where development is allowed, this should be complementary to sports.</a:t>
            </a:r>
          </a:p>
          <a:p>
            <a:pPr marL="1347788" lvl="4" indent="0">
              <a:buClr>
                <a:schemeClr val="accent3">
                  <a:lumMod val="75000"/>
                </a:schemeClr>
              </a:buClr>
              <a:buNone/>
              <a:tabLst>
                <a:tab pos="1347788" algn="l"/>
              </a:tabLst>
            </a:pPr>
            <a:endParaRPr lang="en-GB" sz="2800" dirty="0"/>
          </a:p>
        </p:txBody>
      </p:sp>
      <p:pic>
        <p:nvPicPr>
          <p:cNvPr id="4" name="Picture 3">
            <a:extLst>
              <a:ext uri="{FF2B5EF4-FFF2-40B4-BE49-F238E27FC236}">
                <a16:creationId xmlns:a16="http://schemas.microsoft.com/office/drawing/2014/main" id="{EF6C3C3B-81EB-BA4A-6D56-2565C4547A39}"/>
              </a:ext>
            </a:extLst>
          </p:cNvPr>
          <p:cNvPicPr>
            <a:picLocks noChangeAspect="1"/>
          </p:cNvPicPr>
          <p:nvPr/>
        </p:nvPicPr>
        <p:blipFill>
          <a:blip r:embed="rId3"/>
          <a:stretch>
            <a:fillRect/>
          </a:stretch>
        </p:blipFill>
        <p:spPr>
          <a:xfrm>
            <a:off x="9378439" y="5562600"/>
            <a:ext cx="2813562" cy="1295400"/>
          </a:xfrm>
          <a:prstGeom prst="rect">
            <a:avLst/>
          </a:prstGeom>
        </p:spPr>
      </p:pic>
    </p:spTree>
    <p:extLst>
      <p:ext uri="{BB962C8B-B14F-4D97-AF65-F5344CB8AC3E}">
        <p14:creationId xmlns:p14="http://schemas.microsoft.com/office/powerpoint/2010/main" val="1948199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3486B-AF41-D4CC-BC39-1A5744E8EC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7A8D6B-F8F0-FDB5-C274-55CAF7BB6F00}"/>
              </a:ext>
            </a:extLst>
          </p:cNvPr>
          <p:cNvSpPr>
            <a:spLocks noGrp="1"/>
          </p:cNvSpPr>
          <p:nvPr>
            <p:ph type="title"/>
          </p:nvPr>
        </p:nvSpPr>
        <p:spPr>
          <a:xfrm>
            <a:off x="609600" y="650981"/>
            <a:ext cx="10972800" cy="1066800"/>
          </a:xfrm>
        </p:spPr>
        <p:txBody>
          <a:bodyPr rtlCol="0">
            <a:normAutofit/>
          </a:bodyPr>
          <a:lstStyle/>
          <a:p>
            <a:pPr rtl="0"/>
            <a:r>
              <a:rPr lang="en-GB" sz="3200" dirty="0"/>
              <a:t>Objectives</a:t>
            </a:r>
          </a:p>
        </p:txBody>
      </p:sp>
      <p:sp>
        <p:nvSpPr>
          <p:cNvPr id="3" name="Content Placeholder 2">
            <a:extLst>
              <a:ext uri="{FF2B5EF4-FFF2-40B4-BE49-F238E27FC236}">
                <a16:creationId xmlns:a16="http://schemas.microsoft.com/office/drawing/2014/main" id="{83D73B5D-AD31-4719-BF8B-76B5D85E7C19}"/>
              </a:ext>
            </a:extLst>
          </p:cNvPr>
          <p:cNvSpPr>
            <a:spLocks noGrp="1"/>
          </p:cNvSpPr>
          <p:nvPr>
            <p:ph idx="1"/>
          </p:nvPr>
        </p:nvSpPr>
        <p:spPr>
          <a:xfrm>
            <a:off x="609600" y="1597483"/>
            <a:ext cx="10972800" cy="5088930"/>
          </a:xfrm>
        </p:spPr>
        <p:txBody>
          <a:bodyPr rtlCol="0">
            <a:normAutofit/>
          </a:bodyPr>
          <a:lstStyle/>
          <a:p>
            <a:pPr marL="719138" lvl="4" indent="-541338" algn="just">
              <a:buClr>
                <a:schemeClr val="accent3">
                  <a:lumMod val="75000"/>
                </a:schemeClr>
              </a:buClr>
              <a:buAutoNum type="romanLcParenBoth"/>
              <a:tabLst>
                <a:tab pos="630238" algn="l"/>
              </a:tabLst>
            </a:pPr>
            <a:r>
              <a:rPr lang="en-GB" dirty="0"/>
              <a:t>To introduce a general planning policy in all local plans with clear provisions which:</a:t>
            </a:r>
          </a:p>
          <a:p>
            <a:pPr marL="1087438" lvl="4" indent="-368300" algn="just">
              <a:buClr>
                <a:schemeClr val="accent3">
                  <a:lumMod val="75000"/>
                </a:schemeClr>
              </a:buClr>
              <a:buAutoNum type="alphaLcParenR"/>
              <a:tabLst>
                <a:tab pos="630238" algn="l"/>
              </a:tabLst>
            </a:pPr>
            <a:r>
              <a:rPr lang="en-GB" dirty="0"/>
              <a:t>takes on board the aims of the Commercialisation of Sports Facilities Regulations; and</a:t>
            </a:r>
          </a:p>
          <a:p>
            <a:pPr marL="1087438" lvl="4" indent="-368300" algn="just">
              <a:buClr>
                <a:schemeClr val="accent3">
                  <a:lumMod val="75000"/>
                </a:schemeClr>
              </a:buClr>
              <a:buAutoNum type="alphaLcParenR" startAt="2"/>
              <a:tabLst>
                <a:tab pos="630238" algn="l"/>
              </a:tabLst>
            </a:pPr>
            <a:r>
              <a:rPr lang="en-GB" dirty="0"/>
              <a:t>set out the acceptable type, scale and form of commercial development on any land allocated for sports facilities; and</a:t>
            </a:r>
          </a:p>
          <a:p>
            <a:pPr marL="1087438" lvl="4" indent="-368300" algn="just">
              <a:buClr>
                <a:schemeClr val="accent3">
                  <a:lumMod val="75000"/>
                </a:schemeClr>
              </a:buClr>
              <a:buAutoNum type="alphaLcParenR" startAt="3"/>
              <a:tabLst>
                <a:tab pos="630238" algn="l"/>
              </a:tabLst>
            </a:pPr>
            <a:r>
              <a:rPr lang="en-GB" dirty="0"/>
              <a:t>includes adequate safeguards to protect other interests of equal importance such as neighbour amenity, cultural heritage, the natural environment, transport and infrastructure.</a:t>
            </a:r>
          </a:p>
          <a:p>
            <a:pPr marL="630238" lvl="4" indent="0" algn="just">
              <a:buClr>
                <a:schemeClr val="accent3">
                  <a:lumMod val="75000"/>
                </a:schemeClr>
              </a:buClr>
              <a:buNone/>
              <a:tabLst>
                <a:tab pos="630238" algn="l"/>
              </a:tabLst>
            </a:pPr>
            <a:endParaRPr lang="en-GB" dirty="0"/>
          </a:p>
          <a:p>
            <a:pPr marL="719138" lvl="4" indent="-541338" algn="just">
              <a:buClr>
                <a:schemeClr val="accent3">
                  <a:lumMod val="75000"/>
                </a:schemeClr>
              </a:buClr>
              <a:buNone/>
              <a:tabLst>
                <a:tab pos="719138" algn="l"/>
              </a:tabLst>
            </a:pPr>
            <a:r>
              <a:rPr lang="en-GB" dirty="0"/>
              <a:t>(ii)	To amend or delete all other provisions in the Local Plans which are deemed to run counter to the overall objectives set out in paragraph (i) above.</a:t>
            </a:r>
          </a:p>
          <a:p>
            <a:pPr marL="177800" lvl="4" indent="0" algn="just">
              <a:buClr>
                <a:schemeClr val="accent3">
                  <a:lumMod val="75000"/>
                </a:schemeClr>
              </a:buClr>
              <a:buNone/>
              <a:tabLst>
                <a:tab pos="177800" algn="l"/>
              </a:tabLst>
            </a:pPr>
            <a:endParaRPr lang="en-GB" sz="2800" dirty="0"/>
          </a:p>
        </p:txBody>
      </p:sp>
      <p:pic>
        <p:nvPicPr>
          <p:cNvPr id="4" name="Picture 3">
            <a:extLst>
              <a:ext uri="{FF2B5EF4-FFF2-40B4-BE49-F238E27FC236}">
                <a16:creationId xmlns:a16="http://schemas.microsoft.com/office/drawing/2014/main" id="{E01610BC-35CD-C572-9687-BCDDB1EF4057}"/>
              </a:ext>
            </a:extLst>
          </p:cNvPr>
          <p:cNvPicPr>
            <a:picLocks noChangeAspect="1"/>
          </p:cNvPicPr>
          <p:nvPr/>
        </p:nvPicPr>
        <p:blipFill>
          <a:blip r:embed="rId3"/>
          <a:stretch>
            <a:fillRect/>
          </a:stretch>
        </p:blipFill>
        <p:spPr>
          <a:xfrm>
            <a:off x="9378439" y="5562600"/>
            <a:ext cx="2813562" cy="1295400"/>
          </a:xfrm>
          <a:prstGeom prst="rect">
            <a:avLst/>
          </a:prstGeom>
        </p:spPr>
      </p:pic>
    </p:spTree>
    <p:extLst>
      <p:ext uri="{BB962C8B-B14F-4D97-AF65-F5344CB8AC3E}">
        <p14:creationId xmlns:p14="http://schemas.microsoft.com/office/powerpoint/2010/main" val="4166827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71920-3D91-F12E-E370-5EF5FD11EB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D98DC0-94B3-922B-36C1-FF0C99203410}"/>
              </a:ext>
            </a:extLst>
          </p:cNvPr>
          <p:cNvSpPr>
            <a:spLocks noGrp="1"/>
          </p:cNvSpPr>
          <p:nvPr>
            <p:ph type="title"/>
          </p:nvPr>
        </p:nvSpPr>
        <p:spPr>
          <a:xfrm>
            <a:off x="609600" y="650982"/>
            <a:ext cx="10972800" cy="1066800"/>
          </a:xfrm>
        </p:spPr>
        <p:txBody>
          <a:bodyPr rtlCol="0">
            <a:normAutofit/>
          </a:bodyPr>
          <a:lstStyle/>
          <a:p>
            <a:pPr rtl="0"/>
            <a:r>
              <a:rPr lang="en-GB" sz="3200" dirty="0"/>
              <a:t>Public Consultation on Objectives</a:t>
            </a:r>
          </a:p>
        </p:txBody>
      </p:sp>
      <p:sp>
        <p:nvSpPr>
          <p:cNvPr id="3" name="Content Placeholder 2">
            <a:extLst>
              <a:ext uri="{FF2B5EF4-FFF2-40B4-BE49-F238E27FC236}">
                <a16:creationId xmlns:a16="http://schemas.microsoft.com/office/drawing/2014/main" id="{1AF91EED-4F8B-7EFC-DC17-7D45F5901AD2}"/>
              </a:ext>
            </a:extLst>
          </p:cNvPr>
          <p:cNvSpPr>
            <a:spLocks noGrp="1"/>
          </p:cNvSpPr>
          <p:nvPr>
            <p:ph idx="1"/>
          </p:nvPr>
        </p:nvSpPr>
        <p:spPr>
          <a:xfrm>
            <a:off x="609600" y="1579728"/>
            <a:ext cx="10972800" cy="5088930"/>
          </a:xfrm>
        </p:spPr>
        <p:txBody>
          <a:bodyPr rtlCol="0">
            <a:normAutofit/>
          </a:bodyPr>
          <a:lstStyle/>
          <a:p>
            <a:pPr marL="177800" lvl="4" indent="0" algn="just">
              <a:buClr>
                <a:schemeClr val="accent3">
                  <a:lumMod val="75000"/>
                </a:schemeClr>
              </a:buClr>
              <a:buNone/>
              <a:tabLst>
                <a:tab pos="630238" algn="l"/>
              </a:tabLst>
            </a:pPr>
            <a:r>
              <a:rPr lang="en-GB" dirty="0"/>
              <a:t>Held between 24</a:t>
            </a:r>
            <a:r>
              <a:rPr lang="en-GB" baseline="30000" dirty="0"/>
              <a:t>th</a:t>
            </a:r>
            <a:r>
              <a:rPr lang="en-GB" dirty="0"/>
              <a:t> June and 15</a:t>
            </a:r>
            <a:r>
              <a:rPr lang="en-GB" baseline="30000" dirty="0"/>
              <a:t>th</a:t>
            </a:r>
            <a:r>
              <a:rPr lang="en-GB" dirty="0"/>
              <a:t> July 2025</a:t>
            </a:r>
          </a:p>
          <a:p>
            <a:pPr marL="177800" lvl="4" indent="0" algn="just">
              <a:buClr>
                <a:schemeClr val="accent3">
                  <a:lumMod val="75000"/>
                </a:schemeClr>
              </a:buClr>
              <a:buNone/>
              <a:tabLst>
                <a:tab pos="630238" algn="l"/>
              </a:tabLst>
            </a:pPr>
            <a:endParaRPr lang="en-GB" dirty="0"/>
          </a:p>
          <a:p>
            <a:pPr marL="177800" lvl="4" indent="0" algn="just">
              <a:buClr>
                <a:schemeClr val="accent3">
                  <a:lumMod val="75000"/>
                </a:schemeClr>
              </a:buClr>
              <a:buNone/>
              <a:tabLst>
                <a:tab pos="630238" algn="l"/>
              </a:tabLst>
            </a:pPr>
            <a:r>
              <a:rPr lang="en-GB" dirty="0"/>
              <a:t>Submissions received, drew attention to the importance of :</a:t>
            </a:r>
          </a:p>
          <a:p>
            <a:pPr marL="635000" lvl="4" indent="-457200" algn="just">
              <a:buClr>
                <a:schemeClr val="accent3">
                  <a:lumMod val="75000"/>
                </a:schemeClr>
              </a:buClr>
              <a:buFont typeface="Arial" panose="020B0604020202020204" pitchFamily="34" charset="0"/>
              <a:buChar char="•"/>
              <a:tabLst>
                <a:tab pos="630238" algn="l"/>
              </a:tabLst>
            </a:pPr>
            <a:r>
              <a:rPr lang="en-GB" dirty="0"/>
              <a:t>prioritising sports facilities over commercial uses in terms of area;</a:t>
            </a:r>
          </a:p>
          <a:p>
            <a:pPr marL="635000" lvl="4" indent="-457200" algn="just">
              <a:buClr>
                <a:schemeClr val="accent3">
                  <a:lumMod val="75000"/>
                </a:schemeClr>
              </a:buClr>
              <a:buFont typeface="Arial" panose="020B0604020202020204" pitchFamily="34" charset="0"/>
              <a:buChar char="•"/>
              <a:tabLst>
                <a:tab pos="630238" algn="l"/>
              </a:tabLst>
            </a:pPr>
            <a:r>
              <a:rPr lang="en-GB" dirty="0"/>
              <a:t>retaining access to the public within existing facilities on public land;</a:t>
            </a:r>
          </a:p>
          <a:p>
            <a:pPr marL="635000" lvl="4" indent="-457200" algn="just">
              <a:buClr>
                <a:schemeClr val="accent3">
                  <a:lumMod val="75000"/>
                </a:schemeClr>
              </a:buClr>
              <a:buFont typeface="Arial" panose="020B0604020202020204" pitchFamily="34" charset="0"/>
              <a:buChar char="•"/>
              <a:tabLst>
                <a:tab pos="630238" algn="l"/>
              </a:tabLst>
            </a:pPr>
            <a:r>
              <a:rPr lang="en-GB" dirty="0"/>
              <a:t>safeguarding ODZ areas;</a:t>
            </a:r>
          </a:p>
          <a:p>
            <a:pPr marL="635000" lvl="4" indent="-457200" algn="just">
              <a:buClr>
                <a:schemeClr val="accent3">
                  <a:lumMod val="75000"/>
                </a:schemeClr>
              </a:buClr>
              <a:buFont typeface="Arial" panose="020B0604020202020204" pitchFamily="34" charset="0"/>
              <a:buChar char="•"/>
              <a:tabLst>
                <a:tab pos="630238" algn="l"/>
              </a:tabLst>
            </a:pPr>
            <a:r>
              <a:rPr lang="en-GB" dirty="0"/>
              <a:t>mitigating light pollution;</a:t>
            </a:r>
          </a:p>
          <a:p>
            <a:pPr marL="635000" lvl="4" indent="-457200" algn="just">
              <a:buClr>
                <a:schemeClr val="accent3">
                  <a:lumMod val="75000"/>
                </a:schemeClr>
              </a:buClr>
              <a:buFont typeface="Arial" panose="020B0604020202020204" pitchFamily="34" charset="0"/>
              <a:buChar char="•"/>
              <a:tabLst>
                <a:tab pos="630238" algn="l"/>
              </a:tabLst>
            </a:pPr>
            <a:r>
              <a:rPr lang="en-GB" dirty="0"/>
              <a:t>providing a policy framework that enables sport organisations to address their infrastructural requirements</a:t>
            </a:r>
          </a:p>
          <a:p>
            <a:pPr marL="719138" lvl="4" indent="-541338" algn="just">
              <a:buClr>
                <a:schemeClr val="accent3">
                  <a:lumMod val="75000"/>
                </a:schemeClr>
              </a:buClr>
              <a:buNone/>
              <a:tabLst>
                <a:tab pos="630238" algn="l"/>
              </a:tabLst>
            </a:pPr>
            <a:r>
              <a:rPr lang="en-GB" dirty="0"/>
              <a:t> </a:t>
            </a:r>
          </a:p>
          <a:p>
            <a:pPr marL="177800" lvl="4" indent="0" algn="just">
              <a:buClr>
                <a:schemeClr val="accent3">
                  <a:lumMod val="75000"/>
                </a:schemeClr>
              </a:buClr>
              <a:buNone/>
              <a:tabLst>
                <a:tab pos="177800" algn="l"/>
              </a:tabLst>
            </a:pPr>
            <a:endParaRPr lang="en-GB" sz="2800" dirty="0"/>
          </a:p>
        </p:txBody>
      </p:sp>
      <p:pic>
        <p:nvPicPr>
          <p:cNvPr id="4" name="Picture 3">
            <a:extLst>
              <a:ext uri="{FF2B5EF4-FFF2-40B4-BE49-F238E27FC236}">
                <a16:creationId xmlns:a16="http://schemas.microsoft.com/office/drawing/2014/main" id="{ED37E0B3-6396-B977-5474-B532994AADF9}"/>
              </a:ext>
            </a:extLst>
          </p:cNvPr>
          <p:cNvPicPr>
            <a:picLocks noChangeAspect="1"/>
          </p:cNvPicPr>
          <p:nvPr/>
        </p:nvPicPr>
        <p:blipFill>
          <a:blip r:embed="rId3"/>
          <a:stretch>
            <a:fillRect/>
          </a:stretch>
        </p:blipFill>
        <p:spPr>
          <a:xfrm>
            <a:off x="9378439" y="5562600"/>
            <a:ext cx="2813562" cy="1295400"/>
          </a:xfrm>
          <a:prstGeom prst="rect">
            <a:avLst/>
          </a:prstGeom>
        </p:spPr>
      </p:pic>
    </p:spTree>
    <p:extLst>
      <p:ext uri="{BB962C8B-B14F-4D97-AF65-F5344CB8AC3E}">
        <p14:creationId xmlns:p14="http://schemas.microsoft.com/office/powerpoint/2010/main" val="2573809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FBF5A-8F90-B4EA-CF5A-9C1411F9FD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F6A983-9790-A362-5A8A-4B60546F9C13}"/>
              </a:ext>
            </a:extLst>
          </p:cNvPr>
          <p:cNvSpPr>
            <a:spLocks noGrp="1"/>
          </p:cNvSpPr>
          <p:nvPr>
            <p:ph type="title"/>
          </p:nvPr>
        </p:nvSpPr>
        <p:spPr>
          <a:xfrm>
            <a:off x="85817" y="650981"/>
            <a:ext cx="12020365" cy="1066800"/>
          </a:xfrm>
        </p:spPr>
        <p:txBody>
          <a:bodyPr rtlCol="0">
            <a:noAutofit/>
          </a:bodyPr>
          <a:lstStyle/>
          <a:p>
            <a:r>
              <a:rPr lang="en-GB" sz="3200" dirty="0"/>
              <a:t>Draft Policy- Contents</a:t>
            </a:r>
          </a:p>
        </p:txBody>
      </p:sp>
      <p:sp>
        <p:nvSpPr>
          <p:cNvPr id="3" name="Content Placeholder 2">
            <a:extLst>
              <a:ext uri="{FF2B5EF4-FFF2-40B4-BE49-F238E27FC236}">
                <a16:creationId xmlns:a16="http://schemas.microsoft.com/office/drawing/2014/main" id="{9F07AF6C-9137-7545-31C8-D00EFD62730E}"/>
              </a:ext>
            </a:extLst>
          </p:cNvPr>
          <p:cNvSpPr>
            <a:spLocks noGrp="1"/>
          </p:cNvSpPr>
          <p:nvPr>
            <p:ph idx="1"/>
          </p:nvPr>
        </p:nvSpPr>
        <p:spPr>
          <a:xfrm>
            <a:off x="174593" y="1597483"/>
            <a:ext cx="11925670" cy="5500214"/>
          </a:xfrm>
        </p:spPr>
        <p:txBody>
          <a:bodyPr rtlCol="0">
            <a:normAutofit/>
          </a:bodyPr>
          <a:lstStyle/>
          <a:p>
            <a:pPr marL="719138" lvl="4" indent="-541338" algn="just">
              <a:buClr>
                <a:schemeClr val="accent3">
                  <a:lumMod val="75000"/>
                </a:schemeClr>
              </a:buClr>
              <a:buNone/>
              <a:tabLst>
                <a:tab pos="630238" algn="l"/>
              </a:tabLst>
            </a:pPr>
            <a:r>
              <a:rPr lang="en-GB" sz="2400" dirty="0"/>
              <a:t> </a:t>
            </a:r>
          </a:p>
          <a:p>
            <a:r>
              <a:rPr lang="en-GB" sz="2000" dirty="0"/>
              <a:t>Definitions</a:t>
            </a:r>
          </a:p>
          <a:p>
            <a:endParaRPr lang="en-GB" sz="2000" dirty="0"/>
          </a:p>
          <a:p>
            <a:r>
              <a:rPr lang="en-GB" sz="2000" dirty="0"/>
              <a:t>Exclusions from policy</a:t>
            </a:r>
          </a:p>
          <a:p>
            <a:endParaRPr lang="en-GB" sz="2000" dirty="0"/>
          </a:p>
          <a:p>
            <a:r>
              <a:rPr lang="en-GB" sz="2000" dirty="0"/>
              <a:t>Policy addressing existing sports facilities </a:t>
            </a:r>
            <a:r>
              <a:rPr lang="en-GB" sz="2000" u="sng" dirty="0"/>
              <a:t>within</a:t>
            </a:r>
            <a:r>
              <a:rPr lang="en-GB" sz="2000" dirty="0"/>
              <a:t> the scope of S.L.455.12</a:t>
            </a:r>
          </a:p>
          <a:p>
            <a:endParaRPr lang="en-GB" sz="2000" dirty="0"/>
          </a:p>
          <a:p>
            <a:r>
              <a:rPr lang="en-GB" sz="2000" dirty="0"/>
              <a:t>Policy addressing existing sports facilities which are </a:t>
            </a:r>
            <a:r>
              <a:rPr lang="en-GB" sz="2000" u="sng" dirty="0"/>
              <a:t>outside</a:t>
            </a:r>
            <a:r>
              <a:rPr lang="en-GB" sz="2000" dirty="0"/>
              <a:t> the scope of S.L.455.12</a:t>
            </a:r>
          </a:p>
          <a:p>
            <a:endParaRPr lang="en-GB" sz="2000" dirty="0"/>
          </a:p>
          <a:p>
            <a:r>
              <a:rPr lang="en-GB" sz="2000" dirty="0"/>
              <a:t>Policy addressing sport organisations that do not have allocated sports facilities</a:t>
            </a:r>
          </a:p>
          <a:p>
            <a:endParaRPr lang="en-GB" sz="2400" dirty="0"/>
          </a:p>
          <a:p>
            <a:pPr marL="109728" indent="0">
              <a:buNone/>
            </a:pPr>
            <a:r>
              <a:rPr lang="en-GB" sz="2400" dirty="0"/>
              <a:t> </a:t>
            </a:r>
          </a:p>
        </p:txBody>
      </p:sp>
      <p:pic>
        <p:nvPicPr>
          <p:cNvPr id="4" name="Picture 3">
            <a:extLst>
              <a:ext uri="{FF2B5EF4-FFF2-40B4-BE49-F238E27FC236}">
                <a16:creationId xmlns:a16="http://schemas.microsoft.com/office/drawing/2014/main" id="{914C66B5-81CE-8C56-34EB-F2EF90512FAA}"/>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1689947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4E5CD-3ED2-F79A-1D7A-5E53633727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FD4407-F6B2-278B-5E71-D6B901838386}"/>
              </a:ext>
            </a:extLst>
          </p:cNvPr>
          <p:cNvSpPr>
            <a:spLocks noGrp="1"/>
          </p:cNvSpPr>
          <p:nvPr>
            <p:ph type="title"/>
          </p:nvPr>
        </p:nvSpPr>
        <p:spPr>
          <a:xfrm>
            <a:off x="136124" y="650981"/>
            <a:ext cx="12020365" cy="1066800"/>
          </a:xfrm>
        </p:spPr>
        <p:txBody>
          <a:bodyPr rtlCol="0">
            <a:noAutofit/>
          </a:bodyPr>
          <a:lstStyle/>
          <a:p>
            <a:r>
              <a:rPr lang="en-GB" sz="3200" dirty="0"/>
              <a:t>Draft Policy- Definitions</a:t>
            </a:r>
          </a:p>
        </p:txBody>
      </p:sp>
      <p:sp>
        <p:nvSpPr>
          <p:cNvPr id="3" name="Content Placeholder 2">
            <a:extLst>
              <a:ext uri="{FF2B5EF4-FFF2-40B4-BE49-F238E27FC236}">
                <a16:creationId xmlns:a16="http://schemas.microsoft.com/office/drawing/2014/main" id="{D505CDE3-BF18-FB57-7DAE-4CF80E59E1DD}"/>
              </a:ext>
            </a:extLst>
          </p:cNvPr>
          <p:cNvSpPr>
            <a:spLocks noGrp="1"/>
          </p:cNvSpPr>
          <p:nvPr>
            <p:ph idx="1"/>
          </p:nvPr>
        </p:nvSpPr>
        <p:spPr>
          <a:xfrm>
            <a:off x="183472" y="1632994"/>
            <a:ext cx="11925670" cy="5088930"/>
          </a:xfrm>
        </p:spPr>
        <p:txBody>
          <a:bodyPr rtlCol="0">
            <a:normAutofit/>
          </a:bodyPr>
          <a:lstStyle/>
          <a:p>
            <a:pPr marL="719138" lvl="4" indent="-541338" algn="just">
              <a:buClr>
                <a:schemeClr val="accent3">
                  <a:lumMod val="75000"/>
                </a:schemeClr>
              </a:buClr>
              <a:buNone/>
              <a:tabLst>
                <a:tab pos="630238" algn="l"/>
              </a:tabLst>
            </a:pPr>
            <a:r>
              <a:rPr lang="en-GB" sz="2800" dirty="0"/>
              <a:t> </a:t>
            </a:r>
          </a:p>
          <a:p>
            <a:pPr marL="109728" indent="0">
              <a:buNone/>
            </a:pPr>
            <a:r>
              <a:rPr lang="en-GB" sz="2000" dirty="0"/>
              <a:t>Intended to provide clarification and to avoid potential conflict between the S.L.455.12 and the planning policy </a:t>
            </a:r>
          </a:p>
          <a:p>
            <a:pPr marL="177800" lvl="4" indent="0" algn="just">
              <a:buClr>
                <a:schemeClr val="accent3">
                  <a:lumMod val="75000"/>
                </a:schemeClr>
              </a:buClr>
              <a:buNone/>
              <a:tabLst>
                <a:tab pos="177800" algn="l"/>
              </a:tabLst>
            </a:pPr>
            <a:endParaRPr lang="en-GB" sz="2800" dirty="0"/>
          </a:p>
        </p:txBody>
      </p:sp>
      <p:pic>
        <p:nvPicPr>
          <p:cNvPr id="4" name="Picture 3">
            <a:extLst>
              <a:ext uri="{FF2B5EF4-FFF2-40B4-BE49-F238E27FC236}">
                <a16:creationId xmlns:a16="http://schemas.microsoft.com/office/drawing/2014/main" id="{DAAB64A6-5F57-306C-7C31-5E7685C617A7}"/>
              </a:ext>
            </a:extLst>
          </p:cNvPr>
          <p:cNvPicPr>
            <a:picLocks noChangeAspect="1"/>
          </p:cNvPicPr>
          <p:nvPr/>
        </p:nvPicPr>
        <p:blipFill>
          <a:blip r:embed="rId3"/>
          <a:stretch>
            <a:fillRect/>
          </a:stretch>
        </p:blipFill>
        <p:spPr>
          <a:xfrm>
            <a:off x="10786368" y="6308481"/>
            <a:ext cx="1405631" cy="647171"/>
          </a:xfrm>
          <a:prstGeom prst="rect">
            <a:avLst/>
          </a:prstGeom>
        </p:spPr>
      </p:pic>
    </p:spTree>
    <p:extLst>
      <p:ext uri="{BB962C8B-B14F-4D97-AF65-F5344CB8AC3E}">
        <p14:creationId xmlns:p14="http://schemas.microsoft.com/office/powerpoint/2010/main" val="168708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Office_16224345_TF03460604.potx" id="{E7E0BD26-C043-45F4-96D1-04BA13E49D2C}" vid="{5436AFAD-CFB0-446B-836C-C3E13AB52501}"/>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{2F965BAE-646F-4B4E-B57E-FA31732A8106}tf03460604_win32</Template>
  <TotalTime>1671</TotalTime>
  <Words>4331</Words>
  <Application>Microsoft Office PowerPoint</Application>
  <PresentationFormat>Widescreen</PresentationFormat>
  <Paragraphs>294</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Georgia</vt:lpstr>
      <vt:lpstr>Wingdings 2</vt:lpstr>
      <vt:lpstr>Training presentation</vt:lpstr>
      <vt:lpstr>Partial Review of the Local Plans Alignment with the Commercialisation of Sports Facilities Regulations</vt:lpstr>
      <vt:lpstr>Introduction</vt:lpstr>
      <vt:lpstr>Scope</vt:lpstr>
      <vt:lpstr>Legal background</vt:lpstr>
      <vt:lpstr>Current Strategic and Local Planning Guidance</vt:lpstr>
      <vt:lpstr>Objectives</vt:lpstr>
      <vt:lpstr>Public Consultation on Objectives</vt:lpstr>
      <vt:lpstr>Draft Policy- Contents</vt:lpstr>
      <vt:lpstr>Draft Policy- Definitions</vt:lpstr>
      <vt:lpstr>Draft Policy- Exclusions</vt:lpstr>
      <vt:lpstr>Draft Policy- Existing Sports Facilities within the scope of S.L. 455.12</vt:lpstr>
      <vt:lpstr>Draft Policy- Existing Sports Facilities within the scope of S.L. 455.12</vt:lpstr>
      <vt:lpstr>Draft Policy- Existing Sports Facilities within the scope of S.L. 455.12</vt:lpstr>
      <vt:lpstr>Draft Policy- Existing Sports Facilities within the scope of S.L. 455.12</vt:lpstr>
      <vt:lpstr>Draft Policy – Existing Sports Facilities outside the scope of S.L. 455.12</vt:lpstr>
      <vt:lpstr>Draft Policy – Sports Organisations without Facilities</vt:lpstr>
      <vt:lpstr>Draft Policy – Sports Organisations without Facilities</vt:lpstr>
      <vt:lpstr>Draft Policy – Sports Organisations without Facilities</vt:lpstr>
      <vt:lpstr>Draft Policy – Sports Organisations without Facilities</vt:lpstr>
      <vt:lpstr>Draft Policy – Sports Organisations without Facilities</vt:lpstr>
      <vt:lpstr>Way forward - 2nd stage Public Consultation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Ivan Fava</dc:creator>
  <cp:lastModifiedBy>Ivan Fava</cp:lastModifiedBy>
  <cp:revision>93</cp:revision>
  <dcterms:created xsi:type="dcterms:W3CDTF">2025-09-02T09:27:10Z</dcterms:created>
  <dcterms:modified xsi:type="dcterms:W3CDTF">2026-02-17T13:31:10Z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MSIP_Label_3e72ceff-a758-4d25-ba30-ca9d5cdfb284_Enabled">
    <vt:lpwstr>true</vt:lpwstr>
  </property>
  <property fmtid="{D5CDD505-2E9C-101B-9397-08002B2CF9AE}" pid="4" name="MSIP_Label_3e72ceff-a758-4d25-ba30-ca9d5cdfb284_SetDate">
    <vt:lpwstr>2026-02-17T13:31:05Z</vt:lpwstr>
  </property>
  <property fmtid="{D5CDD505-2E9C-101B-9397-08002B2CF9AE}" pid="5" name="MSIP_Label_3e72ceff-a758-4d25-ba30-ca9d5cdfb284_Method">
    <vt:lpwstr>Privileged</vt:lpwstr>
  </property>
  <property fmtid="{D5CDD505-2E9C-101B-9397-08002B2CF9AE}" pid="6" name="MSIP_Label_3e72ceff-a758-4d25-ba30-ca9d5cdfb284_Name">
    <vt:lpwstr>Public</vt:lpwstr>
  </property>
  <property fmtid="{D5CDD505-2E9C-101B-9397-08002B2CF9AE}" pid="7" name="MSIP_Label_3e72ceff-a758-4d25-ba30-ca9d5cdfb284_SiteId">
    <vt:lpwstr>89f0a3f0-9e13-4282-b13a-d2316aab8e93</vt:lpwstr>
  </property>
  <property fmtid="{D5CDD505-2E9C-101B-9397-08002B2CF9AE}" pid="8" name="MSIP_Label_3e72ceff-a758-4d25-ba30-ca9d5cdfb284_ActionId">
    <vt:lpwstr>a52354da-88ba-4353-969b-5d3ccdeff303</vt:lpwstr>
  </property>
  <property fmtid="{D5CDD505-2E9C-101B-9397-08002B2CF9AE}" pid="9" name="MSIP_Label_3e72ceff-a758-4d25-ba30-ca9d5cdfb284_ContentBits">
    <vt:lpwstr>0</vt:lpwstr>
  </property>
  <property fmtid="{D5CDD505-2E9C-101B-9397-08002B2CF9AE}" pid="10" name="MSIP_Label_3e72ceff-a758-4d25-ba30-ca9d5cdfb284_Tag">
    <vt:lpwstr>10, 0, 1, 1</vt:lpwstr>
  </property>
</Properties>
</file>