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customXml/itemProps5.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6"/>
    <p:sldMasterId id="2147484039" r:id="rId7"/>
  </p:sldMasterIdLst>
  <p:notesMasterIdLst>
    <p:notesMasterId r:id="rId48"/>
  </p:notesMasterIdLst>
  <p:handoutMasterIdLst>
    <p:handoutMasterId r:id="rId49"/>
  </p:handoutMasterIdLst>
  <p:sldIdLst>
    <p:sldId id="365" r:id="rId8"/>
    <p:sldId id="398" r:id="rId9"/>
    <p:sldId id="448" r:id="rId10"/>
    <p:sldId id="347" r:id="rId11"/>
    <p:sldId id="418" r:id="rId12"/>
    <p:sldId id="437" r:id="rId13"/>
    <p:sldId id="492" r:id="rId14"/>
    <p:sldId id="399" r:id="rId15"/>
    <p:sldId id="477" r:id="rId16"/>
    <p:sldId id="415" r:id="rId17"/>
    <p:sldId id="479" r:id="rId18"/>
    <p:sldId id="493" r:id="rId19"/>
    <p:sldId id="494" r:id="rId20"/>
    <p:sldId id="495" r:id="rId21"/>
    <p:sldId id="496" r:id="rId22"/>
    <p:sldId id="497" r:id="rId23"/>
    <p:sldId id="498" r:id="rId24"/>
    <p:sldId id="478" r:id="rId25"/>
    <p:sldId id="370" r:id="rId26"/>
    <p:sldId id="500" r:id="rId27"/>
    <p:sldId id="511" r:id="rId28"/>
    <p:sldId id="501" r:id="rId29"/>
    <p:sldId id="499" r:id="rId30"/>
    <p:sldId id="392" r:id="rId31"/>
    <p:sldId id="491" r:id="rId32"/>
    <p:sldId id="505" r:id="rId33"/>
    <p:sldId id="509" r:id="rId34"/>
    <p:sldId id="507" r:id="rId35"/>
    <p:sldId id="397" r:id="rId36"/>
    <p:sldId id="372" r:id="rId37"/>
    <p:sldId id="420" r:id="rId38"/>
    <p:sldId id="377" r:id="rId39"/>
    <p:sldId id="394" r:id="rId40"/>
    <p:sldId id="413" r:id="rId41"/>
    <p:sldId id="512" r:id="rId42"/>
    <p:sldId id="406" r:id="rId43"/>
    <p:sldId id="513" r:id="rId44"/>
    <p:sldId id="508" r:id="rId45"/>
    <p:sldId id="502" r:id="rId46"/>
    <p:sldId id="421" r:id="rId47"/>
  </p:sldIdLst>
  <p:sldSz cx="12192000" cy="6858000"/>
  <p:notesSz cx="6797675" cy="9872663"/>
  <p:custDataLst>
    <p:tags r:id="rId50"/>
  </p:custDataLst>
  <p:defaultTextStyle>
    <a:defPPr>
      <a:defRPr lang="en-US"/>
    </a:defPPr>
    <a:lvl1pPr algn="l" rtl="0" fontAlgn="base">
      <a:spcBef>
        <a:spcPct val="0"/>
      </a:spcBef>
      <a:spcAft>
        <a:spcPct val="0"/>
      </a:spcAft>
      <a:defRPr kern="1200">
        <a:solidFill>
          <a:schemeClr val="tx1"/>
        </a:solidFill>
        <a:latin typeface="Myriad Pro"/>
        <a:ea typeface="+mn-ea"/>
        <a:cs typeface="Arial" pitchFamily="34" charset="0"/>
      </a:defRPr>
    </a:lvl1pPr>
    <a:lvl2pPr marL="457200" algn="l" rtl="0" fontAlgn="base">
      <a:spcBef>
        <a:spcPct val="0"/>
      </a:spcBef>
      <a:spcAft>
        <a:spcPct val="0"/>
      </a:spcAft>
      <a:defRPr kern="1200">
        <a:solidFill>
          <a:schemeClr val="tx1"/>
        </a:solidFill>
        <a:latin typeface="Myriad Pro"/>
        <a:ea typeface="+mn-ea"/>
        <a:cs typeface="Arial" pitchFamily="34" charset="0"/>
      </a:defRPr>
    </a:lvl2pPr>
    <a:lvl3pPr marL="914400" algn="l" rtl="0" fontAlgn="base">
      <a:spcBef>
        <a:spcPct val="0"/>
      </a:spcBef>
      <a:spcAft>
        <a:spcPct val="0"/>
      </a:spcAft>
      <a:defRPr kern="1200">
        <a:solidFill>
          <a:schemeClr val="tx1"/>
        </a:solidFill>
        <a:latin typeface="Myriad Pro"/>
        <a:ea typeface="+mn-ea"/>
        <a:cs typeface="Arial" pitchFamily="34" charset="0"/>
      </a:defRPr>
    </a:lvl3pPr>
    <a:lvl4pPr marL="1371600" algn="l" rtl="0" fontAlgn="base">
      <a:spcBef>
        <a:spcPct val="0"/>
      </a:spcBef>
      <a:spcAft>
        <a:spcPct val="0"/>
      </a:spcAft>
      <a:defRPr kern="1200">
        <a:solidFill>
          <a:schemeClr val="tx1"/>
        </a:solidFill>
        <a:latin typeface="Myriad Pro"/>
        <a:ea typeface="+mn-ea"/>
        <a:cs typeface="Arial" pitchFamily="34" charset="0"/>
      </a:defRPr>
    </a:lvl4pPr>
    <a:lvl5pPr marL="1828800" algn="l" rtl="0" fontAlgn="base">
      <a:spcBef>
        <a:spcPct val="0"/>
      </a:spcBef>
      <a:spcAft>
        <a:spcPct val="0"/>
      </a:spcAft>
      <a:defRPr kern="1200">
        <a:solidFill>
          <a:schemeClr val="tx1"/>
        </a:solidFill>
        <a:latin typeface="Myriad Pro"/>
        <a:ea typeface="+mn-ea"/>
        <a:cs typeface="Arial" pitchFamily="34" charset="0"/>
      </a:defRPr>
    </a:lvl5pPr>
    <a:lvl6pPr marL="2286000" algn="l" defTabSz="914400" rtl="0" eaLnBrk="1" latinLnBrk="0" hangingPunct="1">
      <a:defRPr kern="1200">
        <a:solidFill>
          <a:schemeClr val="tx1"/>
        </a:solidFill>
        <a:latin typeface="Myriad Pro"/>
        <a:ea typeface="+mn-ea"/>
        <a:cs typeface="Arial" pitchFamily="34" charset="0"/>
      </a:defRPr>
    </a:lvl6pPr>
    <a:lvl7pPr marL="2743200" algn="l" defTabSz="914400" rtl="0" eaLnBrk="1" latinLnBrk="0" hangingPunct="1">
      <a:defRPr kern="1200">
        <a:solidFill>
          <a:schemeClr val="tx1"/>
        </a:solidFill>
        <a:latin typeface="Myriad Pro"/>
        <a:ea typeface="+mn-ea"/>
        <a:cs typeface="Arial" pitchFamily="34" charset="0"/>
      </a:defRPr>
    </a:lvl7pPr>
    <a:lvl8pPr marL="3200400" algn="l" defTabSz="914400" rtl="0" eaLnBrk="1" latinLnBrk="0" hangingPunct="1">
      <a:defRPr kern="1200">
        <a:solidFill>
          <a:schemeClr val="tx1"/>
        </a:solidFill>
        <a:latin typeface="Myriad Pro"/>
        <a:ea typeface="+mn-ea"/>
        <a:cs typeface="Arial" pitchFamily="34" charset="0"/>
      </a:defRPr>
    </a:lvl8pPr>
    <a:lvl9pPr marL="3657600" algn="l" defTabSz="914400" rtl="0" eaLnBrk="1" latinLnBrk="0" hangingPunct="1">
      <a:defRPr kern="1200">
        <a:solidFill>
          <a:schemeClr val="tx1"/>
        </a:solidFill>
        <a:latin typeface="Myriad Pro"/>
        <a:ea typeface="+mn-ea"/>
        <a:cs typeface="Arial" pitchFamily="34" charset="0"/>
      </a:defRPr>
    </a:lvl9pPr>
  </p:defaultTextStyle>
  <p:extLst>
    <p:ext uri="{EFAFB233-063F-42B5-8137-9DF3F51BA10A}">
      <p15:sldGuideLst xmlns:p15="http://schemas.microsoft.com/office/powerpoint/2012/main">
        <p15:guide id="1" orient="horz" pos="1616" userDrawn="1">
          <p15:clr>
            <a:srgbClr val="A4A3A4"/>
          </p15:clr>
        </p15:guide>
        <p15:guide id="2" orient="horz" pos="2387" userDrawn="1">
          <p15:clr>
            <a:srgbClr val="A4A3A4"/>
          </p15:clr>
        </p15:guide>
        <p15:guide id="3" orient="horz" pos="2296" userDrawn="1">
          <p15:clr>
            <a:srgbClr val="A4A3A4"/>
          </p15:clr>
        </p15:guide>
        <p15:guide id="4" orient="horz" pos="3974" userDrawn="1">
          <p15:clr>
            <a:srgbClr val="A4A3A4"/>
          </p15:clr>
        </p15:guide>
        <p15:guide id="5" orient="horz" pos="527" userDrawn="1">
          <p15:clr>
            <a:srgbClr val="A4A3A4"/>
          </p15:clr>
        </p15:guide>
        <p15:guide id="6" orient="horz" pos="300" userDrawn="1">
          <p15:clr>
            <a:srgbClr val="A4A3A4"/>
          </p15:clr>
        </p15:guide>
        <p15:guide id="7" orient="horz" pos="4201" userDrawn="1">
          <p15:clr>
            <a:srgbClr val="A4A3A4"/>
          </p15:clr>
        </p15:guide>
        <p15:guide id="8" orient="horz" pos="890" userDrawn="1">
          <p15:clr>
            <a:srgbClr val="A4A3A4"/>
          </p15:clr>
        </p15:guide>
        <p15:guide id="9" pos="7287" userDrawn="1">
          <p15:clr>
            <a:srgbClr val="A4A3A4"/>
          </p15:clr>
        </p15:guide>
        <p15:guide id="10" pos="491" userDrawn="1">
          <p15:clr>
            <a:srgbClr val="A4A3A4"/>
          </p15:clr>
        </p15:guide>
        <p15:guide id="11" pos="3929" userDrawn="1">
          <p15:clr>
            <a:srgbClr val="A4A3A4"/>
          </p15:clr>
        </p15:guide>
        <p15:guide id="12" pos="3835" userDrawn="1">
          <p15:clr>
            <a:srgbClr val="A4A3A4"/>
          </p15:clr>
        </p15:guide>
      </p15:sldGuideLst>
    </p:ext>
    <p:ext uri="{2D200454-40CA-4A62-9FC3-DE9A4176ACB9}">
      <p15:notesGuideLst xmlns:p15="http://schemas.microsoft.com/office/powerpoint/2012/main">
        <p15:guide id="1" orient="horz" pos="3110" userDrawn="1">
          <p15:clr>
            <a:srgbClr val="A4A3A4"/>
          </p15:clr>
        </p15:guide>
        <p15:guide id="2" pos="2142" userDrawn="1">
          <p15:clr>
            <a:srgbClr val="A4A3A4"/>
          </p15:clr>
        </p15:guide>
      </p15:notes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666BE4A9-2343-B8C9-0A2D-3CFD2AA9858B}" name="Ioanna Blioni" initials="IB" userId="Ioanna Blioni" providerId="None"/>
  <p188:author id="{3B5557B0-7901-2697-232C-4B5C08214D20}" name="Sylvain Lehnhard" initials="SL" userId="S::sylvain.lehnhard@eca.europa.eu::bcbfa5ae-8756-4056-bd3d-578fc62140c4" providerId="AD"/>
  <p188:author id="{AEF5F2EC-4262-FFDC-6EFA-AE203101BF1D}" name="Anna Fiteni" initials="AF" userId="S::anna.fiteni@eca.europa.eu::a30d9d7e-acc0-4d86-9462-836743a526a9"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0" name="MARK ROGERSON" initials="MR" lastIdx="9" clrIdx="0"/>
  <p:cmAuthor id="1" name="Timo Lehtinen" initials="TL" lastIdx="1" clrIdx="1">
    <p:extLst>
      <p:ext uri="{19B8F6BF-5375-455C-9EA6-DF929625EA0E}">
        <p15:presenceInfo xmlns:p15="http://schemas.microsoft.com/office/powerpoint/2012/main" userId="S-1-5-21-1004336348-117609710-725345543-4548" providerId="AD"/>
      </p:ext>
    </p:extLst>
  </p:cmAuthor>
  <p:cmAuthor id="2" name="Ioanna Blioni" initials="IB" lastIdx="18" clrIdx="2">
    <p:extLst>
      <p:ext uri="{19B8F6BF-5375-455C-9EA6-DF929625EA0E}">
        <p15:presenceInfo xmlns:p15="http://schemas.microsoft.com/office/powerpoint/2012/main" userId="Ioanna Blioni" providerId="None"/>
      </p:ext>
    </p:extLst>
  </p:cmAuthor>
  <p:cmAuthor id="3" name="COPEC" initials="COPEC" lastIdx="1" clrIdx="3">
    <p:extLst>
      <p:ext uri="{19B8F6BF-5375-455C-9EA6-DF929625EA0E}">
        <p15:presenceInfo xmlns:p15="http://schemas.microsoft.com/office/powerpoint/2012/main" userId="COPEC" providerId="None"/>
      </p:ext>
    </p:extLst>
  </p:cmAuthor>
  <p:cmAuthor id="4" name="Svetoslav Hristov" initials="SH" lastIdx="45" clrIdx="4">
    <p:extLst>
      <p:ext uri="{19B8F6BF-5375-455C-9EA6-DF929625EA0E}">
        <p15:presenceInfo xmlns:p15="http://schemas.microsoft.com/office/powerpoint/2012/main" userId="S-1-5-21-1004336348-117609710-725345543-5398" providerId="AD"/>
      </p:ext>
    </p:extLst>
  </p:cmAuthor>
  <p:cmAuthor id="5" name="Sylvain Lehnhard" initials="SL" lastIdx="4" clrIdx="5">
    <p:extLst>
      <p:ext uri="{19B8F6BF-5375-455C-9EA6-DF929625EA0E}">
        <p15:presenceInfo xmlns:p15="http://schemas.microsoft.com/office/powerpoint/2012/main" userId="S-1-5-21-1004336348-117609710-725345543-5482"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8B721"/>
    <a:srgbClr val="006D34"/>
    <a:srgbClr val="58595B"/>
    <a:srgbClr val="7F7F7F"/>
    <a:srgbClr val="B5B900"/>
    <a:srgbClr val="FFFFFF"/>
    <a:srgbClr val="F8F8F8"/>
    <a:srgbClr val="FBFBFB"/>
    <a:srgbClr val="242852"/>
    <a:srgbClr val="EDE9D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8A107856-5554-42FB-B03E-39F5DBC370BA}" styleName="Medium Style 4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125E5076-3810-47DD-B79F-674D7AD40C01}" styleName="Dark Style 1 - Accent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660B408-B3CF-4A94-85FC-2B1E0A45F4A2}" styleName="Dark Style 2 - Accent 1/Accent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1808" autoAdjust="0"/>
    <p:restoredTop sz="84076" autoAdjust="0"/>
  </p:normalViewPr>
  <p:slideViewPr>
    <p:cSldViewPr showGuides="1">
      <p:cViewPr varScale="1">
        <p:scale>
          <a:sx n="96" d="100"/>
          <a:sy n="96" d="100"/>
        </p:scale>
        <p:origin x="1332" y="78"/>
      </p:cViewPr>
      <p:guideLst>
        <p:guide orient="horz" pos="1616"/>
        <p:guide orient="horz" pos="2387"/>
        <p:guide orient="horz" pos="2296"/>
        <p:guide orient="horz" pos="3974"/>
        <p:guide orient="horz" pos="527"/>
        <p:guide orient="horz" pos="300"/>
        <p:guide orient="horz" pos="4201"/>
        <p:guide orient="horz" pos="890"/>
        <p:guide pos="7287"/>
        <p:guide pos="491"/>
        <p:guide pos="3929"/>
        <p:guide pos="3835"/>
      </p:guideLst>
    </p:cSldViewPr>
  </p:slideViewPr>
  <p:outlineViewPr>
    <p:cViewPr>
      <p:scale>
        <a:sx n="33" d="100"/>
        <a:sy n="33" d="100"/>
      </p:scale>
      <p:origin x="0" y="-14982"/>
    </p:cViewPr>
  </p:outlineViewPr>
  <p:notesTextViewPr>
    <p:cViewPr>
      <p:scale>
        <a:sx n="1" d="1"/>
        <a:sy n="1" d="1"/>
      </p:scale>
      <p:origin x="0" y="0"/>
    </p:cViewPr>
  </p:notesTextViewPr>
  <p:sorterViewPr>
    <p:cViewPr>
      <p:scale>
        <a:sx n="150" d="100"/>
        <a:sy n="150" d="100"/>
      </p:scale>
      <p:origin x="0" y="-12474"/>
    </p:cViewPr>
  </p:sorterViewPr>
  <p:notesViewPr>
    <p:cSldViewPr showGuides="1">
      <p:cViewPr varScale="1">
        <p:scale>
          <a:sx n="78" d="100"/>
          <a:sy n="78" d="100"/>
        </p:scale>
        <p:origin x="3156" y="108"/>
      </p:cViewPr>
      <p:guideLst>
        <p:guide orient="horz" pos="3110"/>
        <p:guide pos="2142"/>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9" Type="http://schemas.openxmlformats.org/officeDocument/2006/relationships/slide" Target="slides/slide32.xml"/><Relationship Id="rId21" Type="http://schemas.openxmlformats.org/officeDocument/2006/relationships/slide" Target="slides/slide14.xml"/><Relationship Id="rId34" Type="http://schemas.openxmlformats.org/officeDocument/2006/relationships/slide" Target="slides/slide27.xml"/><Relationship Id="rId42" Type="http://schemas.openxmlformats.org/officeDocument/2006/relationships/slide" Target="slides/slide35.xml"/><Relationship Id="rId47" Type="http://schemas.openxmlformats.org/officeDocument/2006/relationships/slide" Target="slides/slide40.xml"/><Relationship Id="rId50" Type="http://schemas.openxmlformats.org/officeDocument/2006/relationships/tags" Target="tags/tag1.xml"/><Relationship Id="rId55" Type="http://schemas.openxmlformats.org/officeDocument/2006/relationships/tableStyles" Target="tableStyles.xml"/><Relationship Id="rId7" Type="http://schemas.openxmlformats.org/officeDocument/2006/relationships/slideMaster" Target="slideMasters/slideMaster2.xml"/><Relationship Id="rId2" Type="http://schemas.openxmlformats.org/officeDocument/2006/relationships/customXml" Target="../customXml/item2.xml"/><Relationship Id="rId16" Type="http://schemas.openxmlformats.org/officeDocument/2006/relationships/slide" Target="slides/slide9.xml"/><Relationship Id="rId29" Type="http://schemas.openxmlformats.org/officeDocument/2006/relationships/slide" Target="slides/slide22.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slide" Target="slides/slide25.xml"/><Relationship Id="rId37" Type="http://schemas.openxmlformats.org/officeDocument/2006/relationships/slide" Target="slides/slide30.xml"/><Relationship Id="rId40" Type="http://schemas.openxmlformats.org/officeDocument/2006/relationships/slide" Target="slides/slide33.xml"/><Relationship Id="rId45" Type="http://schemas.openxmlformats.org/officeDocument/2006/relationships/slide" Target="slides/slide38.xml"/><Relationship Id="rId53" Type="http://schemas.openxmlformats.org/officeDocument/2006/relationships/viewProps" Target="viewProps.xml"/><Relationship Id="rId5" Type="http://schemas.openxmlformats.org/officeDocument/2006/relationships/customXml" Target="../customXml/item5.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slide" Target="slides/slide24.xml"/><Relationship Id="rId44" Type="http://schemas.openxmlformats.org/officeDocument/2006/relationships/slide" Target="slides/slide37.xml"/><Relationship Id="rId52" Type="http://schemas.openxmlformats.org/officeDocument/2006/relationships/presProps" Target="presProps.xml"/><Relationship Id="rId4" Type="http://schemas.openxmlformats.org/officeDocument/2006/relationships/customXml" Target="../customXml/item4.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slide" Target="slides/slide28.xml"/><Relationship Id="rId43" Type="http://schemas.openxmlformats.org/officeDocument/2006/relationships/slide" Target="slides/slide36.xml"/><Relationship Id="rId48" Type="http://schemas.openxmlformats.org/officeDocument/2006/relationships/notesMaster" Target="notesMasters/notesMaster1.xml"/><Relationship Id="rId56" Type="http://schemas.microsoft.com/office/2018/10/relationships/authors" Target="authors.xml"/><Relationship Id="rId8" Type="http://schemas.openxmlformats.org/officeDocument/2006/relationships/slide" Target="slides/slide1.xml"/><Relationship Id="rId51" Type="http://schemas.openxmlformats.org/officeDocument/2006/relationships/commentAuthors" Target="commentAuthors.xml"/><Relationship Id="rId3" Type="http://schemas.openxmlformats.org/officeDocument/2006/relationships/customXml" Target="../customXml/item3.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slide" Target="slides/slide26.xml"/><Relationship Id="rId38" Type="http://schemas.openxmlformats.org/officeDocument/2006/relationships/slide" Target="slides/slide31.xml"/><Relationship Id="rId46" Type="http://schemas.openxmlformats.org/officeDocument/2006/relationships/slide" Target="slides/slide39.xml"/><Relationship Id="rId20" Type="http://schemas.openxmlformats.org/officeDocument/2006/relationships/slide" Target="slides/slide13.xml"/><Relationship Id="rId41" Type="http://schemas.openxmlformats.org/officeDocument/2006/relationships/slide" Target="slides/slide34.xml"/><Relationship Id="rId54"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Master" Target="slideMasters/slideMaster1.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slide" Target="slides/slide29.xml"/><Relationship Id="rId49"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8" y="7"/>
            <a:ext cx="2946400" cy="493634"/>
          </a:xfrm>
          <a:prstGeom prst="rect">
            <a:avLst/>
          </a:prstGeom>
        </p:spPr>
        <p:txBody>
          <a:bodyPr vert="horz" lIns="92098" tIns="46047" rIns="92098" bIns="46047" rtlCol="0"/>
          <a:lstStyle>
            <a:lvl1pPr algn="l">
              <a:defRPr sz="1200"/>
            </a:lvl1pPr>
          </a:lstStyle>
          <a:p>
            <a:pPr>
              <a:defRPr/>
            </a:pPr>
            <a:endParaRPr lang="en-GB"/>
          </a:p>
        </p:txBody>
      </p:sp>
      <p:sp>
        <p:nvSpPr>
          <p:cNvPr id="3" name="Date Placeholder 2"/>
          <p:cNvSpPr>
            <a:spLocks noGrp="1"/>
          </p:cNvSpPr>
          <p:nvPr>
            <p:ph type="dt" sz="quarter" idx="1"/>
          </p:nvPr>
        </p:nvSpPr>
        <p:spPr>
          <a:xfrm>
            <a:off x="3849698" y="7"/>
            <a:ext cx="2946400" cy="493634"/>
          </a:xfrm>
          <a:prstGeom prst="rect">
            <a:avLst/>
          </a:prstGeom>
        </p:spPr>
        <p:txBody>
          <a:bodyPr vert="horz" lIns="92098" tIns="46047" rIns="92098" bIns="46047" rtlCol="0"/>
          <a:lstStyle>
            <a:lvl1pPr algn="r">
              <a:defRPr sz="1200"/>
            </a:lvl1pPr>
          </a:lstStyle>
          <a:p>
            <a:pPr>
              <a:defRPr/>
            </a:pPr>
            <a:fld id="{95B2559B-C338-4C48-8A07-644A07145727}" type="datetimeFigureOut">
              <a:rPr lang="en-GB"/>
              <a:pPr>
                <a:defRPr/>
              </a:pPr>
              <a:t>25/11/2024</a:t>
            </a:fld>
            <a:endParaRPr lang="en-GB"/>
          </a:p>
        </p:txBody>
      </p:sp>
      <p:sp>
        <p:nvSpPr>
          <p:cNvPr id="4" name="Footer Placeholder 3"/>
          <p:cNvSpPr>
            <a:spLocks noGrp="1"/>
          </p:cNvSpPr>
          <p:nvPr>
            <p:ph type="ftr" sz="quarter" idx="2"/>
          </p:nvPr>
        </p:nvSpPr>
        <p:spPr>
          <a:xfrm>
            <a:off x="8" y="9377446"/>
            <a:ext cx="2946400" cy="493634"/>
          </a:xfrm>
          <a:prstGeom prst="rect">
            <a:avLst/>
          </a:prstGeom>
        </p:spPr>
        <p:txBody>
          <a:bodyPr vert="horz" lIns="92098" tIns="46047" rIns="92098" bIns="46047" rtlCol="0" anchor="b"/>
          <a:lstStyle>
            <a:lvl1pPr algn="l">
              <a:defRPr sz="1200"/>
            </a:lvl1pPr>
          </a:lstStyle>
          <a:p>
            <a:pPr>
              <a:defRPr/>
            </a:pPr>
            <a:endParaRPr lang="en-GB"/>
          </a:p>
        </p:txBody>
      </p:sp>
      <p:sp>
        <p:nvSpPr>
          <p:cNvPr id="5" name="Slide Number Placeholder 4"/>
          <p:cNvSpPr>
            <a:spLocks noGrp="1"/>
          </p:cNvSpPr>
          <p:nvPr>
            <p:ph type="sldNum" sz="quarter" idx="3"/>
          </p:nvPr>
        </p:nvSpPr>
        <p:spPr>
          <a:xfrm>
            <a:off x="3849698" y="9377446"/>
            <a:ext cx="2946400" cy="493634"/>
          </a:xfrm>
          <a:prstGeom prst="rect">
            <a:avLst/>
          </a:prstGeom>
        </p:spPr>
        <p:txBody>
          <a:bodyPr vert="horz" lIns="92098" tIns="46047" rIns="92098" bIns="46047" rtlCol="0" anchor="b"/>
          <a:lstStyle>
            <a:lvl1pPr algn="r">
              <a:defRPr sz="1200"/>
            </a:lvl1pPr>
          </a:lstStyle>
          <a:p>
            <a:pPr>
              <a:defRPr/>
            </a:pPr>
            <a:fld id="{0A72D4E2-566B-4811-9DEC-9049334EF75D}" type="slidenum">
              <a:rPr lang="en-GB"/>
              <a:pPr>
                <a:defRPr/>
              </a:pPr>
              <a:t>‹#›</a:t>
            </a:fld>
            <a:endParaRPr lang="en-GB"/>
          </a:p>
        </p:txBody>
      </p:sp>
    </p:spTree>
    <p:extLst>
      <p:ext uri="{BB962C8B-B14F-4D97-AF65-F5344CB8AC3E}">
        <p14:creationId xmlns:p14="http://schemas.microsoft.com/office/powerpoint/2010/main" val="364005911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8" y="7"/>
            <a:ext cx="2946400" cy="493634"/>
          </a:xfrm>
          <a:prstGeom prst="rect">
            <a:avLst/>
          </a:prstGeom>
        </p:spPr>
        <p:txBody>
          <a:bodyPr vert="horz" lIns="92098" tIns="46047" rIns="92098" bIns="46047" rtlCol="0"/>
          <a:lstStyle>
            <a:lvl1pPr algn="l" fontAlgn="auto">
              <a:spcBef>
                <a:spcPts val="0"/>
              </a:spcBef>
              <a:spcAft>
                <a:spcPts val="0"/>
              </a:spcAft>
              <a:defRPr sz="1200">
                <a:latin typeface="+mn-lt"/>
                <a:cs typeface="+mn-cs"/>
              </a:defRPr>
            </a:lvl1pPr>
          </a:lstStyle>
          <a:p>
            <a:pPr>
              <a:defRPr/>
            </a:pPr>
            <a:endParaRPr lang="en-GB"/>
          </a:p>
        </p:txBody>
      </p:sp>
      <p:sp>
        <p:nvSpPr>
          <p:cNvPr id="3" name="Date Placeholder 2"/>
          <p:cNvSpPr>
            <a:spLocks noGrp="1"/>
          </p:cNvSpPr>
          <p:nvPr>
            <p:ph type="dt" idx="1"/>
          </p:nvPr>
        </p:nvSpPr>
        <p:spPr>
          <a:xfrm>
            <a:off x="3849698" y="7"/>
            <a:ext cx="2946400" cy="493634"/>
          </a:xfrm>
          <a:prstGeom prst="rect">
            <a:avLst/>
          </a:prstGeom>
        </p:spPr>
        <p:txBody>
          <a:bodyPr vert="horz" lIns="92098" tIns="46047" rIns="92098" bIns="46047" rtlCol="0"/>
          <a:lstStyle>
            <a:lvl1pPr algn="r" fontAlgn="auto">
              <a:spcBef>
                <a:spcPts val="0"/>
              </a:spcBef>
              <a:spcAft>
                <a:spcPts val="0"/>
              </a:spcAft>
              <a:defRPr sz="1200">
                <a:latin typeface="+mn-lt"/>
                <a:cs typeface="+mn-cs"/>
              </a:defRPr>
            </a:lvl1pPr>
          </a:lstStyle>
          <a:p>
            <a:pPr>
              <a:defRPr/>
            </a:pPr>
            <a:fld id="{A0FA42B9-B6E0-4D49-AF9B-69D5EC832698}" type="datetimeFigureOut">
              <a:rPr lang="en-GB"/>
              <a:pPr>
                <a:defRPr/>
              </a:pPr>
              <a:t>25/11/2024</a:t>
            </a:fld>
            <a:endParaRPr lang="en-GB"/>
          </a:p>
        </p:txBody>
      </p:sp>
      <p:sp>
        <p:nvSpPr>
          <p:cNvPr id="4" name="Slide Image Placeholder 3"/>
          <p:cNvSpPr>
            <a:spLocks noGrp="1" noRot="1" noChangeAspect="1"/>
          </p:cNvSpPr>
          <p:nvPr>
            <p:ph type="sldImg" idx="2"/>
          </p:nvPr>
        </p:nvSpPr>
        <p:spPr>
          <a:xfrm>
            <a:off x="104775" y="738188"/>
            <a:ext cx="6588125" cy="3706812"/>
          </a:xfrm>
          <a:prstGeom prst="rect">
            <a:avLst/>
          </a:prstGeom>
          <a:noFill/>
          <a:ln w="12700">
            <a:solidFill>
              <a:prstClr val="black"/>
            </a:solidFill>
          </a:ln>
        </p:spPr>
        <p:txBody>
          <a:bodyPr vert="horz" lIns="92098" tIns="46047" rIns="92098" bIns="46047" rtlCol="0" anchor="ctr"/>
          <a:lstStyle/>
          <a:p>
            <a:pPr lvl="0"/>
            <a:endParaRPr lang="en-GB" noProof="0"/>
          </a:p>
        </p:txBody>
      </p:sp>
      <p:sp>
        <p:nvSpPr>
          <p:cNvPr id="5" name="Notes Placeholder 4"/>
          <p:cNvSpPr>
            <a:spLocks noGrp="1"/>
          </p:cNvSpPr>
          <p:nvPr>
            <p:ph type="body" sz="quarter" idx="3"/>
          </p:nvPr>
        </p:nvSpPr>
        <p:spPr>
          <a:xfrm>
            <a:off x="679460" y="4688725"/>
            <a:ext cx="5438775" cy="4444287"/>
          </a:xfrm>
          <a:prstGeom prst="rect">
            <a:avLst/>
          </a:prstGeom>
        </p:spPr>
        <p:txBody>
          <a:bodyPr vert="horz" lIns="92098" tIns="46047" rIns="92098" bIns="46047"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a:p>
        </p:txBody>
      </p:sp>
      <p:sp>
        <p:nvSpPr>
          <p:cNvPr id="6" name="Footer Placeholder 5"/>
          <p:cNvSpPr>
            <a:spLocks noGrp="1"/>
          </p:cNvSpPr>
          <p:nvPr>
            <p:ph type="ftr" sz="quarter" idx="4"/>
          </p:nvPr>
        </p:nvSpPr>
        <p:spPr>
          <a:xfrm>
            <a:off x="8" y="9377446"/>
            <a:ext cx="2946400" cy="493634"/>
          </a:xfrm>
          <a:prstGeom prst="rect">
            <a:avLst/>
          </a:prstGeom>
        </p:spPr>
        <p:txBody>
          <a:bodyPr vert="horz" lIns="92098" tIns="46047" rIns="92098" bIns="46047" rtlCol="0" anchor="b"/>
          <a:lstStyle>
            <a:lvl1pPr algn="l" fontAlgn="auto">
              <a:spcBef>
                <a:spcPts val="0"/>
              </a:spcBef>
              <a:spcAft>
                <a:spcPts val="0"/>
              </a:spcAft>
              <a:defRPr sz="1200">
                <a:latin typeface="+mn-lt"/>
                <a:cs typeface="+mn-cs"/>
              </a:defRPr>
            </a:lvl1pPr>
          </a:lstStyle>
          <a:p>
            <a:pPr>
              <a:defRPr/>
            </a:pPr>
            <a:endParaRPr lang="en-GB" dirty="0"/>
          </a:p>
        </p:txBody>
      </p:sp>
      <p:sp>
        <p:nvSpPr>
          <p:cNvPr id="7" name="Slide Number Placeholder 6"/>
          <p:cNvSpPr>
            <a:spLocks noGrp="1"/>
          </p:cNvSpPr>
          <p:nvPr>
            <p:ph type="sldNum" sz="quarter" idx="5"/>
          </p:nvPr>
        </p:nvSpPr>
        <p:spPr>
          <a:xfrm>
            <a:off x="3849698" y="9377446"/>
            <a:ext cx="2946400" cy="493634"/>
          </a:xfrm>
          <a:prstGeom prst="rect">
            <a:avLst/>
          </a:prstGeom>
        </p:spPr>
        <p:txBody>
          <a:bodyPr vert="horz" lIns="92098" tIns="46047" rIns="92098" bIns="46047" rtlCol="0" anchor="b"/>
          <a:lstStyle>
            <a:lvl1pPr algn="r" fontAlgn="auto">
              <a:spcBef>
                <a:spcPts val="0"/>
              </a:spcBef>
              <a:spcAft>
                <a:spcPts val="0"/>
              </a:spcAft>
              <a:defRPr sz="1200">
                <a:latin typeface="+mn-lt"/>
                <a:cs typeface="+mn-cs"/>
              </a:defRPr>
            </a:lvl1pPr>
          </a:lstStyle>
          <a:p>
            <a:pPr>
              <a:defRPr/>
            </a:pPr>
            <a:fld id="{E1007F52-C664-463C-A924-6A144E9B8602}" type="slidenum">
              <a:rPr lang="en-GB" smtClean="0"/>
              <a:pPr>
                <a:defRPr/>
              </a:pPr>
              <a:t>‹#›</a:t>
            </a:fld>
            <a:endParaRPr lang="en-GB" dirty="0"/>
          </a:p>
        </p:txBody>
      </p:sp>
    </p:spTree>
    <p:extLst>
      <p:ext uri="{BB962C8B-B14F-4D97-AF65-F5344CB8AC3E}">
        <p14:creationId xmlns:p14="http://schemas.microsoft.com/office/powerpoint/2010/main" val="17502752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4775" y="738188"/>
            <a:ext cx="6588125" cy="3706812"/>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E1007F52-C664-463C-A924-6A144E9B8602}" type="slidenum">
              <a:rPr lang="en-GB" smtClean="0"/>
              <a:pPr>
                <a:defRPr/>
              </a:pPr>
              <a:t>1</a:t>
            </a:fld>
            <a:endParaRPr lang="en-GB" dirty="0"/>
          </a:p>
        </p:txBody>
      </p:sp>
    </p:spTree>
    <p:extLst>
      <p:ext uri="{BB962C8B-B14F-4D97-AF65-F5344CB8AC3E}">
        <p14:creationId xmlns:p14="http://schemas.microsoft.com/office/powerpoint/2010/main" val="330667557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4775" y="738188"/>
            <a:ext cx="6588125" cy="3706812"/>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E1007F52-C664-463C-A924-6A144E9B8602}" type="slidenum">
              <a:rPr lang="en-GB" smtClean="0"/>
              <a:pPr>
                <a:defRPr/>
              </a:pPr>
              <a:t>20</a:t>
            </a:fld>
            <a:endParaRPr lang="en-GB" dirty="0"/>
          </a:p>
        </p:txBody>
      </p:sp>
    </p:spTree>
    <p:extLst>
      <p:ext uri="{BB962C8B-B14F-4D97-AF65-F5344CB8AC3E}">
        <p14:creationId xmlns:p14="http://schemas.microsoft.com/office/powerpoint/2010/main" val="256125264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4775" y="738188"/>
            <a:ext cx="6588125" cy="3706812"/>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E1007F52-C664-463C-A924-6A144E9B8602}" type="slidenum">
              <a:rPr lang="en-GB" smtClean="0"/>
              <a:pPr>
                <a:defRPr/>
              </a:pPr>
              <a:t>21</a:t>
            </a:fld>
            <a:endParaRPr lang="en-GB" dirty="0"/>
          </a:p>
        </p:txBody>
      </p:sp>
    </p:spTree>
    <p:extLst>
      <p:ext uri="{BB962C8B-B14F-4D97-AF65-F5344CB8AC3E}">
        <p14:creationId xmlns:p14="http://schemas.microsoft.com/office/powerpoint/2010/main" val="304769608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4775" y="738188"/>
            <a:ext cx="6588125" cy="3706812"/>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E1007F52-C664-463C-A924-6A144E9B8602}" type="slidenum">
              <a:rPr lang="en-GB" smtClean="0"/>
              <a:pPr>
                <a:defRPr/>
              </a:pPr>
              <a:t>22</a:t>
            </a:fld>
            <a:endParaRPr lang="en-GB" dirty="0"/>
          </a:p>
        </p:txBody>
      </p:sp>
    </p:spTree>
    <p:extLst>
      <p:ext uri="{BB962C8B-B14F-4D97-AF65-F5344CB8AC3E}">
        <p14:creationId xmlns:p14="http://schemas.microsoft.com/office/powerpoint/2010/main" val="191203022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4775" y="738188"/>
            <a:ext cx="6588125" cy="3706812"/>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E1007F52-C664-463C-A924-6A144E9B8602}" type="slidenum">
              <a:rPr lang="en-GB" smtClean="0"/>
              <a:pPr>
                <a:defRPr/>
              </a:pPr>
              <a:t>23</a:t>
            </a:fld>
            <a:endParaRPr lang="en-GB" dirty="0"/>
          </a:p>
        </p:txBody>
      </p:sp>
    </p:spTree>
    <p:extLst>
      <p:ext uri="{BB962C8B-B14F-4D97-AF65-F5344CB8AC3E}">
        <p14:creationId xmlns:p14="http://schemas.microsoft.com/office/powerpoint/2010/main" val="20904531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4775" y="738188"/>
            <a:ext cx="6588125" cy="3706812"/>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E1007F52-C664-463C-A924-6A144E9B8602}" type="slidenum">
              <a:rPr lang="en-GB" smtClean="0"/>
              <a:pPr>
                <a:defRPr/>
              </a:pPr>
              <a:t>25</a:t>
            </a:fld>
            <a:endParaRPr lang="en-GB" dirty="0"/>
          </a:p>
        </p:txBody>
      </p:sp>
    </p:spTree>
    <p:extLst>
      <p:ext uri="{BB962C8B-B14F-4D97-AF65-F5344CB8AC3E}">
        <p14:creationId xmlns:p14="http://schemas.microsoft.com/office/powerpoint/2010/main" val="387576993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4775" y="738188"/>
            <a:ext cx="6588125" cy="3706812"/>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E1007F52-C664-463C-A924-6A144E9B8602}" type="slidenum">
              <a:rPr lang="en-GB" smtClean="0"/>
              <a:pPr>
                <a:defRPr/>
              </a:pPr>
              <a:t>27</a:t>
            </a:fld>
            <a:endParaRPr lang="en-GB" dirty="0"/>
          </a:p>
        </p:txBody>
      </p:sp>
    </p:spTree>
    <p:extLst>
      <p:ext uri="{BB962C8B-B14F-4D97-AF65-F5344CB8AC3E}">
        <p14:creationId xmlns:p14="http://schemas.microsoft.com/office/powerpoint/2010/main" val="333140614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4775" y="738188"/>
            <a:ext cx="6588125" cy="3706812"/>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E1007F52-C664-463C-A924-6A144E9B8602}" type="slidenum">
              <a:rPr lang="en-GB" smtClean="0"/>
              <a:pPr>
                <a:defRPr/>
              </a:pPr>
              <a:t>28</a:t>
            </a:fld>
            <a:endParaRPr lang="en-GB" dirty="0"/>
          </a:p>
        </p:txBody>
      </p:sp>
    </p:spTree>
    <p:extLst>
      <p:ext uri="{BB962C8B-B14F-4D97-AF65-F5344CB8AC3E}">
        <p14:creationId xmlns:p14="http://schemas.microsoft.com/office/powerpoint/2010/main" val="349802117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4775" y="738188"/>
            <a:ext cx="6588125" cy="3706812"/>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5C26BDD-967D-4925-A13A-C7E47E3775BB}" type="slidenum">
              <a:rPr lang="en-GB" smtClean="0"/>
              <a:t>29</a:t>
            </a:fld>
            <a:endParaRPr lang="en-GB"/>
          </a:p>
        </p:txBody>
      </p:sp>
    </p:spTree>
    <p:extLst>
      <p:ext uri="{BB962C8B-B14F-4D97-AF65-F5344CB8AC3E}">
        <p14:creationId xmlns:p14="http://schemas.microsoft.com/office/powerpoint/2010/main" val="348781309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4775" y="738188"/>
            <a:ext cx="6588125" cy="3706812"/>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5C26BDD-967D-4925-A13A-C7E47E3775BB}" type="slidenum">
              <a:rPr lang="en-GB" smtClean="0"/>
              <a:t>30</a:t>
            </a:fld>
            <a:endParaRPr lang="en-GB"/>
          </a:p>
        </p:txBody>
      </p:sp>
    </p:spTree>
    <p:extLst>
      <p:ext uri="{BB962C8B-B14F-4D97-AF65-F5344CB8AC3E}">
        <p14:creationId xmlns:p14="http://schemas.microsoft.com/office/powerpoint/2010/main" val="423944188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4775" y="738188"/>
            <a:ext cx="6588125" cy="3706812"/>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5C26BDD-967D-4925-A13A-C7E47E3775BB}" type="slidenum">
              <a:rPr lang="en-GB" smtClean="0"/>
              <a:t>31</a:t>
            </a:fld>
            <a:endParaRPr lang="en-GB"/>
          </a:p>
        </p:txBody>
      </p:sp>
    </p:spTree>
    <p:extLst>
      <p:ext uri="{BB962C8B-B14F-4D97-AF65-F5344CB8AC3E}">
        <p14:creationId xmlns:p14="http://schemas.microsoft.com/office/powerpoint/2010/main" val="359008133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4775" y="738188"/>
            <a:ext cx="6588125" cy="3706812"/>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a:defRPr/>
            </a:pPr>
            <a:fld id="{E1007F52-C664-463C-A924-6A144E9B8602}" type="slidenum">
              <a:rPr lang="en-GB" smtClean="0"/>
              <a:pPr>
                <a:defRPr/>
              </a:pPr>
              <a:t>6</a:t>
            </a:fld>
            <a:endParaRPr lang="en-GB" dirty="0"/>
          </a:p>
        </p:txBody>
      </p:sp>
    </p:spTree>
    <p:extLst>
      <p:ext uri="{BB962C8B-B14F-4D97-AF65-F5344CB8AC3E}">
        <p14:creationId xmlns:p14="http://schemas.microsoft.com/office/powerpoint/2010/main" val="270306076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4775" y="738188"/>
            <a:ext cx="6588125" cy="3706812"/>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5C26BDD-967D-4925-A13A-C7E47E3775BB}" type="slidenum">
              <a:rPr lang="en-GB" smtClean="0"/>
              <a:t>32</a:t>
            </a:fld>
            <a:endParaRPr lang="en-GB"/>
          </a:p>
        </p:txBody>
      </p:sp>
    </p:spTree>
    <p:extLst>
      <p:ext uri="{BB962C8B-B14F-4D97-AF65-F5344CB8AC3E}">
        <p14:creationId xmlns:p14="http://schemas.microsoft.com/office/powerpoint/2010/main" val="251460326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4775" y="738188"/>
            <a:ext cx="6588125" cy="3706812"/>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5C26BDD-967D-4925-A13A-C7E47E3775BB}" type="slidenum">
              <a:rPr lang="en-GB" smtClean="0"/>
              <a:t>33</a:t>
            </a:fld>
            <a:endParaRPr lang="en-GB"/>
          </a:p>
        </p:txBody>
      </p:sp>
    </p:spTree>
    <p:extLst>
      <p:ext uri="{BB962C8B-B14F-4D97-AF65-F5344CB8AC3E}">
        <p14:creationId xmlns:p14="http://schemas.microsoft.com/office/powerpoint/2010/main" val="30939285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4775" y="738188"/>
            <a:ext cx="6588125" cy="3706812"/>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5C26BDD-967D-4925-A13A-C7E47E3775BB}" type="slidenum">
              <a:rPr lang="en-GB" smtClean="0"/>
              <a:t>34</a:t>
            </a:fld>
            <a:endParaRPr lang="en-GB"/>
          </a:p>
        </p:txBody>
      </p:sp>
    </p:spTree>
    <p:extLst>
      <p:ext uri="{BB962C8B-B14F-4D97-AF65-F5344CB8AC3E}">
        <p14:creationId xmlns:p14="http://schemas.microsoft.com/office/powerpoint/2010/main" val="383079206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4775" y="738188"/>
            <a:ext cx="6588125" cy="3706812"/>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5C26BDD-967D-4925-A13A-C7E47E3775BB}" type="slidenum">
              <a:rPr lang="en-GB" smtClean="0"/>
              <a:t>35</a:t>
            </a:fld>
            <a:endParaRPr lang="en-GB"/>
          </a:p>
        </p:txBody>
      </p:sp>
    </p:spTree>
    <p:extLst>
      <p:ext uri="{BB962C8B-B14F-4D97-AF65-F5344CB8AC3E}">
        <p14:creationId xmlns:p14="http://schemas.microsoft.com/office/powerpoint/2010/main" val="135959045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4775" y="738188"/>
            <a:ext cx="6588125" cy="3706812"/>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5C26BDD-967D-4925-A13A-C7E47E3775BB}" type="slidenum">
              <a:rPr lang="en-GB" smtClean="0"/>
              <a:t>36</a:t>
            </a:fld>
            <a:endParaRPr lang="en-GB"/>
          </a:p>
        </p:txBody>
      </p:sp>
    </p:spTree>
    <p:extLst>
      <p:ext uri="{BB962C8B-B14F-4D97-AF65-F5344CB8AC3E}">
        <p14:creationId xmlns:p14="http://schemas.microsoft.com/office/powerpoint/2010/main" val="92281770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4775" y="738188"/>
            <a:ext cx="6588125" cy="3706812"/>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E1007F52-C664-463C-A924-6A144E9B8602}" type="slidenum">
              <a:rPr lang="en-GB" smtClean="0"/>
              <a:pPr>
                <a:defRPr/>
              </a:pPr>
              <a:t>38</a:t>
            </a:fld>
            <a:endParaRPr lang="en-GB" dirty="0"/>
          </a:p>
        </p:txBody>
      </p:sp>
    </p:spTree>
    <p:extLst>
      <p:ext uri="{BB962C8B-B14F-4D97-AF65-F5344CB8AC3E}">
        <p14:creationId xmlns:p14="http://schemas.microsoft.com/office/powerpoint/2010/main" val="8142011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4775" y="738188"/>
            <a:ext cx="6588125" cy="3706812"/>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a:defRPr/>
            </a:pPr>
            <a:fld id="{E1007F52-C664-463C-A924-6A144E9B8602}" type="slidenum">
              <a:rPr lang="en-GB" smtClean="0"/>
              <a:pPr>
                <a:defRPr/>
              </a:pPr>
              <a:t>40</a:t>
            </a:fld>
            <a:endParaRPr lang="en-GB" dirty="0"/>
          </a:p>
        </p:txBody>
      </p:sp>
    </p:spTree>
    <p:extLst>
      <p:ext uri="{BB962C8B-B14F-4D97-AF65-F5344CB8AC3E}">
        <p14:creationId xmlns:p14="http://schemas.microsoft.com/office/powerpoint/2010/main" val="334165698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4775" y="738188"/>
            <a:ext cx="6588125" cy="3706812"/>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E1007F52-C664-463C-A924-6A144E9B8602}" type="slidenum">
              <a:rPr lang="en-GB" smtClean="0"/>
              <a:pPr>
                <a:defRPr/>
              </a:pPr>
              <a:t>9</a:t>
            </a:fld>
            <a:endParaRPr lang="en-GB" dirty="0"/>
          </a:p>
        </p:txBody>
      </p:sp>
    </p:spTree>
    <p:extLst>
      <p:ext uri="{BB962C8B-B14F-4D97-AF65-F5344CB8AC3E}">
        <p14:creationId xmlns:p14="http://schemas.microsoft.com/office/powerpoint/2010/main" val="87824932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4775" y="738188"/>
            <a:ext cx="6588125" cy="3706812"/>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E1007F52-C664-463C-A924-6A144E9B8602}" type="slidenum">
              <a:rPr lang="en-GB" smtClean="0"/>
              <a:pPr>
                <a:defRPr/>
              </a:pPr>
              <a:t>11</a:t>
            </a:fld>
            <a:endParaRPr lang="en-GB" dirty="0"/>
          </a:p>
        </p:txBody>
      </p:sp>
    </p:spTree>
    <p:extLst>
      <p:ext uri="{BB962C8B-B14F-4D97-AF65-F5344CB8AC3E}">
        <p14:creationId xmlns:p14="http://schemas.microsoft.com/office/powerpoint/2010/main" val="255392984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4775" y="738188"/>
            <a:ext cx="6588125" cy="3706812"/>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a:defRPr/>
            </a:pPr>
            <a:fld id="{E1007F52-C664-463C-A924-6A144E9B8602}" type="slidenum">
              <a:rPr lang="en-GB" smtClean="0"/>
              <a:pPr>
                <a:defRPr/>
              </a:pPr>
              <a:t>12</a:t>
            </a:fld>
            <a:endParaRPr lang="en-GB" dirty="0"/>
          </a:p>
        </p:txBody>
      </p:sp>
    </p:spTree>
    <p:extLst>
      <p:ext uri="{BB962C8B-B14F-4D97-AF65-F5344CB8AC3E}">
        <p14:creationId xmlns:p14="http://schemas.microsoft.com/office/powerpoint/2010/main" val="211667440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4775" y="738188"/>
            <a:ext cx="6588125" cy="3706812"/>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E1007F52-C664-463C-A924-6A144E9B8602}" type="slidenum">
              <a:rPr lang="en-GB" smtClean="0"/>
              <a:pPr>
                <a:defRPr/>
              </a:pPr>
              <a:t>13</a:t>
            </a:fld>
            <a:endParaRPr lang="en-GB" dirty="0"/>
          </a:p>
        </p:txBody>
      </p:sp>
    </p:spTree>
    <p:extLst>
      <p:ext uri="{BB962C8B-B14F-4D97-AF65-F5344CB8AC3E}">
        <p14:creationId xmlns:p14="http://schemas.microsoft.com/office/powerpoint/2010/main" val="364185188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4775" y="738188"/>
            <a:ext cx="6588125" cy="3706812"/>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E1007F52-C664-463C-A924-6A144E9B8602}" type="slidenum">
              <a:rPr lang="en-GB" smtClean="0"/>
              <a:pPr>
                <a:defRPr/>
              </a:pPr>
              <a:t>15</a:t>
            </a:fld>
            <a:endParaRPr lang="en-GB" dirty="0"/>
          </a:p>
        </p:txBody>
      </p:sp>
    </p:spTree>
    <p:extLst>
      <p:ext uri="{BB962C8B-B14F-4D97-AF65-F5344CB8AC3E}">
        <p14:creationId xmlns:p14="http://schemas.microsoft.com/office/powerpoint/2010/main" val="261876218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4775" y="738188"/>
            <a:ext cx="6588125" cy="3706812"/>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a:defRPr/>
            </a:pPr>
            <a:fld id="{E1007F52-C664-463C-A924-6A144E9B8602}" type="slidenum">
              <a:rPr lang="en-GB" smtClean="0"/>
              <a:pPr>
                <a:defRPr/>
              </a:pPr>
              <a:t>17</a:t>
            </a:fld>
            <a:endParaRPr lang="en-GB" dirty="0"/>
          </a:p>
        </p:txBody>
      </p:sp>
    </p:spTree>
    <p:extLst>
      <p:ext uri="{BB962C8B-B14F-4D97-AF65-F5344CB8AC3E}">
        <p14:creationId xmlns:p14="http://schemas.microsoft.com/office/powerpoint/2010/main" val="349261558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4775" y="738188"/>
            <a:ext cx="6588125" cy="3706812"/>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E1007F52-C664-463C-A924-6A144E9B8602}" type="slidenum">
              <a:rPr lang="en-GB" smtClean="0"/>
              <a:pPr>
                <a:defRPr/>
              </a:pPr>
              <a:t>18</a:t>
            </a:fld>
            <a:endParaRPr lang="en-GB" dirty="0"/>
          </a:p>
        </p:txBody>
      </p:sp>
    </p:spTree>
    <p:extLst>
      <p:ext uri="{BB962C8B-B14F-4D97-AF65-F5344CB8AC3E}">
        <p14:creationId xmlns:p14="http://schemas.microsoft.com/office/powerpoint/2010/main" val="38486040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1">
    <p:spTree>
      <p:nvGrpSpPr>
        <p:cNvPr id="1" name=""/>
        <p:cNvGrpSpPr/>
        <p:nvPr/>
      </p:nvGrpSpPr>
      <p:grpSpPr>
        <a:xfrm>
          <a:off x="0" y="0"/>
          <a:ext cx="0" cy="0"/>
          <a:chOff x="0" y="0"/>
          <a:chExt cx="0" cy="0"/>
        </a:xfrm>
      </p:grpSpPr>
      <p:pic>
        <p:nvPicPr>
          <p:cNvPr id="5" name="Picture 9"/>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1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9044518" y="2055814"/>
            <a:ext cx="2575983" cy="935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768000" y="2052000"/>
            <a:ext cx="6960000" cy="864000"/>
          </a:xfrm>
        </p:spPr>
        <p:txBody>
          <a:bodyPr/>
          <a:lstStyle>
            <a:lvl1pPr>
              <a:defRPr sz="4800">
                <a:solidFill>
                  <a:schemeClr val="bg1"/>
                </a:solidFill>
              </a:defRPr>
            </a:lvl1pPr>
          </a:lstStyle>
          <a:p>
            <a:r>
              <a:rPr lang="en-US"/>
              <a:t>Click to edit Master title style</a:t>
            </a:r>
            <a:endParaRPr lang="en-GB" dirty="0"/>
          </a:p>
        </p:txBody>
      </p:sp>
      <p:sp>
        <p:nvSpPr>
          <p:cNvPr id="3" name="Subtitle 2"/>
          <p:cNvSpPr>
            <a:spLocks noGrp="1"/>
          </p:cNvSpPr>
          <p:nvPr>
            <p:ph type="subTitle" idx="1"/>
          </p:nvPr>
        </p:nvSpPr>
        <p:spPr>
          <a:xfrm>
            <a:off x="768000" y="2952000"/>
            <a:ext cx="6960000" cy="936000"/>
          </a:xfrm>
        </p:spPr>
        <p:txBody>
          <a:bodyPr>
            <a:normAutofit/>
          </a:bodyPr>
          <a:lstStyle>
            <a:lvl1pPr marL="0" indent="0" algn="l">
              <a:spcBef>
                <a:spcPts val="0"/>
              </a:spcBef>
              <a:buNone/>
              <a:defRPr sz="26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dirty="0"/>
          </a:p>
        </p:txBody>
      </p:sp>
      <p:sp>
        <p:nvSpPr>
          <p:cNvPr id="12" name="Text Placeholder 11"/>
          <p:cNvSpPr>
            <a:spLocks noGrp="1"/>
          </p:cNvSpPr>
          <p:nvPr>
            <p:ph type="body" sz="quarter" idx="13"/>
          </p:nvPr>
        </p:nvSpPr>
        <p:spPr>
          <a:xfrm>
            <a:off x="768000" y="648000"/>
            <a:ext cx="6960000" cy="360362"/>
          </a:xfrm>
        </p:spPr>
        <p:txBody>
          <a:bodyPr/>
          <a:lstStyle>
            <a:lvl1pPr marL="0" indent="0">
              <a:buNone/>
              <a:defRPr b="1">
                <a:solidFill>
                  <a:schemeClr val="accent2"/>
                </a:solidFill>
              </a:defRPr>
            </a:lvl1pPr>
          </a:lstStyle>
          <a:p>
            <a:pPr lvl="0"/>
            <a:r>
              <a:rPr lang="en-US" dirty="0"/>
              <a:t>Click to edit Master text styles</a:t>
            </a:r>
            <a:endParaRPr lang="en-GB" dirty="0"/>
          </a:p>
        </p:txBody>
      </p:sp>
      <p:sp>
        <p:nvSpPr>
          <p:cNvPr id="7" name="Date Placeholder 3"/>
          <p:cNvSpPr>
            <a:spLocks noGrp="1"/>
          </p:cNvSpPr>
          <p:nvPr>
            <p:ph type="dt" sz="half" idx="14"/>
          </p:nvPr>
        </p:nvSpPr>
        <p:spPr/>
        <p:txBody>
          <a:bodyPr/>
          <a:lstStyle>
            <a:lvl1pPr>
              <a:defRPr/>
            </a:lvl1pPr>
          </a:lstStyle>
          <a:p>
            <a:pPr>
              <a:defRPr/>
            </a:pPr>
            <a:fld id="{E7F9B6CB-5509-4A79-BD49-534C1A01638B}" type="datetime1">
              <a:rPr lang="en-GB"/>
              <a:pPr>
                <a:defRPr/>
              </a:pPr>
              <a:t>25/11/2024</a:t>
            </a:fld>
            <a:endParaRPr lang="en-GB"/>
          </a:p>
        </p:txBody>
      </p:sp>
      <p:sp>
        <p:nvSpPr>
          <p:cNvPr id="8" name="Footer Placeholder 4"/>
          <p:cNvSpPr>
            <a:spLocks noGrp="1"/>
          </p:cNvSpPr>
          <p:nvPr>
            <p:ph type="ftr" sz="quarter" idx="15"/>
          </p:nvPr>
        </p:nvSpPr>
        <p:spPr/>
        <p:txBody>
          <a:bodyPr/>
          <a:lstStyle>
            <a:lvl1pPr>
              <a:defRPr/>
            </a:lvl1pPr>
          </a:lstStyle>
          <a:p>
            <a:pPr>
              <a:defRPr/>
            </a:pPr>
            <a:endParaRPr lang="en-GB"/>
          </a:p>
        </p:txBody>
      </p:sp>
      <p:sp>
        <p:nvSpPr>
          <p:cNvPr id="9" name="Slide Number Placeholder 5"/>
          <p:cNvSpPr>
            <a:spLocks noGrp="1"/>
          </p:cNvSpPr>
          <p:nvPr>
            <p:ph type="sldNum" sz="quarter" idx="16"/>
          </p:nvPr>
        </p:nvSpPr>
        <p:spPr>
          <a:xfrm>
            <a:off x="9120718" y="6423026"/>
            <a:ext cx="2400300" cy="252413"/>
          </a:xfrm>
          <a:prstGeom prst="rect">
            <a:avLst/>
          </a:prstGeom>
        </p:spPr>
        <p:txBody>
          <a:bodyPr/>
          <a:lstStyle>
            <a:lvl1pPr>
              <a:defRPr>
                <a:solidFill>
                  <a:schemeClr val="bg1"/>
                </a:solidFill>
              </a:defRPr>
            </a:lvl1pPr>
          </a:lstStyle>
          <a:p>
            <a:pPr>
              <a:defRPr/>
            </a:pPr>
            <a:r>
              <a:rPr lang="en-GB" dirty="0"/>
              <a:t>Page </a:t>
            </a:r>
            <a:fld id="{F80309B9-2322-4042-AD0A-9D9A8AE7B41D}" type="slidenum">
              <a:rPr lang="en-GB"/>
              <a:pPr>
                <a:defRPr/>
              </a:pPr>
              <a:t>‹#›</a:t>
            </a:fld>
            <a:endParaRPr lang="en-GB" dirty="0"/>
          </a:p>
        </p:txBody>
      </p:sp>
    </p:spTree>
    <p:extLst>
      <p:ext uri="{BB962C8B-B14F-4D97-AF65-F5344CB8AC3E}">
        <p14:creationId xmlns:p14="http://schemas.microsoft.com/office/powerpoint/2010/main" val="287390652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cxnSp>
        <p:nvCxnSpPr>
          <p:cNvPr id="7" name="Straight Connector 6"/>
          <p:cNvCxnSpPr/>
          <p:nvPr userDrawn="1"/>
        </p:nvCxnSpPr>
        <p:spPr>
          <a:xfrm>
            <a:off x="6239933" y="1609725"/>
            <a:ext cx="5088467" cy="0"/>
          </a:xfrm>
          <a:prstGeom prst="line">
            <a:avLst/>
          </a:prstGeom>
        </p:spPr>
        <p:style>
          <a:lnRef idx="1">
            <a:schemeClr val="accent2"/>
          </a:lnRef>
          <a:fillRef idx="0">
            <a:schemeClr val="accent2"/>
          </a:fillRef>
          <a:effectRef idx="0">
            <a:schemeClr val="accent2"/>
          </a:effectRef>
          <a:fontRef idx="minor">
            <a:schemeClr val="tx1"/>
          </a:fontRef>
        </p:style>
      </p:cxnSp>
      <p:cxnSp>
        <p:nvCxnSpPr>
          <p:cNvPr id="8" name="Straight Connector 7"/>
          <p:cNvCxnSpPr/>
          <p:nvPr userDrawn="1"/>
        </p:nvCxnSpPr>
        <p:spPr>
          <a:xfrm>
            <a:off x="768350" y="1609725"/>
            <a:ext cx="5088467" cy="0"/>
          </a:xfrm>
          <a:prstGeom prst="line">
            <a:avLst/>
          </a:prstGeom>
        </p:spPr>
        <p:style>
          <a:lnRef idx="1">
            <a:schemeClr val="accent2"/>
          </a:lnRef>
          <a:fillRef idx="0">
            <a:schemeClr val="accent2"/>
          </a:fillRef>
          <a:effectRef idx="0">
            <a:schemeClr val="accent2"/>
          </a:effectRef>
          <a:fontRef idx="minor">
            <a:schemeClr val="tx1"/>
          </a:fontRef>
        </p:style>
      </p:cxnSp>
      <p:sp>
        <p:nvSpPr>
          <p:cNvPr id="2" name="Title 1"/>
          <p:cNvSpPr>
            <a:spLocks noGrp="1"/>
          </p:cNvSpPr>
          <p:nvPr>
            <p:ph type="title"/>
          </p:nvPr>
        </p:nvSpPr>
        <p:spPr>
          <a:xfrm>
            <a:off x="768000" y="452970"/>
            <a:ext cx="10752000" cy="432000"/>
          </a:xfrm>
        </p:spPr>
        <p:txBody>
          <a:bodyPr/>
          <a:lstStyle>
            <a:lvl1pPr>
              <a:defRPr/>
            </a:lvl1pPr>
          </a:lstStyle>
          <a:p>
            <a:r>
              <a:rPr lang="en-US" dirty="0"/>
              <a:t>Click to edit Master title style</a:t>
            </a:r>
            <a:endParaRPr lang="en-GB" dirty="0"/>
          </a:p>
        </p:txBody>
      </p:sp>
      <p:sp>
        <p:nvSpPr>
          <p:cNvPr id="3" name="Text Placeholder 2"/>
          <p:cNvSpPr>
            <a:spLocks noGrp="1"/>
          </p:cNvSpPr>
          <p:nvPr>
            <p:ph type="body" idx="1"/>
          </p:nvPr>
        </p:nvSpPr>
        <p:spPr>
          <a:xfrm>
            <a:off x="768000" y="1368000"/>
            <a:ext cx="5280000" cy="288000"/>
          </a:xfrm>
        </p:spPr>
        <p:txBody>
          <a:bodyPr>
            <a:normAutofit/>
          </a:bodyPr>
          <a:lstStyle>
            <a:lvl1pPr marL="0" indent="0">
              <a:buNone/>
              <a:defRPr sz="1800" b="1">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768000" y="1719312"/>
            <a:ext cx="5280000" cy="4536000"/>
          </a:xfrm>
        </p:spPr>
        <p:txBody>
          <a:bodyPr>
            <a:normAutofit/>
          </a:bodyPr>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Text Placeholder 4"/>
          <p:cNvSpPr>
            <a:spLocks noGrp="1"/>
          </p:cNvSpPr>
          <p:nvPr>
            <p:ph type="body" sz="quarter" idx="3"/>
          </p:nvPr>
        </p:nvSpPr>
        <p:spPr>
          <a:xfrm>
            <a:off x="6240000" y="1368000"/>
            <a:ext cx="5280000" cy="288000"/>
          </a:xfrm>
        </p:spPr>
        <p:txBody>
          <a:bodyPr>
            <a:normAutofit/>
          </a:bodyPr>
          <a:lstStyle>
            <a:lvl1pPr marL="0" indent="0">
              <a:buNone/>
              <a:defRPr sz="1800" b="1">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6240000" y="1719312"/>
            <a:ext cx="5280000" cy="4536000"/>
          </a:xfrm>
        </p:spPr>
        <p:txBody>
          <a:bodyPr>
            <a:normAutofit/>
          </a:bodyPr>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9" name="Date Placeholder 6"/>
          <p:cNvSpPr>
            <a:spLocks noGrp="1"/>
          </p:cNvSpPr>
          <p:nvPr>
            <p:ph type="dt" sz="half" idx="10"/>
          </p:nvPr>
        </p:nvSpPr>
        <p:spPr/>
        <p:txBody>
          <a:bodyPr/>
          <a:lstStyle>
            <a:lvl1pPr>
              <a:defRPr/>
            </a:lvl1pPr>
          </a:lstStyle>
          <a:p>
            <a:pPr>
              <a:defRPr/>
            </a:pPr>
            <a:fld id="{9293E20F-0CC3-400C-997D-DF2D5B6CE9A6}" type="datetime1">
              <a:rPr lang="en-GB"/>
              <a:pPr>
                <a:defRPr/>
              </a:pPr>
              <a:t>25/11/2024</a:t>
            </a:fld>
            <a:endParaRPr lang="en-GB"/>
          </a:p>
        </p:txBody>
      </p:sp>
      <p:sp>
        <p:nvSpPr>
          <p:cNvPr id="10" name="Footer Placeholder 7"/>
          <p:cNvSpPr>
            <a:spLocks noGrp="1"/>
          </p:cNvSpPr>
          <p:nvPr>
            <p:ph type="ftr" sz="quarter" idx="11"/>
          </p:nvPr>
        </p:nvSpPr>
        <p:spPr/>
        <p:txBody>
          <a:bodyPr/>
          <a:lstStyle>
            <a:lvl1pPr>
              <a:defRPr/>
            </a:lvl1pPr>
          </a:lstStyle>
          <a:p>
            <a:pPr>
              <a:defRPr/>
            </a:pPr>
            <a:endParaRPr lang="en-GB"/>
          </a:p>
        </p:txBody>
      </p:sp>
      <p:sp>
        <p:nvSpPr>
          <p:cNvPr id="11" name="Slide Number Placeholder 8"/>
          <p:cNvSpPr>
            <a:spLocks noGrp="1"/>
          </p:cNvSpPr>
          <p:nvPr>
            <p:ph type="sldNum" sz="quarter" idx="12"/>
          </p:nvPr>
        </p:nvSpPr>
        <p:spPr>
          <a:xfrm>
            <a:off x="9120718" y="6423026"/>
            <a:ext cx="2400300" cy="252413"/>
          </a:xfrm>
          <a:prstGeom prst="rect">
            <a:avLst/>
          </a:prstGeom>
        </p:spPr>
        <p:txBody>
          <a:bodyPr/>
          <a:lstStyle>
            <a:lvl1pPr>
              <a:defRPr/>
            </a:lvl1pPr>
          </a:lstStyle>
          <a:p>
            <a:pPr>
              <a:defRPr/>
            </a:pPr>
            <a:r>
              <a:rPr lang="en-GB"/>
              <a:t>Page </a:t>
            </a:r>
            <a:fld id="{03E4BDF9-1497-4ADD-8399-52B0AD1D0968}" type="slidenum">
              <a:rPr lang="en-GB"/>
              <a:pPr>
                <a:defRPr/>
              </a:pPr>
              <a:t>‹#›</a:t>
            </a:fld>
            <a:endParaRPr lang="en-GB"/>
          </a:p>
        </p:txBody>
      </p:sp>
    </p:spTree>
    <p:extLst>
      <p:ext uri="{BB962C8B-B14F-4D97-AF65-F5344CB8AC3E}">
        <p14:creationId xmlns:p14="http://schemas.microsoft.com/office/powerpoint/2010/main" val="73074670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Obj" preserve="1">
  <p:cSld name="Four Content">
    <p:spTree>
      <p:nvGrpSpPr>
        <p:cNvPr id="1" name=""/>
        <p:cNvGrpSpPr/>
        <p:nvPr/>
      </p:nvGrpSpPr>
      <p:grpSpPr>
        <a:xfrm>
          <a:off x="0" y="0"/>
          <a:ext cx="0" cy="0"/>
          <a:chOff x="0" y="0"/>
          <a:chExt cx="0" cy="0"/>
        </a:xfrm>
      </p:grpSpPr>
      <p:sp>
        <p:nvSpPr>
          <p:cNvPr id="2" name="Title 1"/>
          <p:cNvSpPr>
            <a:spLocks noGrp="1"/>
          </p:cNvSpPr>
          <p:nvPr>
            <p:ph type="title"/>
          </p:nvPr>
        </p:nvSpPr>
        <p:spPr>
          <a:xfrm>
            <a:off x="768000" y="453600"/>
            <a:ext cx="10752000" cy="432000"/>
          </a:xfrm>
        </p:spPr>
        <p:txBody>
          <a:bodyPr/>
          <a:lstStyle/>
          <a:p>
            <a:r>
              <a:rPr lang="en-US" dirty="0"/>
              <a:t>Click to edit Master title style</a:t>
            </a:r>
            <a:endParaRPr lang="en-GB" dirty="0"/>
          </a:p>
        </p:txBody>
      </p:sp>
      <p:sp>
        <p:nvSpPr>
          <p:cNvPr id="3" name="Content Placeholder 2"/>
          <p:cNvSpPr>
            <a:spLocks noGrp="1"/>
          </p:cNvSpPr>
          <p:nvPr>
            <p:ph sz="half" idx="1"/>
          </p:nvPr>
        </p:nvSpPr>
        <p:spPr>
          <a:xfrm>
            <a:off x="768000" y="1368000"/>
            <a:ext cx="5280000" cy="2232000"/>
          </a:xfrm>
        </p:spPr>
        <p:txBody>
          <a:bodyPr>
            <a:normAutofit/>
          </a:bodyPr>
          <a:lstStyle>
            <a:lvl1pPr marL="179388" indent="-179388">
              <a:defRPr sz="1400"/>
            </a:lvl1pPr>
            <a:lvl2pPr marL="419100" indent="-234950">
              <a:defRPr sz="1400"/>
            </a:lvl2pPr>
            <a:lvl3pPr marL="641350" indent="-222250">
              <a:defRPr sz="1400"/>
            </a:lvl3pPr>
            <a:lvl4pPr marL="882650" indent="-228600">
              <a:defRPr sz="1400"/>
            </a:lvl4pPr>
            <a:lvl5pPr marL="1116013" indent="-228600">
              <a:defRPr sz="14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Content Placeholder 3"/>
          <p:cNvSpPr>
            <a:spLocks noGrp="1"/>
          </p:cNvSpPr>
          <p:nvPr>
            <p:ph sz="half" idx="2"/>
          </p:nvPr>
        </p:nvSpPr>
        <p:spPr>
          <a:xfrm>
            <a:off x="6240000" y="1368000"/>
            <a:ext cx="5280000" cy="2232000"/>
          </a:xfrm>
        </p:spPr>
        <p:txBody>
          <a:bodyPr>
            <a:normAutofit/>
          </a:bodyPr>
          <a:lstStyle>
            <a:lvl1pPr marL="179388" indent="-179388">
              <a:defRPr sz="1400"/>
            </a:lvl1pPr>
            <a:lvl2pPr marL="419100" indent="-234950">
              <a:defRPr sz="1400"/>
            </a:lvl2pPr>
            <a:lvl3pPr marL="641350" indent="-222250">
              <a:defRPr sz="1400"/>
            </a:lvl3pPr>
            <a:lvl4pPr marL="882650" indent="-228600">
              <a:defRPr sz="1400"/>
            </a:lvl4pPr>
            <a:lvl5pPr marL="1116013" indent="-228600">
              <a:defRPr sz="14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8" name="Content Placeholder 2"/>
          <p:cNvSpPr>
            <a:spLocks noGrp="1"/>
          </p:cNvSpPr>
          <p:nvPr>
            <p:ph sz="half" idx="13"/>
          </p:nvPr>
        </p:nvSpPr>
        <p:spPr>
          <a:xfrm>
            <a:off x="768000" y="3834000"/>
            <a:ext cx="5280000" cy="2232000"/>
          </a:xfrm>
        </p:spPr>
        <p:txBody>
          <a:bodyPr>
            <a:normAutofit/>
          </a:bodyPr>
          <a:lstStyle>
            <a:lvl1pPr marL="179388" indent="-179388">
              <a:defRPr sz="1400"/>
            </a:lvl1pPr>
            <a:lvl2pPr marL="419100" indent="-234950">
              <a:defRPr sz="1400"/>
            </a:lvl2pPr>
            <a:lvl3pPr marL="641350" indent="-222250">
              <a:defRPr sz="1400"/>
            </a:lvl3pPr>
            <a:lvl4pPr marL="882650" indent="-228600">
              <a:defRPr sz="1400"/>
            </a:lvl4pPr>
            <a:lvl5pPr marL="1116013" indent="-228600">
              <a:defRPr sz="14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9" name="Content Placeholder 3"/>
          <p:cNvSpPr>
            <a:spLocks noGrp="1"/>
          </p:cNvSpPr>
          <p:nvPr>
            <p:ph sz="half" idx="14"/>
          </p:nvPr>
        </p:nvSpPr>
        <p:spPr>
          <a:xfrm>
            <a:off x="6240000" y="3834000"/>
            <a:ext cx="5280000" cy="2232000"/>
          </a:xfrm>
        </p:spPr>
        <p:txBody>
          <a:bodyPr>
            <a:normAutofit/>
          </a:bodyPr>
          <a:lstStyle>
            <a:lvl1pPr marL="179388" indent="-179388">
              <a:defRPr sz="1400"/>
            </a:lvl1pPr>
            <a:lvl2pPr marL="419100" indent="-234950">
              <a:defRPr sz="1400"/>
            </a:lvl2pPr>
            <a:lvl3pPr marL="641350" indent="-222250">
              <a:defRPr sz="1400"/>
            </a:lvl3pPr>
            <a:lvl4pPr marL="882650" indent="-228600">
              <a:defRPr sz="1400"/>
            </a:lvl4pPr>
            <a:lvl5pPr marL="1116013" indent="-228600">
              <a:defRPr sz="14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7" name="Date Placeholder 3"/>
          <p:cNvSpPr>
            <a:spLocks noGrp="1"/>
          </p:cNvSpPr>
          <p:nvPr>
            <p:ph type="dt" sz="half" idx="15"/>
          </p:nvPr>
        </p:nvSpPr>
        <p:spPr/>
        <p:txBody>
          <a:bodyPr/>
          <a:lstStyle>
            <a:lvl1pPr>
              <a:defRPr/>
            </a:lvl1pPr>
          </a:lstStyle>
          <a:p>
            <a:pPr>
              <a:defRPr/>
            </a:pPr>
            <a:fld id="{C3DC01A6-9C98-4ED4-888A-564F2C65D29A}" type="datetime1">
              <a:rPr lang="en-GB"/>
              <a:pPr>
                <a:defRPr/>
              </a:pPr>
              <a:t>25/11/2024</a:t>
            </a:fld>
            <a:endParaRPr lang="en-GB" dirty="0"/>
          </a:p>
        </p:txBody>
      </p:sp>
      <p:sp>
        <p:nvSpPr>
          <p:cNvPr id="10" name="Footer Placeholder 4"/>
          <p:cNvSpPr>
            <a:spLocks noGrp="1"/>
          </p:cNvSpPr>
          <p:nvPr>
            <p:ph type="ftr" sz="quarter" idx="16"/>
          </p:nvPr>
        </p:nvSpPr>
        <p:spPr/>
        <p:txBody>
          <a:bodyPr/>
          <a:lstStyle>
            <a:lvl1pPr>
              <a:defRPr/>
            </a:lvl1pPr>
          </a:lstStyle>
          <a:p>
            <a:pPr>
              <a:defRPr/>
            </a:pPr>
            <a:endParaRPr lang="en-GB"/>
          </a:p>
        </p:txBody>
      </p:sp>
      <p:sp>
        <p:nvSpPr>
          <p:cNvPr id="11" name="Slide Number Placeholder 5"/>
          <p:cNvSpPr>
            <a:spLocks noGrp="1"/>
          </p:cNvSpPr>
          <p:nvPr>
            <p:ph type="sldNum" sz="quarter" idx="17"/>
          </p:nvPr>
        </p:nvSpPr>
        <p:spPr>
          <a:xfrm>
            <a:off x="9120718" y="6423026"/>
            <a:ext cx="2400300" cy="252413"/>
          </a:xfrm>
          <a:prstGeom prst="rect">
            <a:avLst/>
          </a:prstGeom>
        </p:spPr>
        <p:txBody>
          <a:bodyPr/>
          <a:lstStyle>
            <a:lvl1pPr>
              <a:defRPr/>
            </a:lvl1pPr>
          </a:lstStyle>
          <a:p>
            <a:pPr>
              <a:defRPr/>
            </a:pPr>
            <a:r>
              <a:rPr lang="en-GB"/>
              <a:t>Page </a:t>
            </a:r>
            <a:fld id="{43065AE8-0A37-40AE-A40B-3827E2C191AE}" type="slidenum">
              <a:rPr lang="en-GB"/>
              <a:pPr>
                <a:defRPr/>
              </a:pPr>
              <a:t>‹#›</a:t>
            </a:fld>
            <a:endParaRPr lang="en-GB"/>
          </a:p>
        </p:txBody>
      </p:sp>
    </p:spTree>
    <p:extLst>
      <p:ext uri="{BB962C8B-B14F-4D97-AF65-F5344CB8AC3E}">
        <p14:creationId xmlns:p14="http://schemas.microsoft.com/office/powerpoint/2010/main" val="414602769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Four Charts">
    <p:spTree>
      <p:nvGrpSpPr>
        <p:cNvPr id="1" name=""/>
        <p:cNvGrpSpPr/>
        <p:nvPr/>
      </p:nvGrpSpPr>
      <p:grpSpPr>
        <a:xfrm>
          <a:off x="0" y="0"/>
          <a:ext cx="0" cy="0"/>
          <a:chOff x="0" y="0"/>
          <a:chExt cx="0" cy="0"/>
        </a:xfrm>
      </p:grpSpPr>
      <p:cxnSp>
        <p:nvCxnSpPr>
          <p:cNvPr id="12" name="Straight Connector 11"/>
          <p:cNvCxnSpPr/>
          <p:nvPr userDrawn="1"/>
        </p:nvCxnSpPr>
        <p:spPr>
          <a:xfrm>
            <a:off x="6239934" y="1557338"/>
            <a:ext cx="5183717" cy="0"/>
          </a:xfrm>
          <a:prstGeom prst="line">
            <a:avLst/>
          </a:prstGeom>
        </p:spPr>
        <p:style>
          <a:lnRef idx="1">
            <a:schemeClr val="accent2"/>
          </a:lnRef>
          <a:fillRef idx="0">
            <a:schemeClr val="accent2"/>
          </a:fillRef>
          <a:effectRef idx="0">
            <a:schemeClr val="accent2"/>
          </a:effectRef>
          <a:fontRef idx="minor">
            <a:schemeClr val="tx1"/>
          </a:fontRef>
        </p:style>
      </p:cxnSp>
      <p:cxnSp>
        <p:nvCxnSpPr>
          <p:cNvPr id="20" name="Straight Connector 19"/>
          <p:cNvCxnSpPr/>
          <p:nvPr userDrawn="1"/>
        </p:nvCxnSpPr>
        <p:spPr>
          <a:xfrm>
            <a:off x="6239934" y="4019550"/>
            <a:ext cx="5183717" cy="0"/>
          </a:xfrm>
          <a:prstGeom prst="line">
            <a:avLst/>
          </a:prstGeom>
        </p:spPr>
        <p:style>
          <a:lnRef idx="1">
            <a:schemeClr val="accent2"/>
          </a:lnRef>
          <a:fillRef idx="0">
            <a:schemeClr val="accent2"/>
          </a:fillRef>
          <a:effectRef idx="0">
            <a:schemeClr val="accent2"/>
          </a:effectRef>
          <a:fontRef idx="minor">
            <a:schemeClr val="tx1"/>
          </a:fontRef>
        </p:style>
      </p:cxnSp>
      <p:cxnSp>
        <p:nvCxnSpPr>
          <p:cNvPr id="21" name="Straight Connector 20"/>
          <p:cNvCxnSpPr/>
          <p:nvPr userDrawn="1"/>
        </p:nvCxnSpPr>
        <p:spPr>
          <a:xfrm>
            <a:off x="768351" y="1557338"/>
            <a:ext cx="5183716" cy="0"/>
          </a:xfrm>
          <a:prstGeom prst="line">
            <a:avLst/>
          </a:prstGeom>
        </p:spPr>
        <p:style>
          <a:lnRef idx="1">
            <a:schemeClr val="accent2"/>
          </a:lnRef>
          <a:fillRef idx="0">
            <a:schemeClr val="accent2"/>
          </a:fillRef>
          <a:effectRef idx="0">
            <a:schemeClr val="accent2"/>
          </a:effectRef>
          <a:fontRef idx="minor">
            <a:schemeClr val="tx1"/>
          </a:fontRef>
        </p:style>
      </p:cxnSp>
      <p:cxnSp>
        <p:nvCxnSpPr>
          <p:cNvPr id="22" name="Straight Connector 21"/>
          <p:cNvCxnSpPr/>
          <p:nvPr userDrawn="1"/>
        </p:nvCxnSpPr>
        <p:spPr>
          <a:xfrm>
            <a:off x="768351" y="4019550"/>
            <a:ext cx="5183716" cy="0"/>
          </a:xfrm>
          <a:prstGeom prst="line">
            <a:avLst/>
          </a:prstGeom>
        </p:spPr>
        <p:style>
          <a:lnRef idx="1">
            <a:schemeClr val="accent2"/>
          </a:lnRef>
          <a:fillRef idx="0">
            <a:schemeClr val="accent2"/>
          </a:fillRef>
          <a:effectRef idx="0">
            <a:schemeClr val="accent2"/>
          </a:effectRef>
          <a:fontRef idx="minor">
            <a:schemeClr val="tx1"/>
          </a:fontRef>
        </p:style>
      </p:cxnSp>
      <p:sp>
        <p:nvSpPr>
          <p:cNvPr id="2" name="Title 1"/>
          <p:cNvSpPr>
            <a:spLocks noGrp="1"/>
          </p:cNvSpPr>
          <p:nvPr>
            <p:ph type="title"/>
          </p:nvPr>
        </p:nvSpPr>
        <p:spPr>
          <a:xfrm>
            <a:off x="768000" y="453600"/>
            <a:ext cx="10752000" cy="432000"/>
          </a:xfrm>
        </p:spPr>
        <p:txBody>
          <a:bodyPr/>
          <a:lstStyle/>
          <a:p>
            <a:r>
              <a:rPr lang="en-US" dirty="0"/>
              <a:t>Click to edit Master title style</a:t>
            </a:r>
            <a:endParaRPr lang="en-GB" dirty="0"/>
          </a:p>
        </p:txBody>
      </p:sp>
      <p:sp>
        <p:nvSpPr>
          <p:cNvPr id="11" name="Chart Placeholder 10"/>
          <p:cNvSpPr>
            <a:spLocks noGrp="1"/>
          </p:cNvSpPr>
          <p:nvPr>
            <p:ph type="chart" sz="quarter" idx="13"/>
          </p:nvPr>
        </p:nvSpPr>
        <p:spPr>
          <a:xfrm>
            <a:off x="768000" y="1710000"/>
            <a:ext cx="5280000" cy="1908000"/>
          </a:xfrm>
        </p:spPr>
        <p:txBody>
          <a:bodyPr rtlCol="0">
            <a:normAutofit/>
          </a:bodyPr>
          <a:lstStyle>
            <a:lvl1pPr>
              <a:defRPr sz="1100"/>
            </a:lvl1pPr>
          </a:lstStyle>
          <a:p>
            <a:pPr lvl="0"/>
            <a:endParaRPr lang="en-GB" noProof="0"/>
          </a:p>
        </p:txBody>
      </p:sp>
      <p:sp>
        <p:nvSpPr>
          <p:cNvPr id="13" name="Text Placeholder 12"/>
          <p:cNvSpPr>
            <a:spLocks noGrp="1"/>
          </p:cNvSpPr>
          <p:nvPr>
            <p:ph type="body" sz="quarter" idx="14"/>
          </p:nvPr>
        </p:nvSpPr>
        <p:spPr>
          <a:xfrm>
            <a:off x="768000" y="1368000"/>
            <a:ext cx="5280000" cy="252000"/>
          </a:xfrm>
        </p:spPr>
        <p:txBody>
          <a:bodyPr>
            <a:normAutofit/>
          </a:bodyPr>
          <a:lstStyle>
            <a:lvl1pPr marL="0" indent="0">
              <a:buNone/>
              <a:defRPr sz="1400" b="1">
                <a:solidFill>
                  <a:schemeClr val="accent2"/>
                </a:solidFill>
              </a:defRPr>
            </a:lvl1pPr>
          </a:lstStyle>
          <a:p>
            <a:pPr lvl="0"/>
            <a:r>
              <a:rPr lang="en-US" dirty="0"/>
              <a:t>Click to edit Master text styles</a:t>
            </a:r>
          </a:p>
        </p:txBody>
      </p:sp>
      <p:sp>
        <p:nvSpPr>
          <p:cNvPr id="14" name="Chart Placeholder 10"/>
          <p:cNvSpPr>
            <a:spLocks noGrp="1"/>
          </p:cNvSpPr>
          <p:nvPr>
            <p:ph type="chart" sz="quarter" idx="15"/>
          </p:nvPr>
        </p:nvSpPr>
        <p:spPr>
          <a:xfrm>
            <a:off x="768000" y="4176000"/>
            <a:ext cx="5280000" cy="1908000"/>
          </a:xfrm>
        </p:spPr>
        <p:txBody>
          <a:bodyPr rtlCol="0">
            <a:normAutofit/>
          </a:bodyPr>
          <a:lstStyle>
            <a:lvl1pPr>
              <a:defRPr sz="1100"/>
            </a:lvl1pPr>
          </a:lstStyle>
          <a:p>
            <a:pPr lvl="0"/>
            <a:endParaRPr lang="en-GB" noProof="0"/>
          </a:p>
        </p:txBody>
      </p:sp>
      <p:sp>
        <p:nvSpPr>
          <p:cNvPr id="15" name="Text Placeholder 12"/>
          <p:cNvSpPr>
            <a:spLocks noGrp="1"/>
          </p:cNvSpPr>
          <p:nvPr>
            <p:ph type="body" sz="quarter" idx="16"/>
          </p:nvPr>
        </p:nvSpPr>
        <p:spPr>
          <a:xfrm>
            <a:off x="768000" y="3834000"/>
            <a:ext cx="5280000" cy="252000"/>
          </a:xfrm>
        </p:spPr>
        <p:txBody>
          <a:bodyPr>
            <a:normAutofit/>
          </a:bodyPr>
          <a:lstStyle>
            <a:lvl1pPr marL="0" indent="0">
              <a:buNone/>
              <a:defRPr sz="1400" b="1">
                <a:solidFill>
                  <a:schemeClr val="accent2"/>
                </a:solidFill>
              </a:defRPr>
            </a:lvl1pPr>
          </a:lstStyle>
          <a:p>
            <a:pPr lvl="0"/>
            <a:r>
              <a:rPr lang="en-US" dirty="0"/>
              <a:t>Click to edit Master text styles</a:t>
            </a:r>
          </a:p>
        </p:txBody>
      </p:sp>
      <p:sp>
        <p:nvSpPr>
          <p:cNvPr id="16" name="Chart Placeholder 10"/>
          <p:cNvSpPr>
            <a:spLocks noGrp="1"/>
          </p:cNvSpPr>
          <p:nvPr>
            <p:ph type="chart" sz="quarter" idx="17"/>
          </p:nvPr>
        </p:nvSpPr>
        <p:spPr>
          <a:xfrm>
            <a:off x="6240000" y="1710000"/>
            <a:ext cx="5280000" cy="1908000"/>
          </a:xfrm>
        </p:spPr>
        <p:txBody>
          <a:bodyPr rtlCol="0">
            <a:normAutofit/>
          </a:bodyPr>
          <a:lstStyle>
            <a:lvl1pPr>
              <a:defRPr sz="1100"/>
            </a:lvl1pPr>
          </a:lstStyle>
          <a:p>
            <a:pPr lvl="0"/>
            <a:endParaRPr lang="en-GB" noProof="0"/>
          </a:p>
        </p:txBody>
      </p:sp>
      <p:sp>
        <p:nvSpPr>
          <p:cNvPr id="17" name="Text Placeholder 12"/>
          <p:cNvSpPr>
            <a:spLocks noGrp="1"/>
          </p:cNvSpPr>
          <p:nvPr>
            <p:ph type="body" sz="quarter" idx="18"/>
          </p:nvPr>
        </p:nvSpPr>
        <p:spPr>
          <a:xfrm>
            <a:off x="6240000" y="1368000"/>
            <a:ext cx="5280000" cy="252000"/>
          </a:xfrm>
        </p:spPr>
        <p:txBody>
          <a:bodyPr>
            <a:normAutofit/>
          </a:bodyPr>
          <a:lstStyle>
            <a:lvl1pPr marL="0" indent="0">
              <a:buNone/>
              <a:defRPr sz="1400" b="1">
                <a:solidFill>
                  <a:schemeClr val="accent2"/>
                </a:solidFill>
              </a:defRPr>
            </a:lvl1pPr>
          </a:lstStyle>
          <a:p>
            <a:pPr lvl="0"/>
            <a:r>
              <a:rPr lang="en-US" dirty="0"/>
              <a:t>Click to edit Master text styles</a:t>
            </a:r>
          </a:p>
        </p:txBody>
      </p:sp>
      <p:sp>
        <p:nvSpPr>
          <p:cNvPr id="18" name="Chart Placeholder 10"/>
          <p:cNvSpPr>
            <a:spLocks noGrp="1"/>
          </p:cNvSpPr>
          <p:nvPr>
            <p:ph type="chart" sz="quarter" idx="19"/>
          </p:nvPr>
        </p:nvSpPr>
        <p:spPr>
          <a:xfrm>
            <a:off x="6240000" y="4176000"/>
            <a:ext cx="5280000" cy="1908000"/>
          </a:xfrm>
        </p:spPr>
        <p:txBody>
          <a:bodyPr rtlCol="0">
            <a:normAutofit/>
          </a:bodyPr>
          <a:lstStyle>
            <a:lvl1pPr>
              <a:defRPr sz="1100"/>
            </a:lvl1pPr>
          </a:lstStyle>
          <a:p>
            <a:pPr lvl="0"/>
            <a:endParaRPr lang="en-GB" noProof="0"/>
          </a:p>
        </p:txBody>
      </p:sp>
      <p:sp>
        <p:nvSpPr>
          <p:cNvPr id="19" name="Text Placeholder 12"/>
          <p:cNvSpPr>
            <a:spLocks noGrp="1"/>
          </p:cNvSpPr>
          <p:nvPr>
            <p:ph type="body" sz="quarter" idx="20"/>
          </p:nvPr>
        </p:nvSpPr>
        <p:spPr>
          <a:xfrm>
            <a:off x="6240000" y="3834000"/>
            <a:ext cx="5280000" cy="252000"/>
          </a:xfrm>
        </p:spPr>
        <p:txBody>
          <a:bodyPr>
            <a:normAutofit/>
          </a:bodyPr>
          <a:lstStyle>
            <a:lvl1pPr marL="0" indent="0">
              <a:buNone/>
              <a:defRPr sz="1400" b="1">
                <a:solidFill>
                  <a:schemeClr val="accent2"/>
                </a:solidFill>
              </a:defRPr>
            </a:lvl1pPr>
          </a:lstStyle>
          <a:p>
            <a:pPr lvl="0"/>
            <a:r>
              <a:rPr lang="en-US" dirty="0"/>
              <a:t>Click to edit Master text styles</a:t>
            </a:r>
          </a:p>
        </p:txBody>
      </p:sp>
      <p:sp>
        <p:nvSpPr>
          <p:cNvPr id="23" name="Date Placeholder 4"/>
          <p:cNvSpPr>
            <a:spLocks noGrp="1"/>
          </p:cNvSpPr>
          <p:nvPr>
            <p:ph type="dt" sz="half" idx="21"/>
          </p:nvPr>
        </p:nvSpPr>
        <p:spPr/>
        <p:txBody>
          <a:bodyPr/>
          <a:lstStyle>
            <a:lvl1pPr>
              <a:defRPr/>
            </a:lvl1pPr>
          </a:lstStyle>
          <a:p>
            <a:pPr>
              <a:defRPr/>
            </a:pPr>
            <a:fld id="{B26F0B93-AA94-4B45-853C-ADC461020040}" type="datetime1">
              <a:rPr lang="en-GB"/>
              <a:pPr>
                <a:defRPr/>
              </a:pPr>
              <a:t>25/11/2024</a:t>
            </a:fld>
            <a:endParaRPr lang="en-GB"/>
          </a:p>
        </p:txBody>
      </p:sp>
      <p:sp>
        <p:nvSpPr>
          <p:cNvPr id="24" name="Footer Placeholder 5"/>
          <p:cNvSpPr>
            <a:spLocks noGrp="1"/>
          </p:cNvSpPr>
          <p:nvPr>
            <p:ph type="ftr" sz="quarter" idx="22"/>
          </p:nvPr>
        </p:nvSpPr>
        <p:spPr/>
        <p:txBody>
          <a:bodyPr/>
          <a:lstStyle>
            <a:lvl1pPr>
              <a:defRPr/>
            </a:lvl1pPr>
          </a:lstStyle>
          <a:p>
            <a:pPr>
              <a:defRPr/>
            </a:pPr>
            <a:endParaRPr lang="en-GB"/>
          </a:p>
        </p:txBody>
      </p:sp>
      <p:sp>
        <p:nvSpPr>
          <p:cNvPr id="25" name="Slide Number Placeholder 6"/>
          <p:cNvSpPr>
            <a:spLocks noGrp="1"/>
          </p:cNvSpPr>
          <p:nvPr>
            <p:ph type="sldNum" sz="quarter" idx="23"/>
          </p:nvPr>
        </p:nvSpPr>
        <p:spPr>
          <a:xfrm>
            <a:off x="9120718" y="6423026"/>
            <a:ext cx="2400300" cy="252413"/>
          </a:xfrm>
          <a:prstGeom prst="rect">
            <a:avLst/>
          </a:prstGeom>
        </p:spPr>
        <p:txBody>
          <a:bodyPr/>
          <a:lstStyle>
            <a:lvl1pPr>
              <a:defRPr/>
            </a:lvl1pPr>
          </a:lstStyle>
          <a:p>
            <a:pPr>
              <a:defRPr/>
            </a:pPr>
            <a:r>
              <a:rPr lang="en-GB"/>
              <a:t>Page </a:t>
            </a:r>
            <a:fld id="{EE0FD01F-A2DD-4F9F-9199-CD88EF51425F}" type="slidenum">
              <a:rPr lang="en-GB"/>
              <a:pPr>
                <a:defRPr/>
              </a:pPr>
              <a:t>‹#›</a:t>
            </a:fld>
            <a:endParaRPr lang="en-GB"/>
          </a:p>
        </p:txBody>
      </p:sp>
    </p:spTree>
    <p:extLst>
      <p:ext uri="{BB962C8B-B14F-4D97-AF65-F5344CB8AC3E}">
        <p14:creationId xmlns:p14="http://schemas.microsoft.com/office/powerpoint/2010/main" val="385764340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wo Horizontal Content">
    <p:spTree>
      <p:nvGrpSpPr>
        <p:cNvPr id="1" name=""/>
        <p:cNvGrpSpPr/>
        <p:nvPr/>
      </p:nvGrpSpPr>
      <p:grpSpPr>
        <a:xfrm>
          <a:off x="0" y="0"/>
          <a:ext cx="0" cy="0"/>
          <a:chOff x="0" y="0"/>
          <a:chExt cx="0" cy="0"/>
        </a:xfrm>
      </p:grpSpPr>
      <p:sp>
        <p:nvSpPr>
          <p:cNvPr id="2" name="Title 1"/>
          <p:cNvSpPr>
            <a:spLocks noGrp="1"/>
          </p:cNvSpPr>
          <p:nvPr>
            <p:ph type="title"/>
          </p:nvPr>
        </p:nvSpPr>
        <p:spPr>
          <a:xfrm>
            <a:off x="768000" y="453600"/>
            <a:ext cx="10752000" cy="432000"/>
          </a:xfrm>
        </p:spPr>
        <p:txBody>
          <a:bodyPr/>
          <a:lstStyle/>
          <a:p>
            <a:r>
              <a:rPr lang="en-US" dirty="0"/>
              <a:t>Click to edit Master title style</a:t>
            </a:r>
            <a:endParaRPr lang="en-GB" dirty="0"/>
          </a:p>
        </p:txBody>
      </p:sp>
      <p:sp>
        <p:nvSpPr>
          <p:cNvPr id="3" name="Content Placeholder 2"/>
          <p:cNvSpPr>
            <a:spLocks noGrp="1"/>
          </p:cNvSpPr>
          <p:nvPr>
            <p:ph sz="half" idx="1"/>
          </p:nvPr>
        </p:nvSpPr>
        <p:spPr>
          <a:xfrm>
            <a:off x="768000" y="1367999"/>
            <a:ext cx="10752000" cy="2232000"/>
          </a:xfrm>
        </p:spPr>
        <p:txBody>
          <a:bodyPr>
            <a:normAutofit/>
          </a:bodyPr>
          <a:lstStyle>
            <a:lvl1pPr marL="179388" indent="-179388">
              <a:defRPr sz="1400"/>
            </a:lvl1pPr>
            <a:lvl2pPr marL="427038" indent="-234950">
              <a:defRPr sz="1400"/>
            </a:lvl2pPr>
            <a:lvl3pPr marL="657225" indent="-228600">
              <a:defRPr sz="1400"/>
            </a:lvl3pPr>
            <a:lvl4pPr marL="874713" indent="-228600">
              <a:defRPr sz="1400"/>
            </a:lvl4pPr>
            <a:lvl5pPr marL="1068388" indent="-180975">
              <a:defRPr sz="14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8" name="Content Placeholder 2"/>
          <p:cNvSpPr>
            <a:spLocks noGrp="1"/>
          </p:cNvSpPr>
          <p:nvPr>
            <p:ph sz="half" idx="13"/>
          </p:nvPr>
        </p:nvSpPr>
        <p:spPr>
          <a:xfrm>
            <a:off x="768000" y="3744000"/>
            <a:ext cx="10752000" cy="2232000"/>
          </a:xfrm>
        </p:spPr>
        <p:txBody>
          <a:bodyPr>
            <a:normAutofit/>
          </a:bodyPr>
          <a:lstStyle>
            <a:lvl1pPr marL="179388" indent="-179388">
              <a:defRPr sz="1400"/>
            </a:lvl1pPr>
            <a:lvl2pPr marL="427038" indent="-234950">
              <a:defRPr sz="1400"/>
            </a:lvl2pPr>
            <a:lvl3pPr marL="657225" indent="-228600">
              <a:defRPr sz="1400"/>
            </a:lvl3pPr>
            <a:lvl4pPr marL="874713" indent="-228600">
              <a:defRPr sz="1400"/>
            </a:lvl4pPr>
            <a:lvl5pPr marL="1068388" indent="-180975">
              <a:defRPr sz="14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Date Placeholder 3"/>
          <p:cNvSpPr>
            <a:spLocks noGrp="1"/>
          </p:cNvSpPr>
          <p:nvPr>
            <p:ph type="dt" sz="half" idx="14"/>
          </p:nvPr>
        </p:nvSpPr>
        <p:spPr/>
        <p:txBody>
          <a:bodyPr/>
          <a:lstStyle>
            <a:lvl1pPr>
              <a:defRPr/>
            </a:lvl1pPr>
          </a:lstStyle>
          <a:p>
            <a:pPr>
              <a:defRPr/>
            </a:pPr>
            <a:fld id="{7AAD0276-2EA1-42D0-92AF-BFAA06042125}" type="datetime1">
              <a:rPr lang="en-GB"/>
              <a:pPr>
                <a:defRPr/>
              </a:pPr>
              <a:t>25/11/2024</a:t>
            </a:fld>
            <a:endParaRPr lang="en-GB" dirty="0"/>
          </a:p>
        </p:txBody>
      </p:sp>
      <p:sp>
        <p:nvSpPr>
          <p:cNvPr id="6" name="Footer Placeholder 4"/>
          <p:cNvSpPr>
            <a:spLocks noGrp="1"/>
          </p:cNvSpPr>
          <p:nvPr>
            <p:ph type="ftr" sz="quarter" idx="15"/>
          </p:nvPr>
        </p:nvSpPr>
        <p:spPr/>
        <p:txBody>
          <a:bodyPr/>
          <a:lstStyle>
            <a:lvl1pPr>
              <a:defRPr/>
            </a:lvl1pPr>
          </a:lstStyle>
          <a:p>
            <a:pPr>
              <a:defRPr/>
            </a:pPr>
            <a:endParaRPr lang="en-GB"/>
          </a:p>
        </p:txBody>
      </p:sp>
      <p:sp>
        <p:nvSpPr>
          <p:cNvPr id="7" name="Slide Number Placeholder 5"/>
          <p:cNvSpPr>
            <a:spLocks noGrp="1"/>
          </p:cNvSpPr>
          <p:nvPr>
            <p:ph type="sldNum" sz="quarter" idx="16"/>
          </p:nvPr>
        </p:nvSpPr>
        <p:spPr>
          <a:xfrm>
            <a:off x="9120718" y="6423026"/>
            <a:ext cx="2400300" cy="252413"/>
          </a:xfrm>
          <a:prstGeom prst="rect">
            <a:avLst/>
          </a:prstGeom>
        </p:spPr>
        <p:txBody>
          <a:bodyPr/>
          <a:lstStyle>
            <a:lvl1pPr>
              <a:defRPr/>
            </a:lvl1pPr>
          </a:lstStyle>
          <a:p>
            <a:pPr>
              <a:defRPr/>
            </a:pPr>
            <a:r>
              <a:rPr lang="en-GB"/>
              <a:t>Page </a:t>
            </a:r>
            <a:fld id="{EDED8AAB-2444-4C44-A334-CD8002CA760C}" type="slidenum">
              <a:rPr lang="en-GB"/>
              <a:pPr>
                <a:defRPr/>
              </a:pPr>
              <a:t>‹#›</a:t>
            </a:fld>
            <a:endParaRPr lang="en-GB"/>
          </a:p>
        </p:txBody>
      </p:sp>
    </p:spTree>
    <p:extLst>
      <p:ext uri="{BB962C8B-B14F-4D97-AF65-F5344CB8AC3E}">
        <p14:creationId xmlns:p14="http://schemas.microsoft.com/office/powerpoint/2010/main" val="353086409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reserve="1">
  <p:cSld name="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768000" y="453600"/>
            <a:ext cx="10752000" cy="432000"/>
          </a:xfrm>
        </p:spPr>
        <p:txBody>
          <a:bodyPr/>
          <a:lstStyle/>
          <a:p>
            <a:r>
              <a:rPr lang="en-US" dirty="0"/>
              <a:t>Click to edit Master title style</a:t>
            </a:r>
            <a:endParaRPr lang="en-GB" dirty="0"/>
          </a:p>
        </p:txBody>
      </p:sp>
      <p:sp>
        <p:nvSpPr>
          <p:cNvPr id="3" name="Content Placeholder 2"/>
          <p:cNvSpPr>
            <a:spLocks noGrp="1"/>
          </p:cNvSpPr>
          <p:nvPr>
            <p:ph sz="half" idx="1"/>
          </p:nvPr>
        </p:nvSpPr>
        <p:spPr>
          <a:xfrm>
            <a:off x="768000" y="1368000"/>
            <a:ext cx="3456000" cy="4896000"/>
          </a:xfrm>
        </p:spPr>
        <p:txBody>
          <a:bodyPr>
            <a:normAutofit/>
          </a:bodyPr>
          <a:lstStyle>
            <a:lvl1pPr marL="179388" indent="-179388">
              <a:defRPr sz="1400"/>
            </a:lvl1pPr>
            <a:lvl2pPr marL="419100" indent="-234950">
              <a:defRPr sz="1400"/>
            </a:lvl2pPr>
            <a:lvl3pPr marL="647700" indent="-228600">
              <a:defRPr sz="1400"/>
            </a:lvl3pPr>
            <a:lvl4pPr marL="866775" indent="-228600">
              <a:defRPr sz="1400"/>
            </a:lvl4pPr>
            <a:lvl5pPr marL="1116013" indent="-228600">
              <a:defRPr sz="14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Content Placeholder 3"/>
          <p:cNvSpPr>
            <a:spLocks noGrp="1"/>
          </p:cNvSpPr>
          <p:nvPr>
            <p:ph sz="half" idx="2"/>
          </p:nvPr>
        </p:nvSpPr>
        <p:spPr>
          <a:xfrm>
            <a:off x="4409227" y="1368000"/>
            <a:ext cx="7104000" cy="4896000"/>
          </a:xfrm>
        </p:spPr>
        <p:txBody>
          <a:bodyPr>
            <a:normAutofit/>
          </a:bodyPr>
          <a:lstStyle>
            <a:lvl1pPr marL="179388" indent="-179388">
              <a:defRPr sz="1400"/>
            </a:lvl1pPr>
            <a:lvl2pPr marL="419100" indent="-234950">
              <a:defRPr sz="1400"/>
            </a:lvl2pPr>
            <a:lvl3pPr marL="657225" indent="-228600">
              <a:defRPr sz="1400"/>
            </a:lvl3pPr>
            <a:lvl4pPr marL="882650" indent="-228600">
              <a:defRPr sz="1400"/>
            </a:lvl4pPr>
            <a:lvl5pPr marL="1116013" indent="-228600">
              <a:defRPr sz="14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Date Placeholder 3"/>
          <p:cNvSpPr>
            <a:spLocks noGrp="1"/>
          </p:cNvSpPr>
          <p:nvPr>
            <p:ph type="dt" sz="half" idx="10"/>
          </p:nvPr>
        </p:nvSpPr>
        <p:spPr/>
        <p:txBody>
          <a:bodyPr/>
          <a:lstStyle>
            <a:lvl1pPr>
              <a:defRPr/>
            </a:lvl1pPr>
          </a:lstStyle>
          <a:p>
            <a:pPr>
              <a:defRPr/>
            </a:pPr>
            <a:fld id="{535202EE-5FC5-4597-A55B-E67537A76B32}" type="datetime1">
              <a:rPr lang="en-GB"/>
              <a:pPr>
                <a:defRPr/>
              </a:pPr>
              <a:t>25/11/2024</a:t>
            </a:fld>
            <a:endParaRPr lang="en-GB" dirty="0"/>
          </a:p>
        </p:txBody>
      </p:sp>
      <p:sp>
        <p:nvSpPr>
          <p:cNvPr id="6" name="Footer Placeholder 4"/>
          <p:cNvSpPr>
            <a:spLocks noGrp="1"/>
          </p:cNvSpPr>
          <p:nvPr>
            <p:ph type="ftr" sz="quarter" idx="11"/>
          </p:nvPr>
        </p:nvSpPr>
        <p:spPr/>
        <p:txBody>
          <a:bodyPr/>
          <a:lstStyle>
            <a:lvl1pPr>
              <a:defRPr/>
            </a:lvl1pPr>
          </a:lstStyle>
          <a:p>
            <a:pPr>
              <a:defRPr/>
            </a:pPr>
            <a:endParaRPr lang="en-GB"/>
          </a:p>
        </p:txBody>
      </p:sp>
      <p:sp>
        <p:nvSpPr>
          <p:cNvPr id="7" name="Slide Number Placeholder 5"/>
          <p:cNvSpPr>
            <a:spLocks noGrp="1"/>
          </p:cNvSpPr>
          <p:nvPr>
            <p:ph type="sldNum" sz="quarter" idx="12"/>
          </p:nvPr>
        </p:nvSpPr>
        <p:spPr>
          <a:xfrm>
            <a:off x="9120718" y="6423026"/>
            <a:ext cx="2400300" cy="252413"/>
          </a:xfrm>
          <a:prstGeom prst="rect">
            <a:avLst/>
          </a:prstGeom>
        </p:spPr>
        <p:txBody>
          <a:bodyPr/>
          <a:lstStyle>
            <a:lvl1pPr>
              <a:defRPr/>
            </a:lvl1pPr>
          </a:lstStyle>
          <a:p>
            <a:pPr>
              <a:defRPr/>
            </a:pPr>
            <a:r>
              <a:rPr lang="en-GB"/>
              <a:t>Page </a:t>
            </a:r>
            <a:fld id="{D379E50D-ED7C-4A6C-94FF-1721718A73AB}" type="slidenum">
              <a:rPr lang="en-GB"/>
              <a:pPr>
                <a:defRPr/>
              </a:pPr>
              <a:t>‹#›</a:t>
            </a:fld>
            <a:endParaRPr lang="en-GB"/>
          </a:p>
        </p:txBody>
      </p:sp>
    </p:spTree>
    <p:extLst>
      <p:ext uri="{BB962C8B-B14F-4D97-AF65-F5344CB8AC3E}">
        <p14:creationId xmlns:p14="http://schemas.microsoft.com/office/powerpoint/2010/main" val="253993910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ext and Content Reversed">
    <p:spTree>
      <p:nvGrpSpPr>
        <p:cNvPr id="1" name=""/>
        <p:cNvGrpSpPr/>
        <p:nvPr/>
      </p:nvGrpSpPr>
      <p:grpSpPr>
        <a:xfrm>
          <a:off x="0" y="0"/>
          <a:ext cx="0" cy="0"/>
          <a:chOff x="0" y="0"/>
          <a:chExt cx="0" cy="0"/>
        </a:xfrm>
      </p:grpSpPr>
      <p:sp>
        <p:nvSpPr>
          <p:cNvPr id="2" name="Title 1"/>
          <p:cNvSpPr>
            <a:spLocks noGrp="1"/>
          </p:cNvSpPr>
          <p:nvPr>
            <p:ph type="title"/>
          </p:nvPr>
        </p:nvSpPr>
        <p:spPr>
          <a:xfrm>
            <a:off x="768000" y="453600"/>
            <a:ext cx="10752000" cy="432000"/>
          </a:xfrm>
        </p:spPr>
        <p:txBody>
          <a:bodyPr/>
          <a:lstStyle/>
          <a:p>
            <a:r>
              <a:rPr lang="en-US" dirty="0"/>
              <a:t>Click to edit Master title style</a:t>
            </a:r>
            <a:endParaRPr lang="en-GB" dirty="0"/>
          </a:p>
        </p:txBody>
      </p:sp>
      <p:sp>
        <p:nvSpPr>
          <p:cNvPr id="8" name="Content Placeholder 2"/>
          <p:cNvSpPr>
            <a:spLocks noGrp="1"/>
          </p:cNvSpPr>
          <p:nvPr>
            <p:ph sz="half" idx="1"/>
          </p:nvPr>
        </p:nvSpPr>
        <p:spPr>
          <a:xfrm>
            <a:off x="8064000" y="1367999"/>
            <a:ext cx="3456000" cy="4896000"/>
          </a:xfrm>
        </p:spPr>
        <p:txBody>
          <a:bodyPr>
            <a:normAutofit/>
          </a:bodyPr>
          <a:lstStyle>
            <a:lvl1pPr marL="179388" indent="-179388">
              <a:defRPr sz="1400"/>
            </a:lvl1pPr>
            <a:lvl2pPr marL="358775" indent="-174625">
              <a:defRPr sz="1400"/>
            </a:lvl2pPr>
            <a:lvl3pPr marL="647700" indent="-228600">
              <a:defRPr sz="1400"/>
            </a:lvl3pPr>
            <a:lvl4pPr marL="866775" indent="-228600">
              <a:defRPr sz="1400"/>
            </a:lvl4pPr>
            <a:lvl5pPr marL="1116013" indent="-228600">
              <a:defRPr sz="14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9" name="Content Placeholder 3"/>
          <p:cNvSpPr>
            <a:spLocks noGrp="1"/>
          </p:cNvSpPr>
          <p:nvPr>
            <p:ph sz="half" idx="2"/>
          </p:nvPr>
        </p:nvSpPr>
        <p:spPr>
          <a:xfrm>
            <a:off x="768000" y="1367999"/>
            <a:ext cx="7104000" cy="4896000"/>
          </a:xfrm>
        </p:spPr>
        <p:txBody>
          <a:bodyPr>
            <a:normAutofit/>
          </a:bodyPr>
          <a:lstStyle>
            <a:lvl1pPr marL="179388" indent="-179388">
              <a:defRPr sz="1400"/>
            </a:lvl1pPr>
            <a:lvl2pPr marL="358775" indent="-174625">
              <a:defRPr sz="1400"/>
            </a:lvl2pPr>
            <a:lvl3pPr marL="657225" indent="-228600">
              <a:defRPr sz="1400"/>
            </a:lvl3pPr>
            <a:lvl4pPr marL="882650" indent="-228600">
              <a:defRPr sz="1400"/>
            </a:lvl4pPr>
            <a:lvl5pPr marL="1116013" indent="-228600">
              <a:defRPr sz="14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Date Placeholder 3"/>
          <p:cNvSpPr>
            <a:spLocks noGrp="1"/>
          </p:cNvSpPr>
          <p:nvPr>
            <p:ph type="dt" sz="half" idx="10"/>
          </p:nvPr>
        </p:nvSpPr>
        <p:spPr/>
        <p:txBody>
          <a:bodyPr/>
          <a:lstStyle>
            <a:lvl1pPr>
              <a:defRPr/>
            </a:lvl1pPr>
          </a:lstStyle>
          <a:p>
            <a:pPr>
              <a:defRPr/>
            </a:pPr>
            <a:fld id="{9B26577B-7E2F-47D6-9365-25B8743BD918}" type="datetime1">
              <a:rPr lang="en-GB"/>
              <a:pPr>
                <a:defRPr/>
              </a:pPr>
              <a:t>25/11/2024</a:t>
            </a:fld>
            <a:endParaRPr lang="en-GB" dirty="0"/>
          </a:p>
        </p:txBody>
      </p:sp>
      <p:sp>
        <p:nvSpPr>
          <p:cNvPr id="6" name="Footer Placeholder 4"/>
          <p:cNvSpPr>
            <a:spLocks noGrp="1"/>
          </p:cNvSpPr>
          <p:nvPr>
            <p:ph type="ftr" sz="quarter" idx="11"/>
          </p:nvPr>
        </p:nvSpPr>
        <p:spPr/>
        <p:txBody>
          <a:bodyPr/>
          <a:lstStyle>
            <a:lvl1pPr>
              <a:defRPr/>
            </a:lvl1pPr>
          </a:lstStyle>
          <a:p>
            <a:pPr>
              <a:defRPr/>
            </a:pPr>
            <a:endParaRPr lang="en-GB"/>
          </a:p>
        </p:txBody>
      </p:sp>
      <p:sp>
        <p:nvSpPr>
          <p:cNvPr id="7" name="Slide Number Placeholder 5"/>
          <p:cNvSpPr>
            <a:spLocks noGrp="1"/>
          </p:cNvSpPr>
          <p:nvPr>
            <p:ph type="sldNum" sz="quarter" idx="12"/>
          </p:nvPr>
        </p:nvSpPr>
        <p:spPr>
          <a:xfrm>
            <a:off x="9120718" y="6423026"/>
            <a:ext cx="2400300" cy="252413"/>
          </a:xfrm>
          <a:prstGeom prst="rect">
            <a:avLst/>
          </a:prstGeom>
        </p:spPr>
        <p:txBody>
          <a:bodyPr/>
          <a:lstStyle>
            <a:lvl1pPr>
              <a:defRPr/>
            </a:lvl1pPr>
          </a:lstStyle>
          <a:p>
            <a:pPr>
              <a:defRPr/>
            </a:pPr>
            <a:r>
              <a:rPr lang="en-GB"/>
              <a:t>Page </a:t>
            </a:r>
            <a:fld id="{066440BB-5FC2-4922-ACD8-0F6D24EB1666}" type="slidenum">
              <a:rPr lang="en-GB"/>
              <a:pPr>
                <a:defRPr/>
              </a:pPr>
              <a:t>‹#›</a:t>
            </a:fld>
            <a:endParaRPr lang="en-GB"/>
          </a:p>
        </p:txBody>
      </p:sp>
    </p:spTree>
    <p:extLst>
      <p:ext uri="{BB962C8B-B14F-4D97-AF65-F5344CB8AC3E}">
        <p14:creationId xmlns:p14="http://schemas.microsoft.com/office/powerpoint/2010/main" val="180232442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ext and two charts">
    <p:spTree>
      <p:nvGrpSpPr>
        <p:cNvPr id="1" name=""/>
        <p:cNvGrpSpPr/>
        <p:nvPr/>
      </p:nvGrpSpPr>
      <p:grpSpPr>
        <a:xfrm>
          <a:off x="0" y="0"/>
          <a:ext cx="0" cy="0"/>
          <a:chOff x="0" y="0"/>
          <a:chExt cx="0" cy="0"/>
        </a:xfrm>
      </p:grpSpPr>
      <p:cxnSp>
        <p:nvCxnSpPr>
          <p:cNvPr id="8" name="Straight Connector 7"/>
          <p:cNvCxnSpPr/>
          <p:nvPr userDrawn="1"/>
        </p:nvCxnSpPr>
        <p:spPr>
          <a:xfrm>
            <a:off x="6239934" y="1557338"/>
            <a:ext cx="5281084" cy="0"/>
          </a:xfrm>
          <a:prstGeom prst="line">
            <a:avLst/>
          </a:prstGeom>
        </p:spPr>
        <p:style>
          <a:lnRef idx="1">
            <a:schemeClr val="accent2"/>
          </a:lnRef>
          <a:fillRef idx="0">
            <a:schemeClr val="accent2"/>
          </a:fillRef>
          <a:effectRef idx="0">
            <a:schemeClr val="accent2"/>
          </a:effectRef>
          <a:fontRef idx="minor">
            <a:schemeClr val="tx1"/>
          </a:fontRef>
        </p:style>
      </p:cxnSp>
      <p:cxnSp>
        <p:nvCxnSpPr>
          <p:cNvPr id="13" name="Straight Connector 12"/>
          <p:cNvCxnSpPr/>
          <p:nvPr userDrawn="1"/>
        </p:nvCxnSpPr>
        <p:spPr>
          <a:xfrm>
            <a:off x="6239934" y="4019550"/>
            <a:ext cx="5281084" cy="0"/>
          </a:xfrm>
          <a:prstGeom prst="line">
            <a:avLst/>
          </a:prstGeom>
        </p:spPr>
        <p:style>
          <a:lnRef idx="1">
            <a:schemeClr val="accent2"/>
          </a:lnRef>
          <a:fillRef idx="0">
            <a:schemeClr val="accent2"/>
          </a:fillRef>
          <a:effectRef idx="0">
            <a:schemeClr val="accent2"/>
          </a:effectRef>
          <a:fontRef idx="minor">
            <a:schemeClr val="tx1"/>
          </a:fontRef>
        </p:style>
      </p:cxnSp>
      <p:sp>
        <p:nvSpPr>
          <p:cNvPr id="2" name="Title 1"/>
          <p:cNvSpPr>
            <a:spLocks noGrp="1"/>
          </p:cNvSpPr>
          <p:nvPr>
            <p:ph type="title"/>
          </p:nvPr>
        </p:nvSpPr>
        <p:spPr>
          <a:xfrm>
            <a:off x="768000" y="453600"/>
            <a:ext cx="10752000" cy="432000"/>
          </a:xfrm>
        </p:spPr>
        <p:txBody>
          <a:bodyPr/>
          <a:lstStyle/>
          <a:p>
            <a:r>
              <a:rPr lang="en-US" dirty="0"/>
              <a:t>Click to edit Master title style</a:t>
            </a:r>
            <a:endParaRPr lang="en-GB" dirty="0"/>
          </a:p>
        </p:txBody>
      </p:sp>
      <p:sp>
        <p:nvSpPr>
          <p:cNvPr id="3" name="Content Placeholder 2"/>
          <p:cNvSpPr>
            <a:spLocks noGrp="1"/>
          </p:cNvSpPr>
          <p:nvPr>
            <p:ph sz="half" idx="1"/>
          </p:nvPr>
        </p:nvSpPr>
        <p:spPr>
          <a:xfrm>
            <a:off x="768000" y="1367999"/>
            <a:ext cx="5280000" cy="471600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9" name="Chart Placeholder 10"/>
          <p:cNvSpPr>
            <a:spLocks noGrp="1"/>
          </p:cNvSpPr>
          <p:nvPr>
            <p:ph type="chart" sz="quarter" idx="17"/>
          </p:nvPr>
        </p:nvSpPr>
        <p:spPr>
          <a:xfrm>
            <a:off x="6240000" y="1702800"/>
            <a:ext cx="5280000" cy="1908000"/>
          </a:xfrm>
        </p:spPr>
        <p:txBody>
          <a:bodyPr rtlCol="0">
            <a:normAutofit/>
          </a:bodyPr>
          <a:lstStyle>
            <a:lvl1pPr>
              <a:defRPr sz="1100"/>
            </a:lvl1pPr>
          </a:lstStyle>
          <a:p>
            <a:pPr lvl="0"/>
            <a:endParaRPr lang="en-GB" noProof="0"/>
          </a:p>
        </p:txBody>
      </p:sp>
      <p:sp>
        <p:nvSpPr>
          <p:cNvPr id="10" name="Text Placeholder 12"/>
          <p:cNvSpPr>
            <a:spLocks noGrp="1"/>
          </p:cNvSpPr>
          <p:nvPr>
            <p:ph type="body" sz="quarter" idx="18"/>
          </p:nvPr>
        </p:nvSpPr>
        <p:spPr>
          <a:xfrm>
            <a:off x="6240000" y="1368000"/>
            <a:ext cx="5280000" cy="252000"/>
          </a:xfrm>
        </p:spPr>
        <p:txBody>
          <a:bodyPr>
            <a:normAutofit/>
          </a:bodyPr>
          <a:lstStyle>
            <a:lvl1pPr marL="0" indent="0">
              <a:buNone/>
              <a:defRPr sz="1400" b="1">
                <a:solidFill>
                  <a:schemeClr val="accent2"/>
                </a:solidFill>
              </a:defRPr>
            </a:lvl1pPr>
          </a:lstStyle>
          <a:p>
            <a:pPr lvl="0"/>
            <a:r>
              <a:rPr lang="en-US" dirty="0"/>
              <a:t>Click to edit Master text styles</a:t>
            </a:r>
          </a:p>
        </p:txBody>
      </p:sp>
      <p:sp>
        <p:nvSpPr>
          <p:cNvPr id="11" name="Chart Placeholder 10"/>
          <p:cNvSpPr>
            <a:spLocks noGrp="1"/>
          </p:cNvSpPr>
          <p:nvPr>
            <p:ph type="chart" sz="quarter" idx="19"/>
          </p:nvPr>
        </p:nvSpPr>
        <p:spPr>
          <a:xfrm>
            <a:off x="6240000" y="4169064"/>
            <a:ext cx="5280000" cy="1908000"/>
          </a:xfrm>
        </p:spPr>
        <p:txBody>
          <a:bodyPr rtlCol="0">
            <a:normAutofit/>
          </a:bodyPr>
          <a:lstStyle>
            <a:lvl1pPr>
              <a:defRPr sz="1100"/>
            </a:lvl1pPr>
          </a:lstStyle>
          <a:p>
            <a:pPr lvl="0"/>
            <a:endParaRPr lang="en-GB" noProof="0"/>
          </a:p>
        </p:txBody>
      </p:sp>
      <p:sp>
        <p:nvSpPr>
          <p:cNvPr id="12" name="Text Placeholder 12"/>
          <p:cNvSpPr>
            <a:spLocks noGrp="1"/>
          </p:cNvSpPr>
          <p:nvPr>
            <p:ph type="body" sz="quarter" idx="20"/>
          </p:nvPr>
        </p:nvSpPr>
        <p:spPr>
          <a:xfrm>
            <a:off x="6240000" y="3833752"/>
            <a:ext cx="5280000" cy="252000"/>
          </a:xfrm>
        </p:spPr>
        <p:txBody>
          <a:bodyPr>
            <a:normAutofit/>
          </a:bodyPr>
          <a:lstStyle>
            <a:lvl1pPr marL="0" indent="0">
              <a:buNone/>
              <a:defRPr sz="1400" b="1">
                <a:solidFill>
                  <a:schemeClr val="accent2"/>
                </a:solidFill>
              </a:defRPr>
            </a:lvl1pPr>
          </a:lstStyle>
          <a:p>
            <a:pPr lvl="0"/>
            <a:r>
              <a:rPr lang="en-US" dirty="0"/>
              <a:t>Click to edit Master text styles</a:t>
            </a:r>
          </a:p>
        </p:txBody>
      </p:sp>
      <p:sp>
        <p:nvSpPr>
          <p:cNvPr id="14" name="Date Placeholder 4"/>
          <p:cNvSpPr>
            <a:spLocks noGrp="1"/>
          </p:cNvSpPr>
          <p:nvPr>
            <p:ph type="dt" sz="half" idx="21"/>
          </p:nvPr>
        </p:nvSpPr>
        <p:spPr/>
        <p:txBody>
          <a:bodyPr/>
          <a:lstStyle>
            <a:lvl1pPr>
              <a:defRPr/>
            </a:lvl1pPr>
          </a:lstStyle>
          <a:p>
            <a:pPr>
              <a:defRPr/>
            </a:pPr>
            <a:fld id="{49796102-4014-4E06-8E20-26D4269E43FB}" type="datetime1">
              <a:rPr lang="en-GB"/>
              <a:pPr>
                <a:defRPr/>
              </a:pPr>
              <a:t>25/11/2024</a:t>
            </a:fld>
            <a:endParaRPr lang="en-GB"/>
          </a:p>
        </p:txBody>
      </p:sp>
      <p:sp>
        <p:nvSpPr>
          <p:cNvPr id="15" name="Footer Placeholder 5"/>
          <p:cNvSpPr>
            <a:spLocks noGrp="1"/>
          </p:cNvSpPr>
          <p:nvPr>
            <p:ph type="ftr" sz="quarter" idx="22"/>
          </p:nvPr>
        </p:nvSpPr>
        <p:spPr/>
        <p:txBody>
          <a:bodyPr/>
          <a:lstStyle>
            <a:lvl1pPr>
              <a:defRPr/>
            </a:lvl1pPr>
          </a:lstStyle>
          <a:p>
            <a:pPr>
              <a:defRPr/>
            </a:pPr>
            <a:endParaRPr lang="en-GB"/>
          </a:p>
        </p:txBody>
      </p:sp>
      <p:sp>
        <p:nvSpPr>
          <p:cNvPr id="16" name="Slide Number Placeholder 6"/>
          <p:cNvSpPr>
            <a:spLocks noGrp="1"/>
          </p:cNvSpPr>
          <p:nvPr>
            <p:ph type="sldNum" sz="quarter" idx="23"/>
          </p:nvPr>
        </p:nvSpPr>
        <p:spPr>
          <a:xfrm>
            <a:off x="9120718" y="6423026"/>
            <a:ext cx="2400300" cy="250825"/>
          </a:xfrm>
          <a:prstGeom prst="rect">
            <a:avLst/>
          </a:prstGeom>
        </p:spPr>
        <p:txBody>
          <a:bodyPr/>
          <a:lstStyle>
            <a:lvl1pPr>
              <a:defRPr/>
            </a:lvl1pPr>
          </a:lstStyle>
          <a:p>
            <a:pPr>
              <a:defRPr/>
            </a:pPr>
            <a:r>
              <a:rPr lang="en-GB"/>
              <a:t>Page </a:t>
            </a:r>
            <a:fld id="{6E6EAB5A-2521-42AD-8625-A3AB19F43D38}" type="slidenum">
              <a:rPr lang="en-GB"/>
              <a:pPr>
                <a:defRPr/>
              </a:pPr>
              <a:t>‹#›</a:t>
            </a:fld>
            <a:endParaRPr lang="en-GB"/>
          </a:p>
        </p:txBody>
      </p:sp>
    </p:spTree>
    <p:extLst>
      <p:ext uri="{BB962C8B-B14F-4D97-AF65-F5344CB8AC3E}">
        <p14:creationId xmlns:p14="http://schemas.microsoft.com/office/powerpoint/2010/main" val="321926082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Narrow Text and Two Charts">
    <p:spTree>
      <p:nvGrpSpPr>
        <p:cNvPr id="1" name=""/>
        <p:cNvGrpSpPr/>
        <p:nvPr/>
      </p:nvGrpSpPr>
      <p:grpSpPr>
        <a:xfrm>
          <a:off x="0" y="0"/>
          <a:ext cx="0" cy="0"/>
          <a:chOff x="0" y="0"/>
          <a:chExt cx="0" cy="0"/>
        </a:xfrm>
      </p:grpSpPr>
      <p:cxnSp>
        <p:nvCxnSpPr>
          <p:cNvPr id="12" name="Straight Connector 11"/>
          <p:cNvCxnSpPr/>
          <p:nvPr userDrawn="1"/>
        </p:nvCxnSpPr>
        <p:spPr>
          <a:xfrm>
            <a:off x="4415366" y="1557338"/>
            <a:ext cx="7105651" cy="0"/>
          </a:xfrm>
          <a:prstGeom prst="line">
            <a:avLst/>
          </a:prstGeom>
        </p:spPr>
        <p:style>
          <a:lnRef idx="1">
            <a:schemeClr val="accent2"/>
          </a:lnRef>
          <a:fillRef idx="0">
            <a:schemeClr val="accent2"/>
          </a:fillRef>
          <a:effectRef idx="0">
            <a:schemeClr val="accent2"/>
          </a:effectRef>
          <a:fontRef idx="minor">
            <a:schemeClr val="tx1"/>
          </a:fontRef>
        </p:style>
      </p:cxnSp>
      <p:cxnSp>
        <p:nvCxnSpPr>
          <p:cNvPr id="13" name="Straight Connector 12"/>
          <p:cNvCxnSpPr/>
          <p:nvPr userDrawn="1"/>
        </p:nvCxnSpPr>
        <p:spPr>
          <a:xfrm>
            <a:off x="4415366" y="4019550"/>
            <a:ext cx="7105651" cy="0"/>
          </a:xfrm>
          <a:prstGeom prst="line">
            <a:avLst/>
          </a:prstGeom>
        </p:spPr>
        <p:style>
          <a:lnRef idx="1">
            <a:schemeClr val="accent2"/>
          </a:lnRef>
          <a:fillRef idx="0">
            <a:schemeClr val="accent2"/>
          </a:fillRef>
          <a:effectRef idx="0">
            <a:schemeClr val="accent2"/>
          </a:effectRef>
          <a:fontRef idx="minor">
            <a:schemeClr val="tx1"/>
          </a:fontRef>
        </p:style>
      </p:cxnSp>
      <p:sp>
        <p:nvSpPr>
          <p:cNvPr id="2" name="Title 1"/>
          <p:cNvSpPr>
            <a:spLocks noGrp="1"/>
          </p:cNvSpPr>
          <p:nvPr>
            <p:ph type="title"/>
          </p:nvPr>
        </p:nvSpPr>
        <p:spPr>
          <a:xfrm>
            <a:off x="768000" y="453600"/>
            <a:ext cx="10752000" cy="432000"/>
          </a:xfrm>
        </p:spPr>
        <p:txBody>
          <a:bodyPr/>
          <a:lstStyle/>
          <a:p>
            <a:r>
              <a:rPr lang="en-US" dirty="0"/>
              <a:t>Click to edit Master title style</a:t>
            </a:r>
            <a:endParaRPr lang="en-GB" dirty="0"/>
          </a:p>
        </p:txBody>
      </p:sp>
      <p:sp>
        <p:nvSpPr>
          <p:cNvPr id="3" name="Content Placeholder 2"/>
          <p:cNvSpPr>
            <a:spLocks noGrp="1"/>
          </p:cNvSpPr>
          <p:nvPr>
            <p:ph sz="half" idx="1"/>
          </p:nvPr>
        </p:nvSpPr>
        <p:spPr>
          <a:xfrm>
            <a:off x="768000" y="1368000"/>
            <a:ext cx="3456000" cy="4716000"/>
          </a:xfrm>
        </p:spPr>
        <p:txBody>
          <a:bodyPr>
            <a:normAutofit/>
          </a:bodyPr>
          <a:lstStyle>
            <a:lvl1pPr>
              <a:defRPr sz="1400"/>
            </a:lvl1pPr>
            <a:lvl2pPr marL="444500" indent="-166688">
              <a:defRPr sz="1400"/>
            </a:lvl2pPr>
            <a:lvl3pPr>
              <a:defRPr sz="1400"/>
            </a:lvl3pPr>
            <a:lvl4pPr>
              <a:defRPr sz="1400"/>
            </a:lvl4pPr>
            <a:lvl5pPr>
              <a:defRPr sz="14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8" name="Chart Placeholder 10"/>
          <p:cNvSpPr>
            <a:spLocks noGrp="1"/>
          </p:cNvSpPr>
          <p:nvPr>
            <p:ph type="chart" sz="quarter" idx="17"/>
          </p:nvPr>
        </p:nvSpPr>
        <p:spPr>
          <a:xfrm>
            <a:off x="4416000" y="1702800"/>
            <a:ext cx="7104000" cy="1908000"/>
          </a:xfrm>
        </p:spPr>
        <p:txBody>
          <a:bodyPr rtlCol="0">
            <a:normAutofit/>
          </a:bodyPr>
          <a:lstStyle>
            <a:lvl1pPr>
              <a:defRPr sz="1100"/>
            </a:lvl1pPr>
          </a:lstStyle>
          <a:p>
            <a:pPr lvl="0"/>
            <a:endParaRPr lang="en-GB" noProof="0"/>
          </a:p>
        </p:txBody>
      </p:sp>
      <p:sp>
        <p:nvSpPr>
          <p:cNvPr id="9" name="Text Placeholder 12"/>
          <p:cNvSpPr>
            <a:spLocks noGrp="1"/>
          </p:cNvSpPr>
          <p:nvPr>
            <p:ph type="body" sz="quarter" idx="18"/>
          </p:nvPr>
        </p:nvSpPr>
        <p:spPr>
          <a:xfrm>
            <a:off x="4416000" y="1368000"/>
            <a:ext cx="7104000" cy="252000"/>
          </a:xfrm>
        </p:spPr>
        <p:txBody>
          <a:bodyPr>
            <a:normAutofit/>
          </a:bodyPr>
          <a:lstStyle>
            <a:lvl1pPr marL="0" indent="0">
              <a:buNone/>
              <a:defRPr sz="1400" b="1">
                <a:solidFill>
                  <a:schemeClr val="accent2"/>
                </a:solidFill>
              </a:defRPr>
            </a:lvl1pPr>
          </a:lstStyle>
          <a:p>
            <a:pPr lvl="0"/>
            <a:r>
              <a:rPr lang="en-US" dirty="0"/>
              <a:t>Click to edit Master text styles</a:t>
            </a:r>
          </a:p>
        </p:txBody>
      </p:sp>
      <p:sp>
        <p:nvSpPr>
          <p:cNvPr id="10" name="Chart Placeholder 10"/>
          <p:cNvSpPr>
            <a:spLocks noGrp="1"/>
          </p:cNvSpPr>
          <p:nvPr>
            <p:ph type="chart" sz="quarter" idx="19"/>
          </p:nvPr>
        </p:nvSpPr>
        <p:spPr>
          <a:xfrm>
            <a:off x="4416000" y="4169064"/>
            <a:ext cx="7104000" cy="1908000"/>
          </a:xfrm>
        </p:spPr>
        <p:txBody>
          <a:bodyPr rtlCol="0">
            <a:normAutofit/>
          </a:bodyPr>
          <a:lstStyle>
            <a:lvl1pPr>
              <a:defRPr sz="1100"/>
            </a:lvl1pPr>
          </a:lstStyle>
          <a:p>
            <a:pPr lvl="0"/>
            <a:endParaRPr lang="en-GB" noProof="0"/>
          </a:p>
        </p:txBody>
      </p:sp>
      <p:sp>
        <p:nvSpPr>
          <p:cNvPr id="11" name="Text Placeholder 12"/>
          <p:cNvSpPr>
            <a:spLocks noGrp="1"/>
          </p:cNvSpPr>
          <p:nvPr>
            <p:ph type="body" sz="quarter" idx="20"/>
          </p:nvPr>
        </p:nvSpPr>
        <p:spPr>
          <a:xfrm>
            <a:off x="4416000" y="3833752"/>
            <a:ext cx="7104000" cy="252000"/>
          </a:xfrm>
        </p:spPr>
        <p:txBody>
          <a:bodyPr>
            <a:normAutofit/>
          </a:bodyPr>
          <a:lstStyle>
            <a:lvl1pPr marL="0" indent="0">
              <a:buNone/>
              <a:defRPr sz="1400" b="1">
                <a:solidFill>
                  <a:schemeClr val="accent2"/>
                </a:solidFill>
              </a:defRPr>
            </a:lvl1pPr>
          </a:lstStyle>
          <a:p>
            <a:pPr lvl="0"/>
            <a:r>
              <a:rPr lang="en-US" dirty="0"/>
              <a:t>Click to edit Master text styles</a:t>
            </a:r>
          </a:p>
        </p:txBody>
      </p:sp>
      <p:sp>
        <p:nvSpPr>
          <p:cNvPr id="14" name="Date Placeholder 4"/>
          <p:cNvSpPr>
            <a:spLocks noGrp="1"/>
          </p:cNvSpPr>
          <p:nvPr>
            <p:ph type="dt" sz="half" idx="21"/>
          </p:nvPr>
        </p:nvSpPr>
        <p:spPr/>
        <p:txBody>
          <a:bodyPr/>
          <a:lstStyle>
            <a:lvl1pPr>
              <a:defRPr/>
            </a:lvl1pPr>
          </a:lstStyle>
          <a:p>
            <a:pPr>
              <a:defRPr/>
            </a:pPr>
            <a:fld id="{3FE921D6-88D5-4577-BB66-47AFF5296C14}" type="datetime1">
              <a:rPr lang="en-GB"/>
              <a:pPr>
                <a:defRPr/>
              </a:pPr>
              <a:t>25/11/2024</a:t>
            </a:fld>
            <a:endParaRPr lang="en-GB"/>
          </a:p>
        </p:txBody>
      </p:sp>
      <p:sp>
        <p:nvSpPr>
          <p:cNvPr id="15" name="Footer Placeholder 5"/>
          <p:cNvSpPr>
            <a:spLocks noGrp="1"/>
          </p:cNvSpPr>
          <p:nvPr>
            <p:ph type="ftr" sz="quarter" idx="22"/>
          </p:nvPr>
        </p:nvSpPr>
        <p:spPr/>
        <p:txBody>
          <a:bodyPr/>
          <a:lstStyle>
            <a:lvl1pPr>
              <a:defRPr/>
            </a:lvl1pPr>
          </a:lstStyle>
          <a:p>
            <a:pPr>
              <a:defRPr/>
            </a:pPr>
            <a:endParaRPr lang="en-GB"/>
          </a:p>
        </p:txBody>
      </p:sp>
      <p:sp>
        <p:nvSpPr>
          <p:cNvPr id="16" name="Slide Number Placeholder 6"/>
          <p:cNvSpPr>
            <a:spLocks noGrp="1"/>
          </p:cNvSpPr>
          <p:nvPr>
            <p:ph type="sldNum" sz="quarter" idx="23"/>
          </p:nvPr>
        </p:nvSpPr>
        <p:spPr>
          <a:xfrm>
            <a:off x="9120718" y="6423026"/>
            <a:ext cx="2400300" cy="252413"/>
          </a:xfrm>
          <a:prstGeom prst="rect">
            <a:avLst/>
          </a:prstGeom>
        </p:spPr>
        <p:txBody>
          <a:bodyPr/>
          <a:lstStyle>
            <a:lvl1pPr>
              <a:defRPr/>
            </a:lvl1pPr>
          </a:lstStyle>
          <a:p>
            <a:pPr>
              <a:defRPr/>
            </a:pPr>
            <a:r>
              <a:rPr lang="en-GB"/>
              <a:t>Page </a:t>
            </a:r>
            <a:fld id="{595C5407-E8FA-4A53-84CB-895E3A38E729}" type="slidenum">
              <a:rPr lang="en-GB"/>
              <a:pPr>
                <a:defRPr/>
              </a:pPr>
              <a:t>‹#›</a:t>
            </a:fld>
            <a:endParaRPr lang="en-GB"/>
          </a:p>
        </p:txBody>
      </p:sp>
    </p:spTree>
    <p:extLst>
      <p:ext uri="{BB962C8B-B14F-4D97-AF65-F5344CB8AC3E}">
        <p14:creationId xmlns:p14="http://schemas.microsoft.com/office/powerpoint/2010/main" val="88829453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Narrow Text and Two Charts Reversed">
    <p:spTree>
      <p:nvGrpSpPr>
        <p:cNvPr id="1" name=""/>
        <p:cNvGrpSpPr/>
        <p:nvPr/>
      </p:nvGrpSpPr>
      <p:grpSpPr>
        <a:xfrm>
          <a:off x="0" y="0"/>
          <a:ext cx="0" cy="0"/>
          <a:chOff x="0" y="0"/>
          <a:chExt cx="0" cy="0"/>
        </a:xfrm>
      </p:grpSpPr>
      <p:cxnSp>
        <p:nvCxnSpPr>
          <p:cNvPr id="12" name="Straight Connector 11"/>
          <p:cNvCxnSpPr/>
          <p:nvPr userDrawn="1"/>
        </p:nvCxnSpPr>
        <p:spPr>
          <a:xfrm>
            <a:off x="768351" y="1557338"/>
            <a:ext cx="7103533" cy="0"/>
          </a:xfrm>
          <a:prstGeom prst="line">
            <a:avLst/>
          </a:prstGeom>
        </p:spPr>
        <p:style>
          <a:lnRef idx="1">
            <a:schemeClr val="accent2"/>
          </a:lnRef>
          <a:fillRef idx="0">
            <a:schemeClr val="accent2"/>
          </a:fillRef>
          <a:effectRef idx="0">
            <a:schemeClr val="accent2"/>
          </a:effectRef>
          <a:fontRef idx="minor">
            <a:schemeClr val="tx1"/>
          </a:fontRef>
        </p:style>
      </p:cxnSp>
      <p:cxnSp>
        <p:nvCxnSpPr>
          <p:cNvPr id="13" name="Straight Connector 12"/>
          <p:cNvCxnSpPr/>
          <p:nvPr userDrawn="1"/>
        </p:nvCxnSpPr>
        <p:spPr>
          <a:xfrm>
            <a:off x="768351" y="4019550"/>
            <a:ext cx="7103533" cy="0"/>
          </a:xfrm>
          <a:prstGeom prst="line">
            <a:avLst/>
          </a:prstGeom>
        </p:spPr>
        <p:style>
          <a:lnRef idx="1">
            <a:schemeClr val="accent2"/>
          </a:lnRef>
          <a:fillRef idx="0">
            <a:schemeClr val="accent2"/>
          </a:fillRef>
          <a:effectRef idx="0">
            <a:schemeClr val="accent2"/>
          </a:effectRef>
          <a:fontRef idx="minor">
            <a:schemeClr val="tx1"/>
          </a:fontRef>
        </p:style>
      </p:cxnSp>
      <p:sp>
        <p:nvSpPr>
          <p:cNvPr id="2" name="Title 1"/>
          <p:cNvSpPr>
            <a:spLocks noGrp="1"/>
          </p:cNvSpPr>
          <p:nvPr>
            <p:ph type="title"/>
          </p:nvPr>
        </p:nvSpPr>
        <p:spPr>
          <a:xfrm>
            <a:off x="768000" y="453600"/>
            <a:ext cx="10752000" cy="432000"/>
          </a:xfrm>
        </p:spPr>
        <p:txBody>
          <a:bodyPr/>
          <a:lstStyle/>
          <a:p>
            <a:r>
              <a:rPr lang="en-US" dirty="0"/>
              <a:t>Click to edit Master title style</a:t>
            </a:r>
            <a:endParaRPr lang="en-GB" dirty="0"/>
          </a:p>
        </p:txBody>
      </p:sp>
      <p:sp>
        <p:nvSpPr>
          <p:cNvPr id="3" name="Content Placeholder 2"/>
          <p:cNvSpPr>
            <a:spLocks noGrp="1"/>
          </p:cNvSpPr>
          <p:nvPr>
            <p:ph sz="half" idx="1"/>
          </p:nvPr>
        </p:nvSpPr>
        <p:spPr>
          <a:xfrm>
            <a:off x="8064000" y="1368000"/>
            <a:ext cx="3456000" cy="4716000"/>
          </a:xfrm>
        </p:spPr>
        <p:txBody>
          <a:bodyPr>
            <a:normAutofit/>
          </a:bodyPr>
          <a:lstStyle>
            <a:lvl1pPr>
              <a:defRPr sz="1400"/>
            </a:lvl1pPr>
            <a:lvl2pPr marL="444500" indent="-166688">
              <a:defRPr sz="1400"/>
            </a:lvl2pPr>
            <a:lvl3pPr>
              <a:defRPr sz="1400"/>
            </a:lvl3pPr>
            <a:lvl4pPr>
              <a:defRPr sz="1400"/>
            </a:lvl4pPr>
            <a:lvl5pPr>
              <a:defRPr sz="14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8" name="Chart Placeholder 10"/>
          <p:cNvSpPr>
            <a:spLocks noGrp="1"/>
          </p:cNvSpPr>
          <p:nvPr>
            <p:ph type="chart" sz="quarter" idx="17"/>
          </p:nvPr>
        </p:nvSpPr>
        <p:spPr>
          <a:xfrm>
            <a:off x="768000" y="1702800"/>
            <a:ext cx="7104000" cy="1908000"/>
          </a:xfrm>
        </p:spPr>
        <p:txBody>
          <a:bodyPr rtlCol="0">
            <a:normAutofit/>
          </a:bodyPr>
          <a:lstStyle>
            <a:lvl1pPr>
              <a:defRPr sz="1100"/>
            </a:lvl1pPr>
          </a:lstStyle>
          <a:p>
            <a:pPr lvl="0"/>
            <a:endParaRPr lang="en-GB" noProof="0"/>
          </a:p>
        </p:txBody>
      </p:sp>
      <p:sp>
        <p:nvSpPr>
          <p:cNvPr id="9" name="Text Placeholder 12"/>
          <p:cNvSpPr>
            <a:spLocks noGrp="1"/>
          </p:cNvSpPr>
          <p:nvPr>
            <p:ph type="body" sz="quarter" idx="18"/>
          </p:nvPr>
        </p:nvSpPr>
        <p:spPr>
          <a:xfrm>
            <a:off x="768000" y="1368000"/>
            <a:ext cx="7104000" cy="252000"/>
          </a:xfrm>
        </p:spPr>
        <p:txBody>
          <a:bodyPr>
            <a:normAutofit/>
          </a:bodyPr>
          <a:lstStyle>
            <a:lvl1pPr marL="0" indent="0">
              <a:buNone/>
              <a:defRPr sz="1400" b="1">
                <a:solidFill>
                  <a:schemeClr val="accent2"/>
                </a:solidFill>
              </a:defRPr>
            </a:lvl1pPr>
          </a:lstStyle>
          <a:p>
            <a:pPr lvl="0"/>
            <a:r>
              <a:rPr lang="en-US" dirty="0"/>
              <a:t>Click to edit Master text styles</a:t>
            </a:r>
          </a:p>
        </p:txBody>
      </p:sp>
      <p:sp>
        <p:nvSpPr>
          <p:cNvPr id="10" name="Chart Placeholder 10"/>
          <p:cNvSpPr>
            <a:spLocks noGrp="1"/>
          </p:cNvSpPr>
          <p:nvPr>
            <p:ph type="chart" sz="quarter" idx="19"/>
          </p:nvPr>
        </p:nvSpPr>
        <p:spPr>
          <a:xfrm>
            <a:off x="768000" y="4169064"/>
            <a:ext cx="7104000" cy="1908000"/>
          </a:xfrm>
        </p:spPr>
        <p:txBody>
          <a:bodyPr rtlCol="0">
            <a:normAutofit/>
          </a:bodyPr>
          <a:lstStyle>
            <a:lvl1pPr>
              <a:defRPr sz="1100"/>
            </a:lvl1pPr>
          </a:lstStyle>
          <a:p>
            <a:pPr lvl="0"/>
            <a:endParaRPr lang="en-GB" noProof="0"/>
          </a:p>
        </p:txBody>
      </p:sp>
      <p:sp>
        <p:nvSpPr>
          <p:cNvPr id="11" name="Text Placeholder 12"/>
          <p:cNvSpPr>
            <a:spLocks noGrp="1"/>
          </p:cNvSpPr>
          <p:nvPr>
            <p:ph type="body" sz="quarter" idx="20"/>
          </p:nvPr>
        </p:nvSpPr>
        <p:spPr>
          <a:xfrm>
            <a:off x="768000" y="3833752"/>
            <a:ext cx="7104000" cy="252000"/>
          </a:xfrm>
        </p:spPr>
        <p:txBody>
          <a:bodyPr>
            <a:normAutofit/>
          </a:bodyPr>
          <a:lstStyle>
            <a:lvl1pPr marL="0" indent="0">
              <a:buNone/>
              <a:defRPr sz="1400" b="1">
                <a:solidFill>
                  <a:schemeClr val="accent2"/>
                </a:solidFill>
              </a:defRPr>
            </a:lvl1pPr>
          </a:lstStyle>
          <a:p>
            <a:pPr lvl="0"/>
            <a:r>
              <a:rPr lang="en-US" dirty="0"/>
              <a:t>Click to edit Master text styles</a:t>
            </a:r>
          </a:p>
        </p:txBody>
      </p:sp>
      <p:sp>
        <p:nvSpPr>
          <p:cNvPr id="14" name="Date Placeholder 4"/>
          <p:cNvSpPr>
            <a:spLocks noGrp="1"/>
          </p:cNvSpPr>
          <p:nvPr>
            <p:ph type="dt" sz="half" idx="21"/>
          </p:nvPr>
        </p:nvSpPr>
        <p:spPr/>
        <p:txBody>
          <a:bodyPr/>
          <a:lstStyle>
            <a:lvl1pPr>
              <a:defRPr/>
            </a:lvl1pPr>
          </a:lstStyle>
          <a:p>
            <a:pPr>
              <a:defRPr/>
            </a:pPr>
            <a:fld id="{4CD56F06-3EC0-4534-A83E-5C6222BE4ACA}" type="datetime1">
              <a:rPr lang="en-GB"/>
              <a:pPr>
                <a:defRPr/>
              </a:pPr>
              <a:t>25/11/2024</a:t>
            </a:fld>
            <a:endParaRPr lang="en-GB"/>
          </a:p>
        </p:txBody>
      </p:sp>
      <p:sp>
        <p:nvSpPr>
          <p:cNvPr id="15" name="Footer Placeholder 5"/>
          <p:cNvSpPr>
            <a:spLocks noGrp="1"/>
          </p:cNvSpPr>
          <p:nvPr>
            <p:ph type="ftr" sz="quarter" idx="22"/>
          </p:nvPr>
        </p:nvSpPr>
        <p:spPr/>
        <p:txBody>
          <a:bodyPr/>
          <a:lstStyle>
            <a:lvl1pPr>
              <a:defRPr/>
            </a:lvl1pPr>
          </a:lstStyle>
          <a:p>
            <a:pPr>
              <a:defRPr/>
            </a:pPr>
            <a:endParaRPr lang="en-GB"/>
          </a:p>
        </p:txBody>
      </p:sp>
      <p:sp>
        <p:nvSpPr>
          <p:cNvPr id="16" name="Slide Number Placeholder 6"/>
          <p:cNvSpPr>
            <a:spLocks noGrp="1"/>
          </p:cNvSpPr>
          <p:nvPr>
            <p:ph type="sldNum" sz="quarter" idx="23"/>
          </p:nvPr>
        </p:nvSpPr>
        <p:spPr>
          <a:xfrm>
            <a:off x="9120718" y="6423026"/>
            <a:ext cx="2400300" cy="252413"/>
          </a:xfrm>
          <a:prstGeom prst="rect">
            <a:avLst/>
          </a:prstGeom>
        </p:spPr>
        <p:txBody>
          <a:bodyPr/>
          <a:lstStyle>
            <a:lvl1pPr>
              <a:defRPr/>
            </a:lvl1pPr>
          </a:lstStyle>
          <a:p>
            <a:pPr>
              <a:defRPr/>
            </a:pPr>
            <a:r>
              <a:rPr lang="en-GB"/>
              <a:t>Page </a:t>
            </a:r>
            <a:fld id="{498B0772-CD6B-4C54-BC1A-5ED40EDF8201}" type="slidenum">
              <a:rPr lang="en-GB"/>
              <a:pPr>
                <a:defRPr/>
              </a:pPr>
              <a:t>‹#›</a:t>
            </a:fld>
            <a:endParaRPr lang="en-GB"/>
          </a:p>
        </p:txBody>
      </p:sp>
    </p:spTree>
    <p:extLst>
      <p:ext uri="{BB962C8B-B14F-4D97-AF65-F5344CB8AC3E}">
        <p14:creationId xmlns:p14="http://schemas.microsoft.com/office/powerpoint/2010/main" val="268028803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Three Columns">
    <p:spTree>
      <p:nvGrpSpPr>
        <p:cNvPr id="1" name=""/>
        <p:cNvGrpSpPr/>
        <p:nvPr/>
      </p:nvGrpSpPr>
      <p:grpSpPr>
        <a:xfrm>
          <a:off x="0" y="0"/>
          <a:ext cx="0" cy="0"/>
          <a:chOff x="0" y="0"/>
          <a:chExt cx="0" cy="0"/>
        </a:xfrm>
      </p:grpSpPr>
      <p:sp>
        <p:nvSpPr>
          <p:cNvPr id="2" name="Title 1"/>
          <p:cNvSpPr>
            <a:spLocks noGrp="1"/>
          </p:cNvSpPr>
          <p:nvPr>
            <p:ph type="title"/>
          </p:nvPr>
        </p:nvSpPr>
        <p:spPr>
          <a:xfrm>
            <a:off x="768000" y="453600"/>
            <a:ext cx="10752000" cy="432000"/>
          </a:xfrm>
        </p:spPr>
        <p:txBody>
          <a:bodyPr/>
          <a:lstStyle/>
          <a:p>
            <a:r>
              <a:rPr lang="en-US" dirty="0"/>
              <a:t>Click to edit Master title style</a:t>
            </a:r>
            <a:endParaRPr lang="en-GB" dirty="0"/>
          </a:p>
        </p:txBody>
      </p:sp>
      <p:sp>
        <p:nvSpPr>
          <p:cNvPr id="3" name="Content Placeholder 2"/>
          <p:cNvSpPr>
            <a:spLocks noGrp="1"/>
          </p:cNvSpPr>
          <p:nvPr>
            <p:ph idx="1"/>
          </p:nvPr>
        </p:nvSpPr>
        <p:spPr>
          <a:xfrm>
            <a:off x="768000" y="1367999"/>
            <a:ext cx="3456000" cy="4896000"/>
          </a:xfrm>
        </p:spPr>
        <p:txBody>
          <a:bodyPr>
            <a:normAutofit/>
          </a:bodyPr>
          <a:lstStyle>
            <a:lvl1pPr marL="179388" indent="-179388">
              <a:defRPr sz="1200"/>
            </a:lvl1pPr>
            <a:lvl2pPr marL="358775" indent="-166688">
              <a:defRPr sz="1200"/>
            </a:lvl2pPr>
            <a:lvl3pPr marL="538163" indent="-187325">
              <a:defRPr sz="1200"/>
            </a:lvl3pPr>
            <a:lvl4pPr marL="717550" indent="-176213">
              <a:defRPr sz="1200"/>
            </a:lvl4pPr>
            <a:lvl5pPr marL="896938" indent="-179388" defTabSz="939800">
              <a:tabLst/>
              <a:defRPr sz="12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7" name="Content Placeholder 2"/>
          <p:cNvSpPr>
            <a:spLocks noGrp="1"/>
          </p:cNvSpPr>
          <p:nvPr>
            <p:ph idx="13"/>
          </p:nvPr>
        </p:nvSpPr>
        <p:spPr>
          <a:xfrm>
            <a:off x="4416000" y="1367999"/>
            <a:ext cx="3456000" cy="4896000"/>
          </a:xfrm>
        </p:spPr>
        <p:txBody>
          <a:bodyPr>
            <a:normAutofit/>
          </a:bodyPr>
          <a:lstStyle>
            <a:lvl1pPr marL="179388" indent="-179388">
              <a:defRPr sz="1200"/>
            </a:lvl1pPr>
            <a:lvl2pPr marL="358775" indent="-166688">
              <a:defRPr sz="1200"/>
            </a:lvl2pPr>
            <a:lvl3pPr marL="538163" indent="-187325">
              <a:defRPr sz="1200"/>
            </a:lvl3pPr>
            <a:lvl4pPr marL="717550" indent="-176213">
              <a:defRPr sz="1200"/>
            </a:lvl4pPr>
            <a:lvl5pPr marL="896938" indent="-179388">
              <a:defRPr sz="12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8" name="Content Placeholder 2"/>
          <p:cNvSpPr>
            <a:spLocks noGrp="1"/>
          </p:cNvSpPr>
          <p:nvPr>
            <p:ph idx="14"/>
          </p:nvPr>
        </p:nvSpPr>
        <p:spPr>
          <a:xfrm>
            <a:off x="8064000" y="1367999"/>
            <a:ext cx="3456000" cy="4896000"/>
          </a:xfrm>
        </p:spPr>
        <p:txBody>
          <a:bodyPr>
            <a:normAutofit/>
          </a:bodyPr>
          <a:lstStyle>
            <a:lvl1pPr marL="179388" indent="-179388">
              <a:defRPr sz="1200"/>
            </a:lvl1pPr>
            <a:lvl2pPr marL="358775" indent="-166688">
              <a:defRPr sz="1200"/>
            </a:lvl2pPr>
            <a:lvl3pPr marL="538163" indent="-187325">
              <a:defRPr sz="1200"/>
            </a:lvl3pPr>
            <a:lvl4pPr marL="717550" indent="-176213">
              <a:defRPr sz="1200"/>
            </a:lvl4pPr>
            <a:lvl5pPr marL="896938" indent="-179388">
              <a:defRPr sz="12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Date Placeholder 3"/>
          <p:cNvSpPr>
            <a:spLocks noGrp="1"/>
          </p:cNvSpPr>
          <p:nvPr>
            <p:ph type="dt" sz="half" idx="15"/>
          </p:nvPr>
        </p:nvSpPr>
        <p:spPr/>
        <p:txBody>
          <a:bodyPr/>
          <a:lstStyle>
            <a:lvl1pPr>
              <a:defRPr/>
            </a:lvl1pPr>
          </a:lstStyle>
          <a:p>
            <a:pPr>
              <a:defRPr/>
            </a:pPr>
            <a:fld id="{2FEE6D09-48C7-4BD3-BFA8-13D32E665D0C}" type="datetime1">
              <a:rPr lang="en-GB"/>
              <a:pPr>
                <a:defRPr/>
              </a:pPr>
              <a:t>25/11/2024</a:t>
            </a:fld>
            <a:endParaRPr lang="en-GB" dirty="0"/>
          </a:p>
        </p:txBody>
      </p:sp>
      <p:sp>
        <p:nvSpPr>
          <p:cNvPr id="9" name="Footer Placeholder 4"/>
          <p:cNvSpPr>
            <a:spLocks noGrp="1"/>
          </p:cNvSpPr>
          <p:nvPr>
            <p:ph type="ftr" sz="quarter" idx="16"/>
          </p:nvPr>
        </p:nvSpPr>
        <p:spPr/>
        <p:txBody>
          <a:bodyPr/>
          <a:lstStyle>
            <a:lvl1pPr>
              <a:defRPr/>
            </a:lvl1pPr>
          </a:lstStyle>
          <a:p>
            <a:pPr>
              <a:defRPr/>
            </a:pPr>
            <a:endParaRPr lang="en-GB"/>
          </a:p>
        </p:txBody>
      </p:sp>
      <p:sp>
        <p:nvSpPr>
          <p:cNvPr id="10" name="Slide Number Placeholder 5"/>
          <p:cNvSpPr>
            <a:spLocks noGrp="1"/>
          </p:cNvSpPr>
          <p:nvPr>
            <p:ph type="sldNum" sz="quarter" idx="17"/>
          </p:nvPr>
        </p:nvSpPr>
        <p:spPr>
          <a:xfrm>
            <a:off x="9120718" y="6423026"/>
            <a:ext cx="2400300" cy="252413"/>
          </a:xfrm>
          <a:prstGeom prst="rect">
            <a:avLst/>
          </a:prstGeom>
        </p:spPr>
        <p:txBody>
          <a:bodyPr/>
          <a:lstStyle>
            <a:lvl1pPr>
              <a:defRPr/>
            </a:lvl1pPr>
          </a:lstStyle>
          <a:p>
            <a:pPr>
              <a:defRPr/>
            </a:pPr>
            <a:r>
              <a:rPr lang="en-GB"/>
              <a:t>Page </a:t>
            </a:r>
            <a:fld id="{98676E4A-172E-4D24-9C08-5C42B3B49192}" type="slidenum">
              <a:rPr lang="en-GB"/>
              <a:pPr>
                <a:defRPr/>
              </a:pPr>
              <a:t>‹#›</a:t>
            </a:fld>
            <a:endParaRPr lang="en-GB"/>
          </a:p>
        </p:txBody>
      </p:sp>
    </p:spTree>
    <p:extLst>
      <p:ext uri="{BB962C8B-B14F-4D97-AF65-F5344CB8AC3E}">
        <p14:creationId xmlns:p14="http://schemas.microsoft.com/office/powerpoint/2010/main" val="20076284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2">
    <p:spTree>
      <p:nvGrpSpPr>
        <p:cNvPr id="1" name=""/>
        <p:cNvGrpSpPr/>
        <p:nvPr/>
      </p:nvGrpSpPr>
      <p:grpSpPr>
        <a:xfrm>
          <a:off x="0" y="0"/>
          <a:ext cx="0" cy="0"/>
          <a:chOff x="0" y="0"/>
          <a:chExt cx="0" cy="0"/>
        </a:xfrm>
      </p:grpSpPr>
      <p:pic>
        <p:nvPicPr>
          <p:cNvPr id="5" name="Picture 9"/>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6" name="Group 11"/>
          <p:cNvGrpSpPr>
            <a:grpSpLocks/>
          </p:cNvGrpSpPr>
          <p:nvPr userDrawn="1"/>
        </p:nvGrpSpPr>
        <p:grpSpPr bwMode="auto">
          <a:xfrm>
            <a:off x="768351" y="4508501"/>
            <a:ext cx="2677583" cy="900113"/>
            <a:chOff x="116601" y="5744680"/>
            <a:chExt cx="2088000" cy="936000"/>
          </a:xfrm>
        </p:grpSpPr>
        <p:sp>
          <p:nvSpPr>
            <p:cNvPr id="7" name="Rectangle 6"/>
            <p:cNvSpPr/>
            <p:nvPr/>
          </p:nvSpPr>
          <p:spPr>
            <a:xfrm>
              <a:off x="116601" y="5744680"/>
              <a:ext cx="2088000" cy="936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pic>
          <p:nvPicPr>
            <p:cNvPr id="8" name="Picture 1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68565" y="5780680"/>
              <a:ext cx="1784072" cy="86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 name="Title 1"/>
          <p:cNvSpPr>
            <a:spLocks noGrp="1"/>
          </p:cNvSpPr>
          <p:nvPr>
            <p:ph type="ctrTitle"/>
          </p:nvPr>
        </p:nvSpPr>
        <p:spPr>
          <a:xfrm>
            <a:off x="768000" y="2052000"/>
            <a:ext cx="10752000" cy="864000"/>
          </a:xfrm>
        </p:spPr>
        <p:txBody>
          <a:bodyPr/>
          <a:lstStyle>
            <a:lvl1pPr>
              <a:defRPr sz="4800">
                <a:solidFill>
                  <a:schemeClr val="bg1"/>
                </a:solidFill>
              </a:defRPr>
            </a:lvl1pPr>
          </a:lstStyle>
          <a:p>
            <a:r>
              <a:rPr lang="en-US" dirty="0"/>
              <a:t>Click to edit Master title style</a:t>
            </a:r>
            <a:endParaRPr lang="en-GB" dirty="0"/>
          </a:p>
        </p:txBody>
      </p:sp>
      <p:sp>
        <p:nvSpPr>
          <p:cNvPr id="3" name="Subtitle 2"/>
          <p:cNvSpPr>
            <a:spLocks noGrp="1"/>
          </p:cNvSpPr>
          <p:nvPr>
            <p:ph type="subTitle" idx="1"/>
          </p:nvPr>
        </p:nvSpPr>
        <p:spPr>
          <a:xfrm>
            <a:off x="768000" y="2952000"/>
            <a:ext cx="5376000" cy="936000"/>
          </a:xfrm>
        </p:spPr>
        <p:txBody>
          <a:bodyPr>
            <a:normAutofit/>
          </a:bodyPr>
          <a:lstStyle>
            <a:lvl1pPr marL="0" indent="0" algn="l">
              <a:spcBef>
                <a:spcPts val="0"/>
              </a:spcBef>
              <a:buNone/>
              <a:defRPr sz="26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dirty="0"/>
          </a:p>
        </p:txBody>
      </p:sp>
      <p:sp>
        <p:nvSpPr>
          <p:cNvPr id="12" name="Text Placeholder 11"/>
          <p:cNvSpPr>
            <a:spLocks noGrp="1"/>
          </p:cNvSpPr>
          <p:nvPr>
            <p:ph type="body" sz="quarter" idx="13"/>
          </p:nvPr>
        </p:nvSpPr>
        <p:spPr>
          <a:xfrm>
            <a:off x="768000" y="648000"/>
            <a:ext cx="10752000" cy="360362"/>
          </a:xfrm>
        </p:spPr>
        <p:txBody>
          <a:bodyPr/>
          <a:lstStyle>
            <a:lvl1pPr marL="0" indent="0">
              <a:buNone/>
              <a:defRPr b="1">
                <a:solidFill>
                  <a:schemeClr val="accent2"/>
                </a:solidFill>
              </a:defRPr>
            </a:lvl1pPr>
          </a:lstStyle>
          <a:p>
            <a:pPr lvl="0"/>
            <a:r>
              <a:rPr lang="en-US" dirty="0"/>
              <a:t>Click to edit Master text styles</a:t>
            </a:r>
            <a:endParaRPr lang="en-GB" dirty="0"/>
          </a:p>
        </p:txBody>
      </p:sp>
      <p:sp>
        <p:nvSpPr>
          <p:cNvPr id="9" name="Date Placeholder 3"/>
          <p:cNvSpPr>
            <a:spLocks noGrp="1"/>
          </p:cNvSpPr>
          <p:nvPr>
            <p:ph type="dt" sz="half" idx="14"/>
          </p:nvPr>
        </p:nvSpPr>
        <p:spPr/>
        <p:txBody>
          <a:bodyPr/>
          <a:lstStyle>
            <a:lvl1pPr>
              <a:defRPr/>
            </a:lvl1pPr>
          </a:lstStyle>
          <a:p>
            <a:pPr>
              <a:defRPr/>
            </a:pPr>
            <a:fld id="{D833E2AC-CCA3-4020-BAA8-22BAB9A83A29}" type="datetime1">
              <a:rPr lang="en-GB"/>
              <a:pPr>
                <a:defRPr/>
              </a:pPr>
              <a:t>25/11/2024</a:t>
            </a:fld>
            <a:endParaRPr lang="en-GB"/>
          </a:p>
        </p:txBody>
      </p:sp>
      <p:sp>
        <p:nvSpPr>
          <p:cNvPr id="10" name="Footer Placeholder 4"/>
          <p:cNvSpPr>
            <a:spLocks noGrp="1"/>
          </p:cNvSpPr>
          <p:nvPr>
            <p:ph type="ftr" sz="quarter" idx="15"/>
          </p:nvPr>
        </p:nvSpPr>
        <p:spPr/>
        <p:txBody>
          <a:bodyPr/>
          <a:lstStyle>
            <a:lvl1pPr>
              <a:defRPr/>
            </a:lvl1pPr>
          </a:lstStyle>
          <a:p>
            <a:pPr>
              <a:defRPr/>
            </a:pPr>
            <a:endParaRPr lang="en-GB"/>
          </a:p>
        </p:txBody>
      </p:sp>
      <p:sp>
        <p:nvSpPr>
          <p:cNvPr id="11" name="Slide Number Placeholder 5"/>
          <p:cNvSpPr>
            <a:spLocks noGrp="1"/>
          </p:cNvSpPr>
          <p:nvPr>
            <p:ph type="sldNum" sz="quarter" idx="16"/>
          </p:nvPr>
        </p:nvSpPr>
        <p:spPr>
          <a:xfrm>
            <a:off x="9120718" y="6423026"/>
            <a:ext cx="2400300" cy="252413"/>
          </a:xfrm>
          <a:prstGeom prst="rect">
            <a:avLst/>
          </a:prstGeom>
        </p:spPr>
        <p:txBody>
          <a:bodyPr/>
          <a:lstStyle>
            <a:lvl1pPr>
              <a:defRPr>
                <a:solidFill>
                  <a:schemeClr val="bg1"/>
                </a:solidFill>
              </a:defRPr>
            </a:lvl1pPr>
          </a:lstStyle>
          <a:p>
            <a:pPr>
              <a:defRPr/>
            </a:pPr>
            <a:r>
              <a:rPr lang="en-GB" dirty="0"/>
              <a:t>Slide </a:t>
            </a:r>
            <a:fld id="{74162547-A0C9-4700-845F-04698929466D}" type="slidenum">
              <a:rPr lang="en-GB" smtClean="0"/>
              <a:pPr>
                <a:defRPr/>
              </a:pPr>
              <a:t>‹#›</a:t>
            </a:fld>
            <a:endParaRPr lang="en-GB" dirty="0"/>
          </a:p>
        </p:txBody>
      </p:sp>
    </p:spTree>
    <p:extLst>
      <p:ext uri="{BB962C8B-B14F-4D97-AF65-F5344CB8AC3E}">
        <p14:creationId xmlns:p14="http://schemas.microsoft.com/office/powerpoint/2010/main" val="409287130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 preserve="1">
  <p:cSld name="Four columns">
    <p:spTree>
      <p:nvGrpSpPr>
        <p:cNvPr id="1" name=""/>
        <p:cNvGrpSpPr/>
        <p:nvPr/>
      </p:nvGrpSpPr>
      <p:grpSpPr>
        <a:xfrm>
          <a:off x="0" y="0"/>
          <a:ext cx="0" cy="0"/>
          <a:chOff x="0" y="0"/>
          <a:chExt cx="0" cy="0"/>
        </a:xfrm>
      </p:grpSpPr>
      <p:sp>
        <p:nvSpPr>
          <p:cNvPr id="2" name="Title 1"/>
          <p:cNvSpPr>
            <a:spLocks noGrp="1"/>
          </p:cNvSpPr>
          <p:nvPr>
            <p:ph type="title"/>
          </p:nvPr>
        </p:nvSpPr>
        <p:spPr>
          <a:xfrm>
            <a:off x="768000" y="453600"/>
            <a:ext cx="10752000" cy="432000"/>
          </a:xfrm>
        </p:spPr>
        <p:txBody>
          <a:bodyPr/>
          <a:lstStyle/>
          <a:p>
            <a:r>
              <a:rPr lang="en-US" dirty="0"/>
              <a:t>Click to edit Master title style</a:t>
            </a:r>
            <a:endParaRPr lang="en-GB" dirty="0"/>
          </a:p>
        </p:txBody>
      </p:sp>
      <p:sp>
        <p:nvSpPr>
          <p:cNvPr id="3" name="Content Placeholder 2"/>
          <p:cNvSpPr>
            <a:spLocks noGrp="1"/>
          </p:cNvSpPr>
          <p:nvPr>
            <p:ph idx="1"/>
          </p:nvPr>
        </p:nvSpPr>
        <p:spPr>
          <a:xfrm>
            <a:off x="768000" y="1367999"/>
            <a:ext cx="2544000" cy="4896000"/>
          </a:xfrm>
        </p:spPr>
        <p:txBody>
          <a:bodyPr>
            <a:normAutofit/>
          </a:bodyPr>
          <a:lstStyle>
            <a:lvl1pPr marL="179388" indent="-179388">
              <a:defRPr sz="1000"/>
            </a:lvl1pPr>
            <a:lvl2pPr marL="376238" indent="-166688">
              <a:defRPr sz="1000"/>
            </a:lvl2pPr>
            <a:lvl3pPr marL="573088" indent="-187325">
              <a:defRPr sz="1000"/>
            </a:lvl3pPr>
            <a:lvl4pPr marL="717550" indent="-131763">
              <a:defRPr sz="1000"/>
            </a:lvl4pPr>
            <a:lvl5pPr marL="879475" indent="-171450">
              <a:tabLst/>
              <a:defRPr sz="10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7" name="Content Placeholder 2"/>
          <p:cNvSpPr>
            <a:spLocks noGrp="1"/>
          </p:cNvSpPr>
          <p:nvPr>
            <p:ph idx="13"/>
          </p:nvPr>
        </p:nvSpPr>
        <p:spPr>
          <a:xfrm>
            <a:off x="3504000" y="1367999"/>
            <a:ext cx="2544000" cy="4896000"/>
          </a:xfrm>
        </p:spPr>
        <p:txBody>
          <a:bodyPr>
            <a:normAutofit/>
          </a:bodyPr>
          <a:lstStyle>
            <a:lvl1pPr marL="179388" indent="-179388">
              <a:defRPr sz="1000"/>
            </a:lvl1pPr>
            <a:lvl2pPr marL="376238" indent="-166688">
              <a:defRPr sz="1000"/>
            </a:lvl2pPr>
            <a:lvl3pPr marL="573088" indent="-187325">
              <a:defRPr sz="1000"/>
            </a:lvl3pPr>
            <a:lvl4pPr marL="717550" indent="-131763">
              <a:defRPr sz="1000"/>
            </a:lvl4pPr>
            <a:lvl5pPr marL="879475" indent="-171450">
              <a:defRPr sz="10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8" name="Content Placeholder 2"/>
          <p:cNvSpPr>
            <a:spLocks noGrp="1"/>
          </p:cNvSpPr>
          <p:nvPr>
            <p:ph idx="14"/>
          </p:nvPr>
        </p:nvSpPr>
        <p:spPr>
          <a:xfrm>
            <a:off x="6240000" y="1367999"/>
            <a:ext cx="2544000" cy="4896000"/>
          </a:xfrm>
        </p:spPr>
        <p:txBody>
          <a:bodyPr>
            <a:normAutofit/>
          </a:bodyPr>
          <a:lstStyle>
            <a:lvl1pPr marL="179388" indent="-179388">
              <a:defRPr sz="1000"/>
            </a:lvl1pPr>
            <a:lvl2pPr marL="376238" indent="-166688">
              <a:defRPr sz="1000"/>
            </a:lvl2pPr>
            <a:lvl3pPr marL="573088" indent="-187325">
              <a:defRPr sz="1000"/>
            </a:lvl3pPr>
            <a:lvl4pPr marL="717550" indent="-131763">
              <a:defRPr sz="1000"/>
            </a:lvl4pPr>
            <a:lvl5pPr marL="879475" indent="-171450">
              <a:defRPr sz="10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4" name="Content Placeholder 2"/>
          <p:cNvSpPr>
            <a:spLocks noGrp="1"/>
          </p:cNvSpPr>
          <p:nvPr>
            <p:ph idx="15"/>
          </p:nvPr>
        </p:nvSpPr>
        <p:spPr>
          <a:xfrm>
            <a:off x="8976000" y="1367999"/>
            <a:ext cx="2544000" cy="4896000"/>
          </a:xfrm>
        </p:spPr>
        <p:txBody>
          <a:bodyPr>
            <a:normAutofit/>
          </a:bodyPr>
          <a:lstStyle>
            <a:lvl1pPr marL="179388" indent="-179388">
              <a:defRPr sz="1000"/>
            </a:lvl1pPr>
            <a:lvl2pPr marL="376238" indent="-166688">
              <a:defRPr sz="1000"/>
            </a:lvl2pPr>
            <a:lvl3pPr marL="573088" indent="-187325">
              <a:defRPr sz="1000"/>
            </a:lvl3pPr>
            <a:lvl4pPr marL="717550" indent="-131763">
              <a:defRPr sz="1000"/>
            </a:lvl4pPr>
            <a:lvl5pPr marL="879475" indent="-171450">
              <a:defRPr sz="10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9" name="Date Placeholder 3"/>
          <p:cNvSpPr>
            <a:spLocks noGrp="1"/>
          </p:cNvSpPr>
          <p:nvPr>
            <p:ph type="dt" sz="half" idx="16"/>
          </p:nvPr>
        </p:nvSpPr>
        <p:spPr/>
        <p:txBody>
          <a:bodyPr/>
          <a:lstStyle>
            <a:lvl1pPr>
              <a:defRPr/>
            </a:lvl1pPr>
          </a:lstStyle>
          <a:p>
            <a:pPr>
              <a:defRPr/>
            </a:pPr>
            <a:fld id="{6E5168C7-A0A7-4AA5-B718-8020B902FD26}" type="datetime1">
              <a:rPr lang="en-GB"/>
              <a:pPr>
                <a:defRPr/>
              </a:pPr>
              <a:t>25/11/2024</a:t>
            </a:fld>
            <a:endParaRPr lang="en-GB" dirty="0"/>
          </a:p>
        </p:txBody>
      </p:sp>
      <p:sp>
        <p:nvSpPr>
          <p:cNvPr id="10" name="Footer Placeholder 4"/>
          <p:cNvSpPr>
            <a:spLocks noGrp="1"/>
          </p:cNvSpPr>
          <p:nvPr>
            <p:ph type="ftr" sz="quarter" idx="17"/>
          </p:nvPr>
        </p:nvSpPr>
        <p:spPr/>
        <p:txBody>
          <a:bodyPr/>
          <a:lstStyle>
            <a:lvl1pPr>
              <a:defRPr/>
            </a:lvl1pPr>
          </a:lstStyle>
          <a:p>
            <a:pPr>
              <a:defRPr/>
            </a:pPr>
            <a:endParaRPr lang="en-GB"/>
          </a:p>
        </p:txBody>
      </p:sp>
      <p:sp>
        <p:nvSpPr>
          <p:cNvPr id="11" name="Slide Number Placeholder 5"/>
          <p:cNvSpPr>
            <a:spLocks noGrp="1"/>
          </p:cNvSpPr>
          <p:nvPr>
            <p:ph type="sldNum" sz="quarter" idx="18"/>
          </p:nvPr>
        </p:nvSpPr>
        <p:spPr>
          <a:xfrm>
            <a:off x="9120718" y="6423026"/>
            <a:ext cx="2400300" cy="252413"/>
          </a:xfrm>
          <a:prstGeom prst="rect">
            <a:avLst/>
          </a:prstGeom>
        </p:spPr>
        <p:txBody>
          <a:bodyPr/>
          <a:lstStyle>
            <a:lvl1pPr>
              <a:defRPr/>
            </a:lvl1pPr>
          </a:lstStyle>
          <a:p>
            <a:pPr>
              <a:defRPr/>
            </a:pPr>
            <a:r>
              <a:rPr lang="en-GB"/>
              <a:t>Page </a:t>
            </a:r>
            <a:fld id="{71D37A32-B700-468E-B85B-F01775F2FD49}" type="slidenum">
              <a:rPr lang="en-GB"/>
              <a:pPr>
                <a:defRPr/>
              </a:pPr>
              <a:t>‹#›</a:t>
            </a:fld>
            <a:endParaRPr lang="en-GB"/>
          </a:p>
        </p:txBody>
      </p:sp>
    </p:spTree>
    <p:extLst>
      <p:ext uri="{BB962C8B-B14F-4D97-AF65-F5344CB8AC3E}">
        <p14:creationId xmlns:p14="http://schemas.microsoft.com/office/powerpoint/2010/main" val="299636771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Six Contnet">
    <p:spTree>
      <p:nvGrpSpPr>
        <p:cNvPr id="1" name=""/>
        <p:cNvGrpSpPr/>
        <p:nvPr/>
      </p:nvGrpSpPr>
      <p:grpSpPr>
        <a:xfrm>
          <a:off x="0" y="0"/>
          <a:ext cx="0" cy="0"/>
          <a:chOff x="0" y="0"/>
          <a:chExt cx="0" cy="0"/>
        </a:xfrm>
      </p:grpSpPr>
      <p:sp>
        <p:nvSpPr>
          <p:cNvPr id="2" name="Title 1"/>
          <p:cNvSpPr>
            <a:spLocks noGrp="1"/>
          </p:cNvSpPr>
          <p:nvPr>
            <p:ph type="title"/>
          </p:nvPr>
        </p:nvSpPr>
        <p:spPr>
          <a:xfrm>
            <a:off x="768000" y="453600"/>
            <a:ext cx="10752000" cy="432000"/>
          </a:xfrm>
        </p:spPr>
        <p:txBody>
          <a:bodyPr/>
          <a:lstStyle/>
          <a:p>
            <a:r>
              <a:rPr lang="en-US" dirty="0"/>
              <a:t>Click to edit Master title style</a:t>
            </a:r>
            <a:endParaRPr lang="en-GB" dirty="0"/>
          </a:p>
        </p:txBody>
      </p:sp>
      <p:sp>
        <p:nvSpPr>
          <p:cNvPr id="15" name="Content Placeholder 2"/>
          <p:cNvSpPr>
            <a:spLocks noGrp="1"/>
          </p:cNvSpPr>
          <p:nvPr>
            <p:ph idx="1"/>
          </p:nvPr>
        </p:nvSpPr>
        <p:spPr>
          <a:xfrm>
            <a:off x="768000" y="1368000"/>
            <a:ext cx="3456000" cy="2232000"/>
          </a:xfrm>
        </p:spPr>
        <p:txBody>
          <a:bodyPr>
            <a:normAutofit/>
          </a:bodyPr>
          <a:lstStyle>
            <a:lvl1pPr marL="179388" indent="-179388">
              <a:defRPr sz="1200"/>
            </a:lvl1pPr>
            <a:lvl2pPr marL="358775" indent="-166688">
              <a:defRPr sz="1200"/>
            </a:lvl2pPr>
            <a:lvl3pPr marL="538163" indent="-187325">
              <a:defRPr sz="1200"/>
            </a:lvl3pPr>
            <a:lvl4pPr marL="717550" indent="-176213">
              <a:defRPr sz="1200"/>
            </a:lvl4pPr>
            <a:lvl5pPr marL="896938" indent="-179388" defTabSz="939800">
              <a:tabLst/>
              <a:defRPr sz="12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6" name="Content Placeholder 2"/>
          <p:cNvSpPr>
            <a:spLocks noGrp="1"/>
          </p:cNvSpPr>
          <p:nvPr>
            <p:ph idx="13"/>
          </p:nvPr>
        </p:nvSpPr>
        <p:spPr>
          <a:xfrm>
            <a:off x="4416000" y="1368000"/>
            <a:ext cx="3456000" cy="2232000"/>
          </a:xfrm>
        </p:spPr>
        <p:txBody>
          <a:bodyPr>
            <a:normAutofit/>
          </a:bodyPr>
          <a:lstStyle>
            <a:lvl1pPr marL="179388" indent="-179388">
              <a:defRPr sz="1200"/>
            </a:lvl1pPr>
            <a:lvl2pPr marL="358775" indent="-166688">
              <a:defRPr sz="1200"/>
            </a:lvl2pPr>
            <a:lvl3pPr marL="538163" indent="-187325">
              <a:defRPr sz="1200"/>
            </a:lvl3pPr>
            <a:lvl4pPr marL="717550" indent="-176213">
              <a:defRPr sz="1200"/>
            </a:lvl4pPr>
            <a:lvl5pPr marL="896938" indent="-179388">
              <a:defRPr sz="12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7" name="Content Placeholder 2"/>
          <p:cNvSpPr>
            <a:spLocks noGrp="1"/>
          </p:cNvSpPr>
          <p:nvPr>
            <p:ph idx="14"/>
          </p:nvPr>
        </p:nvSpPr>
        <p:spPr>
          <a:xfrm>
            <a:off x="8064000" y="1368000"/>
            <a:ext cx="3456000" cy="2232000"/>
          </a:xfrm>
        </p:spPr>
        <p:txBody>
          <a:bodyPr>
            <a:normAutofit/>
          </a:bodyPr>
          <a:lstStyle>
            <a:lvl1pPr marL="179388" indent="-179388">
              <a:defRPr sz="1200"/>
            </a:lvl1pPr>
            <a:lvl2pPr marL="358775" indent="-166688">
              <a:defRPr sz="1200"/>
            </a:lvl2pPr>
            <a:lvl3pPr marL="538163" indent="-187325">
              <a:defRPr sz="1200"/>
            </a:lvl3pPr>
            <a:lvl4pPr marL="717550" indent="-176213">
              <a:defRPr sz="1200"/>
            </a:lvl4pPr>
            <a:lvl5pPr marL="896938" indent="-179388">
              <a:defRPr sz="12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8" name="Content Placeholder 2"/>
          <p:cNvSpPr>
            <a:spLocks noGrp="1"/>
          </p:cNvSpPr>
          <p:nvPr>
            <p:ph idx="15"/>
          </p:nvPr>
        </p:nvSpPr>
        <p:spPr>
          <a:xfrm>
            <a:off x="768000" y="3833752"/>
            <a:ext cx="3456000" cy="2232000"/>
          </a:xfrm>
        </p:spPr>
        <p:txBody>
          <a:bodyPr>
            <a:normAutofit/>
          </a:bodyPr>
          <a:lstStyle>
            <a:lvl1pPr marL="179388" indent="-179388">
              <a:defRPr sz="1200"/>
            </a:lvl1pPr>
            <a:lvl2pPr marL="358775" indent="-166688">
              <a:defRPr sz="1200"/>
            </a:lvl2pPr>
            <a:lvl3pPr marL="538163" indent="-187325">
              <a:defRPr sz="1200"/>
            </a:lvl3pPr>
            <a:lvl4pPr marL="717550" indent="-176213">
              <a:defRPr sz="1200"/>
            </a:lvl4pPr>
            <a:lvl5pPr marL="896938" indent="-179388" defTabSz="939800">
              <a:tabLst/>
              <a:defRPr sz="12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9" name="Content Placeholder 2"/>
          <p:cNvSpPr>
            <a:spLocks noGrp="1"/>
          </p:cNvSpPr>
          <p:nvPr>
            <p:ph idx="16"/>
          </p:nvPr>
        </p:nvSpPr>
        <p:spPr>
          <a:xfrm>
            <a:off x="4416000" y="3833752"/>
            <a:ext cx="3456000" cy="2232000"/>
          </a:xfrm>
        </p:spPr>
        <p:txBody>
          <a:bodyPr>
            <a:normAutofit/>
          </a:bodyPr>
          <a:lstStyle>
            <a:lvl1pPr marL="179388" indent="-179388">
              <a:defRPr sz="1200"/>
            </a:lvl1pPr>
            <a:lvl2pPr marL="358775" indent="-166688">
              <a:defRPr sz="1200"/>
            </a:lvl2pPr>
            <a:lvl3pPr marL="538163" indent="-187325">
              <a:defRPr sz="1200"/>
            </a:lvl3pPr>
            <a:lvl4pPr marL="717550" indent="-176213">
              <a:defRPr sz="1200"/>
            </a:lvl4pPr>
            <a:lvl5pPr marL="896938" indent="-179388">
              <a:defRPr sz="12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20" name="Content Placeholder 2"/>
          <p:cNvSpPr>
            <a:spLocks noGrp="1"/>
          </p:cNvSpPr>
          <p:nvPr>
            <p:ph idx="17"/>
          </p:nvPr>
        </p:nvSpPr>
        <p:spPr>
          <a:xfrm>
            <a:off x="8064000" y="3833752"/>
            <a:ext cx="3456000" cy="2232000"/>
          </a:xfrm>
        </p:spPr>
        <p:txBody>
          <a:bodyPr>
            <a:normAutofit/>
          </a:bodyPr>
          <a:lstStyle>
            <a:lvl1pPr marL="179388" indent="-179388">
              <a:defRPr sz="1200"/>
            </a:lvl1pPr>
            <a:lvl2pPr marL="358775" indent="-166688">
              <a:defRPr sz="1200"/>
            </a:lvl2pPr>
            <a:lvl3pPr marL="538163" indent="-187325">
              <a:defRPr sz="1200"/>
            </a:lvl3pPr>
            <a:lvl4pPr marL="717550" indent="-176213">
              <a:defRPr sz="1200"/>
            </a:lvl4pPr>
            <a:lvl5pPr marL="896938" indent="-179388">
              <a:defRPr sz="12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9" name="Date Placeholder 3"/>
          <p:cNvSpPr>
            <a:spLocks noGrp="1"/>
          </p:cNvSpPr>
          <p:nvPr>
            <p:ph type="dt" sz="half" idx="18"/>
          </p:nvPr>
        </p:nvSpPr>
        <p:spPr/>
        <p:txBody>
          <a:bodyPr/>
          <a:lstStyle>
            <a:lvl1pPr>
              <a:defRPr/>
            </a:lvl1pPr>
          </a:lstStyle>
          <a:p>
            <a:pPr>
              <a:defRPr/>
            </a:pPr>
            <a:fld id="{1338FA27-3F81-4F9A-BAE1-2BBAB081F143}" type="datetime1">
              <a:rPr lang="en-GB"/>
              <a:pPr>
                <a:defRPr/>
              </a:pPr>
              <a:t>25/11/2024</a:t>
            </a:fld>
            <a:endParaRPr lang="en-GB" dirty="0"/>
          </a:p>
        </p:txBody>
      </p:sp>
      <p:sp>
        <p:nvSpPr>
          <p:cNvPr id="10" name="Footer Placeholder 4"/>
          <p:cNvSpPr>
            <a:spLocks noGrp="1"/>
          </p:cNvSpPr>
          <p:nvPr>
            <p:ph type="ftr" sz="quarter" idx="19"/>
          </p:nvPr>
        </p:nvSpPr>
        <p:spPr/>
        <p:txBody>
          <a:bodyPr/>
          <a:lstStyle>
            <a:lvl1pPr>
              <a:defRPr/>
            </a:lvl1pPr>
          </a:lstStyle>
          <a:p>
            <a:pPr>
              <a:defRPr/>
            </a:pPr>
            <a:endParaRPr lang="en-GB"/>
          </a:p>
        </p:txBody>
      </p:sp>
      <p:sp>
        <p:nvSpPr>
          <p:cNvPr id="11" name="Slide Number Placeholder 5"/>
          <p:cNvSpPr>
            <a:spLocks noGrp="1"/>
          </p:cNvSpPr>
          <p:nvPr>
            <p:ph type="sldNum" sz="quarter" idx="20"/>
          </p:nvPr>
        </p:nvSpPr>
        <p:spPr>
          <a:xfrm>
            <a:off x="9120718" y="6423026"/>
            <a:ext cx="2400300" cy="252413"/>
          </a:xfrm>
          <a:prstGeom prst="rect">
            <a:avLst/>
          </a:prstGeom>
        </p:spPr>
        <p:txBody>
          <a:bodyPr/>
          <a:lstStyle>
            <a:lvl1pPr>
              <a:defRPr/>
            </a:lvl1pPr>
          </a:lstStyle>
          <a:p>
            <a:pPr>
              <a:defRPr/>
            </a:pPr>
            <a:r>
              <a:rPr lang="en-GB"/>
              <a:t>Page </a:t>
            </a:r>
            <a:fld id="{EF636F35-799B-43EC-8DDA-893F75FCE522}" type="slidenum">
              <a:rPr lang="en-GB"/>
              <a:pPr>
                <a:defRPr/>
              </a:pPr>
              <a:t>‹#›</a:t>
            </a:fld>
            <a:endParaRPr lang="en-GB"/>
          </a:p>
        </p:txBody>
      </p:sp>
    </p:spTree>
    <p:extLst>
      <p:ext uri="{BB962C8B-B14F-4D97-AF65-F5344CB8AC3E}">
        <p14:creationId xmlns:p14="http://schemas.microsoft.com/office/powerpoint/2010/main" val="82490344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Eight content">
    <p:spTree>
      <p:nvGrpSpPr>
        <p:cNvPr id="1" name=""/>
        <p:cNvGrpSpPr/>
        <p:nvPr/>
      </p:nvGrpSpPr>
      <p:grpSpPr>
        <a:xfrm>
          <a:off x="0" y="0"/>
          <a:ext cx="0" cy="0"/>
          <a:chOff x="0" y="0"/>
          <a:chExt cx="0" cy="0"/>
        </a:xfrm>
      </p:grpSpPr>
      <p:sp>
        <p:nvSpPr>
          <p:cNvPr id="2" name="Title 1"/>
          <p:cNvSpPr>
            <a:spLocks noGrp="1"/>
          </p:cNvSpPr>
          <p:nvPr>
            <p:ph type="title"/>
          </p:nvPr>
        </p:nvSpPr>
        <p:spPr>
          <a:xfrm>
            <a:off x="768000" y="453600"/>
            <a:ext cx="10752000" cy="432000"/>
          </a:xfrm>
        </p:spPr>
        <p:txBody>
          <a:bodyPr/>
          <a:lstStyle/>
          <a:p>
            <a:r>
              <a:rPr lang="en-US" dirty="0"/>
              <a:t>Click to edit Master title style</a:t>
            </a:r>
            <a:endParaRPr lang="en-GB" dirty="0"/>
          </a:p>
        </p:txBody>
      </p:sp>
      <p:sp>
        <p:nvSpPr>
          <p:cNvPr id="15" name="Content Placeholder 2"/>
          <p:cNvSpPr>
            <a:spLocks noGrp="1"/>
          </p:cNvSpPr>
          <p:nvPr>
            <p:ph idx="1"/>
          </p:nvPr>
        </p:nvSpPr>
        <p:spPr>
          <a:xfrm>
            <a:off x="768000" y="1367999"/>
            <a:ext cx="2544000" cy="2232000"/>
          </a:xfrm>
        </p:spPr>
        <p:txBody>
          <a:bodyPr>
            <a:normAutofit/>
          </a:bodyPr>
          <a:lstStyle>
            <a:lvl1pPr marL="179388" indent="-179388">
              <a:defRPr sz="1000"/>
            </a:lvl1pPr>
            <a:lvl2pPr marL="376238" indent="-166688">
              <a:defRPr sz="1000"/>
            </a:lvl2pPr>
            <a:lvl3pPr marL="573088" indent="-187325">
              <a:defRPr sz="1000"/>
            </a:lvl3pPr>
            <a:lvl4pPr marL="717550" indent="-131763">
              <a:defRPr sz="1000"/>
            </a:lvl4pPr>
            <a:lvl5pPr marL="879475" indent="-171450">
              <a:tabLst/>
              <a:defRPr sz="10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6" name="Content Placeholder 2"/>
          <p:cNvSpPr>
            <a:spLocks noGrp="1"/>
          </p:cNvSpPr>
          <p:nvPr>
            <p:ph idx="13"/>
          </p:nvPr>
        </p:nvSpPr>
        <p:spPr>
          <a:xfrm>
            <a:off x="3504107" y="1367999"/>
            <a:ext cx="2544000" cy="2232000"/>
          </a:xfrm>
        </p:spPr>
        <p:txBody>
          <a:bodyPr>
            <a:normAutofit/>
          </a:bodyPr>
          <a:lstStyle>
            <a:lvl1pPr marL="179388" indent="-179388">
              <a:defRPr sz="1000"/>
            </a:lvl1pPr>
            <a:lvl2pPr marL="376238" indent="-166688">
              <a:defRPr sz="1000"/>
            </a:lvl2pPr>
            <a:lvl3pPr marL="573088" indent="-187325">
              <a:defRPr sz="1000"/>
            </a:lvl3pPr>
            <a:lvl4pPr marL="717550" indent="-131763">
              <a:defRPr sz="1000"/>
            </a:lvl4pPr>
            <a:lvl5pPr marL="879475" indent="-171450">
              <a:defRPr sz="10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7" name="Content Placeholder 2"/>
          <p:cNvSpPr>
            <a:spLocks noGrp="1"/>
          </p:cNvSpPr>
          <p:nvPr>
            <p:ph idx="14"/>
          </p:nvPr>
        </p:nvSpPr>
        <p:spPr>
          <a:xfrm>
            <a:off x="6240213" y="1367999"/>
            <a:ext cx="2544000" cy="2232000"/>
          </a:xfrm>
        </p:spPr>
        <p:txBody>
          <a:bodyPr>
            <a:normAutofit/>
          </a:bodyPr>
          <a:lstStyle>
            <a:lvl1pPr marL="179388" indent="-179388">
              <a:defRPr sz="1000"/>
            </a:lvl1pPr>
            <a:lvl2pPr marL="376238" indent="-166688">
              <a:defRPr sz="1000"/>
            </a:lvl2pPr>
            <a:lvl3pPr marL="573088" indent="-187325">
              <a:defRPr sz="1000"/>
            </a:lvl3pPr>
            <a:lvl4pPr marL="717550" indent="-131763">
              <a:defRPr sz="1000"/>
            </a:lvl4pPr>
            <a:lvl5pPr marL="879475" indent="-171450">
              <a:defRPr sz="10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8" name="Content Placeholder 2"/>
          <p:cNvSpPr>
            <a:spLocks noGrp="1"/>
          </p:cNvSpPr>
          <p:nvPr>
            <p:ph idx="15"/>
          </p:nvPr>
        </p:nvSpPr>
        <p:spPr>
          <a:xfrm>
            <a:off x="8976320" y="1367999"/>
            <a:ext cx="2544000" cy="2232000"/>
          </a:xfrm>
        </p:spPr>
        <p:txBody>
          <a:bodyPr>
            <a:normAutofit/>
          </a:bodyPr>
          <a:lstStyle>
            <a:lvl1pPr marL="179388" indent="-179388">
              <a:defRPr sz="1000"/>
            </a:lvl1pPr>
            <a:lvl2pPr marL="376238" indent="-166688">
              <a:defRPr sz="1000"/>
            </a:lvl2pPr>
            <a:lvl3pPr marL="573088" indent="-187325">
              <a:defRPr sz="1000"/>
            </a:lvl3pPr>
            <a:lvl4pPr marL="717550" indent="-131763">
              <a:defRPr sz="1000"/>
            </a:lvl4pPr>
            <a:lvl5pPr marL="879475" indent="-171450">
              <a:defRPr sz="10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9" name="Content Placeholder 2"/>
          <p:cNvSpPr>
            <a:spLocks noGrp="1"/>
          </p:cNvSpPr>
          <p:nvPr>
            <p:ph idx="16"/>
          </p:nvPr>
        </p:nvSpPr>
        <p:spPr>
          <a:xfrm>
            <a:off x="768000" y="3833752"/>
            <a:ext cx="2544000" cy="2232000"/>
          </a:xfrm>
        </p:spPr>
        <p:txBody>
          <a:bodyPr>
            <a:normAutofit/>
          </a:bodyPr>
          <a:lstStyle>
            <a:lvl1pPr marL="179388" indent="-179388">
              <a:defRPr sz="1000"/>
            </a:lvl1pPr>
            <a:lvl2pPr marL="376238" indent="-166688">
              <a:defRPr sz="1000"/>
            </a:lvl2pPr>
            <a:lvl3pPr marL="573088" indent="-187325">
              <a:defRPr sz="1000"/>
            </a:lvl3pPr>
            <a:lvl4pPr marL="717550" indent="-131763">
              <a:defRPr sz="1000"/>
            </a:lvl4pPr>
            <a:lvl5pPr marL="879475" indent="-171450">
              <a:tabLst/>
              <a:defRPr sz="10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20" name="Content Placeholder 2"/>
          <p:cNvSpPr>
            <a:spLocks noGrp="1"/>
          </p:cNvSpPr>
          <p:nvPr>
            <p:ph idx="17"/>
          </p:nvPr>
        </p:nvSpPr>
        <p:spPr>
          <a:xfrm>
            <a:off x="3504107" y="3833752"/>
            <a:ext cx="2544000" cy="2232000"/>
          </a:xfrm>
        </p:spPr>
        <p:txBody>
          <a:bodyPr>
            <a:normAutofit/>
          </a:bodyPr>
          <a:lstStyle>
            <a:lvl1pPr marL="179388" indent="-179388">
              <a:defRPr sz="1000"/>
            </a:lvl1pPr>
            <a:lvl2pPr marL="376238" indent="-166688">
              <a:defRPr sz="1000"/>
            </a:lvl2pPr>
            <a:lvl3pPr marL="573088" indent="-187325">
              <a:defRPr sz="1000"/>
            </a:lvl3pPr>
            <a:lvl4pPr marL="717550" indent="-131763">
              <a:defRPr sz="1000"/>
            </a:lvl4pPr>
            <a:lvl5pPr marL="879475" indent="-171450">
              <a:defRPr sz="10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21" name="Content Placeholder 2"/>
          <p:cNvSpPr>
            <a:spLocks noGrp="1"/>
          </p:cNvSpPr>
          <p:nvPr>
            <p:ph idx="18"/>
          </p:nvPr>
        </p:nvSpPr>
        <p:spPr>
          <a:xfrm>
            <a:off x="6240213" y="3833752"/>
            <a:ext cx="2544000" cy="2232000"/>
          </a:xfrm>
        </p:spPr>
        <p:txBody>
          <a:bodyPr>
            <a:normAutofit/>
          </a:bodyPr>
          <a:lstStyle>
            <a:lvl1pPr marL="179388" indent="-179388">
              <a:defRPr sz="1000"/>
            </a:lvl1pPr>
            <a:lvl2pPr marL="376238" indent="-166688">
              <a:defRPr sz="1000"/>
            </a:lvl2pPr>
            <a:lvl3pPr marL="573088" indent="-187325">
              <a:defRPr sz="1000"/>
            </a:lvl3pPr>
            <a:lvl4pPr marL="717550" indent="-131763">
              <a:defRPr sz="1000"/>
            </a:lvl4pPr>
            <a:lvl5pPr marL="879475" indent="-171450">
              <a:defRPr sz="10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22" name="Content Placeholder 2"/>
          <p:cNvSpPr>
            <a:spLocks noGrp="1"/>
          </p:cNvSpPr>
          <p:nvPr>
            <p:ph idx="19"/>
          </p:nvPr>
        </p:nvSpPr>
        <p:spPr>
          <a:xfrm>
            <a:off x="8976320" y="3833752"/>
            <a:ext cx="2544000" cy="2232000"/>
          </a:xfrm>
        </p:spPr>
        <p:txBody>
          <a:bodyPr>
            <a:normAutofit/>
          </a:bodyPr>
          <a:lstStyle>
            <a:lvl1pPr marL="179388" indent="-179388">
              <a:defRPr sz="1000"/>
            </a:lvl1pPr>
            <a:lvl2pPr marL="376238" indent="-166688">
              <a:defRPr sz="1000"/>
            </a:lvl2pPr>
            <a:lvl3pPr marL="573088" indent="-187325">
              <a:defRPr sz="1000"/>
            </a:lvl3pPr>
            <a:lvl4pPr marL="717550" indent="-131763">
              <a:defRPr sz="1000"/>
            </a:lvl4pPr>
            <a:lvl5pPr marL="879475" indent="-171450">
              <a:defRPr sz="10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1" name="Date Placeholder 3"/>
          <p:cNvSpPr>
            <a:spLocks noGrp="1"/>
          </p:cNvSpPr>
          <p:nvPr>
            <p:ph type="dt" sz="half" idx="20"/>
          </p:nvPr>
        </p:nvSpPr>
        <p:spPr/>
        <p:txBody>
          <a:bodyPr/>
          <a:lstStyle>
            <a:lvl1pPr>
              <a:defRPr/>
            </a:lvl1pPr>
          </a:lstStyle>
          <a:p>
            <a:pPr>
              <a:defRPr/>
            </a:pPr>
            <a:fld id="{08CDDB94-BAA4-436B-A082-DCE41C76E5EB}" type="datetime1">
              <a:rPr lang="en-GB"/>
              <a:pPr>
                <a:defRPr/>
              </a:pPr>
              <a:t>25/11/2024</a:t>
            </a:fld>
            <a:endParaRPr lang="en-GB" dirty="0"/>
          </a:p>
        </p:txBody>
      </p:sp>
      <p:sp>
        <p:nvSpPr>
          <p:cNvPr id="12" name="Footer Placeholder 4"/>
          <p:cNvSpPr>
            <a:spLocks noGrp="1"/>
          </p:cNvSpPr>
          <p:nvPr>
            <p:ph type="ftr" sz="quarter" idx="21"/>
          </p:nvPr>
        </p:nvSpPr>
        <p:spPr/>
        <p:txBody>
          <a:bodyPr/>
          <a:lstStyle>
            <a:lvl1pPr>
              <a:defRPr/>
            </a:lvl1pPr>
          </a:lstStyle>
          <a:p>
            <a:pPr>
              <a:defRPr/>
            </a:pPr>
            <a:endParaRPr lang="en-GB"/>
          </a:p>
        </p:txBody>
      </p:sp>
      <p:sp>
        <p:nvSpPr>
          <p:cNvPr id="13" name="Slide Number Placeholder 5"/>
          <p:cNvSpPr>
            <a:spLocks noGrp="1"/>
          </p:cNvSpPr>
          <p:nvPr>
            <p:ph type="sldNum" sz="quarter" idx="22"/>
          </p:nvPr>
        </p:nvSpPr>
        <p:spPr>
          <a:xfrm>
            <a:off x="9120718" y="6423026"/>
            <a:ext cx="2400300" cy="252413"/>
          </a:xfrm>
          <a:prstGeom prst="rect">
            <a:avLst/>
          </a:prstGeom>
        </p:spPr>
        <p:txBody>
          <a:bodyPr/>
          <a:lstStyle>
            <a:lvl1pPr>
              <a:defRPr/>
            </a:lvl1pPr>
          </a:lstStyle>
          <a:p>
            <a:pPr>
              <a:defRPr/>
            </a:pPr>
            <a:r>
              <a:rPr lang="en-GB"/>
              <a:t>Page </a:t>
            </a:r>
            <a:fld id="{BFA9D773-7393-4D07-BE71-E70C3067E419}" type="slidenum">
              <a:rPr lang="en-GB"/>
              <a:pPr>
                <a:defRPr/>
              </a:pPr>
              <a:t>‹#›</a:t>
            </a:fld>
            <a:endParaRPr lang="en-GB"/>
          </a:p>
        </p:txBody>
      </p:sp>
    </p:spTree>
    <p:extLst>
      <p:ext uri="{BB962C8B-B14F-4D97-AF65-F5344CB8AC3E}">
        <p14:creationId xmlns:p14="http://schemas.microsoft.com/office/powerpoint/2010/main" val="82275986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eam members">
    <p:spTree>
      <p:nvGrpSpPr>
        <p:cNvPr id="1" name=""/>
        <p:cNvGrpSpPr/>
        <p:nvPr/>
      </p:nvGrpSpPr>
      <p:grpSpPr>
        <a:xfrm>
          <a:off x="0" y="0"/>
          <a:ext cx="0" cy="0"/>
          <a:chOff x="0" y="0"/>
          <a:chExt cx="0" cy="0"/>
        </a:xfrm>
      </p:grpSpPr>
      <p:grpSp>
        <p:nvGrpSpPr>
          <p:cNvPr id="38" name="Group 9"/>
          <p:cNvGrpSpPr>
            <a:grpSpLocks/>
          </p:cNvGrpSpPr>
          <p:nvPr userDrawn="1"/>
        </p:nvGrpSpPr>
        <p:grpSpPr bwMode="auto">
          <a:xfrm>
            <a:off x="768351" y="2447925"/>
            <a:ext cx="10752667" cy="0"/>
            <a:chOff x="576000" y="2448499"/>
            <a:chExt cx="8064000" cy="0"/>
          </a:xfrm>
        </p:grpSpPr>
        <p:cxnSp>
          <p:nvCxnSpPr>
            <p:cNvPr id="39" name="Straight Connector 38"/>
            <p:cNvCxnSpPr/>
            <p:nvPr userDrawn="1"/>
          </p:nvCxnSpPr>
          <p:spPr>
            <a:xfrm>
              <a:off x="576000" y="2448499"/>
              <a:ext cx="1908057" cy="0"/>
            </a:xfrm>
            <a:prstGeom prst="line">
              <a:avLst/>
            </a:prstGeom>
            <a:ln w="12700"/>
          </p:spPr>
          <p:style>
            <a:lnRef idx="1">
              <a:schemeClr val="accent2"/>
            </a:lnRef>
            <a:fillRef idx="0">
              <a:schemeClr val="accent2"/>
            </a:fillRef>
            <a:effectRef idx="0">
              <a:schemeClr val="accent2"/>
            </a:effectRef>
            <a:fontRef idx="minor">
              <a:schemeClr val="tx1"/>
            </a:fontRef>
          </p:style>
        </p:cxnSp>
        <p:cxnSp>
          <p:nvCxnSpPr>
            <p:cNvPr id="40" name="Straight Connector 39"/>
            <p:cNvCxnSpPr/>
            <p:nvPr userDrawn="1"/>
          </p:nvCxnSpPr>
          <p:spPr>
            <a:xfrm>
              <a:off x="2628510" y="2448499"/>
              <a:ext cx="1908057" cy="0"/>
            </a:xfrm>
            <a:prstGeom prst="line">
              <a:avLst/>
            </a:prstGeom>
            <a:ln w="12700"/>
          </p:spPr>
          <p:style>
            <a:lnRef idx="1">
              <a:schemeClr val="accent2"/>
            </a:lnRef>
            <a:fillRef idx="0">
              <a:schemeClr val="accent2"/>
            </a:fillRef>
            <a:effectRef idx="0">
              <a:schemeClr val="accent2"/>
            </a:effectRef>
            <a:fontRef idx="minor">
              <a:schemeClr val="tx1"/>
            </a:fontRef>
          </p:style>
        </p:cxnSp>
        <p:cxnSp>
          <p:nvCxnSpPr>
            <p:cNvPr id="41" name="Straight Connector 40"/>
            <p:cNvCxnSpPr/>
            <p:nvPr userDrawn="1"/>
          </p:nvCxnSpPr>
          <p:spPr>
            <a:xfrm>
              <a:off x="4679433" y="2448499"/>
              <a:ext cx="1908057" cy="0"/>
            </a:xfrm>
            <a:prstGeom prst="line">
              <a:avLst/>
            </a:prstGeom>
            <a:ln w="12700"/>
          </p:spPr>
          <p:style>
            <a:lnRef idx="1">
              <a:schemeClr val="accent2"/>
            </a:lnRef>
            <a:fillRef idx="0">
              <a:schemeClr val="accent2"/>
            </a:fillRef>
            <a:effectRef idx="0">
              <a:schemeClr val="accent2"/>
            </a:effectRef>
            <a:fontRef idx="minor">
              <a:schemeClr val="tx1"/>
            </a:fontRef>
          </p:style>
        </p:cxnSp>
        <p:cxnSp>
          <p:nvCxnSpPr>
            <p:cNvPr id="42" name="Straight Connector 41"/>
            <p:cNvCxnSpPr/>
            <p:nvPr userDrawn="1"/>
          </p:nvCxnSpPr>
          <p:spPr>
            <a:xfrm>
              <a:off x="6731943" y="2448499"/>
              <a:ext cx="1908057" cy="0"/>
            </a:xfrm>
            <a:prstGeom prst="line">
              <a:avLst/>
            </a:prstGeom>
            <a:ln w="12700"/>
          </p:spPr>
          <p:style>
            <a:lnRef idx="1">
              <a:schemeClr val="accent2"/>
            </a:lnRef>
            <a:fillRef idx="0">
              <a:schemeClr val="accent2"/>
            </a:fillRef>
            <a:effectRef idx="0">
              <a:schemeClr val="accent2"/>
            </a:effectRef>
            <a:fontRef idx="minor">
              <a:schemeClr val="tx1"/>
            </a:fontRef>
          </p:style>
        </p:cxnSp>
      </p:grpSp>
      <p:grpSp>
        <p:nvGrpSpPr>
          <p:cNvPr id="43" name="Group 15"/>
          <p:cNvGrpSpPr>
            <a:grpSpLocks/>
          </p:cNvGrpSpPr>
          <p:nvPr userDrawn="1"/>
        </p:nvGrpSpPr>
        <p:grpSpPr bwMode="auto">
          <a:xfrm>
            <a:off x="776817" y="4924425"/>
            <a:ext cx="10752667" cy="0"/>
            <a:chOff x="576000" y="2448499"/>
            <a:chExt cx="8064000" cy="0"/>
          </a:xfrm>
        </p:grpSpPr>
        <p:cxnSp>
          <p:nvCxnSpPr>
            <p:cNvPr id="44" name="Straight Connector 43"/>
            <p:cNvCxnSpPr/>
            <p:nvPr userDrawn="1"/>
          </p:nvCxnSpPr>
          <p:spPr>
            <a:xfrm>
              <a:off x="576000" y="2448499"/>
              <a:ext cx="1908057" cy="0"/>
            </a:xfrm>
            <a:prstGeom prst="line">
              <a:avLst/>
            </a:prstGeom>
            <a:ln w="12700"/>
          </p:spPr>
          <p:style>
            <a:lnRef idx="1">
              <a:schemeClr val="accent2"/>
            </a:lnRef>
            <a:fillRef idx="0">
              <a:schemeClr val="accent2"/>
            </a:fillRef>
            <a:effectRef idx="0">
              <a:schemeClr val="accent2"/>
            </a:effectRef>
            <a:fontRef idx="minor">
              <a:schemeClr val="tx1"/>
            </a:fontRef>
          </p:style>
        </p:cxnSp>
        <p:cxnSp>
          <p:nvCxnSpPr>
            <p:cNvPr id="45" name="Straight Connector 44"/>
            <p:cNvCxnSpPr/>
            <p:nvPr userDrawn="1"/>
          </p:nvCxnSpPr>
          <p:spPr>
            <a:xfrm>
              <a:off x="2628510" y="2448499"/>
              <a:ext cx="1908057" cy="0"/>
            </a:xfrm>
            <a:prstGeom prst="line">
              <a:avLst/>
            </a:prstGeom>
            <a:ln w="12700"/>
          </p:spPr>
          <p:style>
            <a:lnRef idx="1">
              <a:schemeClr val="accent2"/>
            </a:lnRef>
            <a:fillRef idx="0">
              <a:schemeClr val="accent2"/>
            </a:fillRef>
            <a:effectRef idx="0">
              <a:schemeClr val="accent2"/>
            </a:effectRef>
            <a:fontRef idx="minor">
              <a:schemeClr val="tx1"/>
            </a:fontRef>
          </p:style>
        </p:cxnSp>
        <p:cxnSp>
          <p:nvCxnSpPr>
            <p:cNvPr id="46" name="Straight Connector 45"/>
            <p:cNvCxnSpPr/>
            <p:nvPr userDrawn="1"/>
          </p:nvCxnSpPr>
          <p:spPr>
            <a:xfrm>
              <a:off x="4679433" y="2448499"/>
              <a:ext cx="1908057" cy="0"/>
            </a:xfrm>
            <a:prstGeom prst="line">
              <a:avLst/>
            </a:prstGeom>
            <a:ln w="12700"/>
          </p:spPr>
          <p:style>
            <a:lnRef idx="1">
              <a:schemeClr val="accent2"/>
            </a:lnRef>
            <a:fillRef idx="0">
              <a:schemeClr val="accent2"/>
            </a:fillRef>
            <a:effectRef idx="0">
              <a:schemeClr val="accent2"/>
            </a:effectRef>
            <a:fontRef idx="minor">
              <a:schemeClr val="tx1"/>
            </a:fontRef>
          </p:style>
        </p:cxnSp>
        <p:cxnSp>
          <p:nvCxnSpPr>
            <p:cNvPr id="47" name="Straight Connector 46"/>
            <p:cNvCxnSpPr/>
            <p:nvPr userDrawn="1"/>
          </p:nvCxnSpPr>
          <p:spPr>
            <a:xfrm>
              <a:off x="6731943" y="2448499"/>
              <a:ext cx="1908057" cy="0"/>
            </a:xfrm>
            <a:prstGeom prst="line">
              <a:avLst/>
            </a:prstGeom>
            <a:ln w="12700"/>
          </p:spPr>
          <p:style>
            <a:lnRef idx="1">
              <a:schemeClr val="accent2"/>
            </a:lnRef>
            <a:fillRef idx="0">
              <a:schemeClr val="accent2"/>
            </a:fillRef>
            <a:effectRef idx="0">
              <a:schemeClr val="accent2"/>
            </a:effectRef>
            <a:fontRef idx="minor">
              <a:schemeClr val="tx1"/>
            </a:fontRef>
          </p:style>
        </p:cxnSp>
      </p:grpSp>
      <p:sp>
        <p:nvSpPr>
          <p:cNvPr id="7" name="Picture Placeholder 6"/>
          <p:cNvSpPr>
            <a:spLocks noGrp="1"/>
          </p:cNvSpPr>
          <p:nvPr>
            <p:ph type="pic" sz="quarter" idx="20"/>
          </p:nvPr>
        </p:nvSpPr>
        <p:spPr>
          <a:xfrm>
            <a:off x="768000" y="1368000"/>
            <a:ext cx="2544000" cy="1080000"/>
          </a:xfrm>
        </p:spPr>
        <p:txBody>
          <a:bodyPr rtlCol="0" anchor="ctr">
            <a:noAutofit/>
          </a:bodyPr>
          <a:lstStyle>
            <a:lvl1pPr marL="0" indent="0" algn="ctr">
              <a:buNone/>
              <a:defRPr sz="1600"/>
            </a:lvl1pPr>
          </a:lstStyle>
          <a:p>
            <a:pPr lvl="0"/>
            <a:endParaRPr lang="en-GB" noProof="0" dirty="0"/>
          </a:p>
        </p:txBody>
      </p:sp>
      <p:sp>
        <p:nvSpPr>
          <p:cNvPr id="24" name="Picture Placeholder 6"/>
          <p:cNvSpPr>
            <a:spLocks noGrp="1"/>
          </p:cNvSpPr>
          <p:nvPr>
            <p:ph type="pic" sz="quarter" idx="22"/>
          </p:nvPr>
        </p:nvSpPr>
        <p:spPr>
          <a:xfrm>
            <a:off x="8976000" y="1368000"/>
            <a:ext cx="2544000" cy="1080000"/>
          </a:xfrm>
        </p:spPr>
        <p:txBody>
          <a:bodyPr rtlCol="0" anchor="ctr">
            <a:noAutofit/>
          </a:bodyPr>
          <a:lstStyle>
            <a:lvl1pPr marL="0" indent="0" algn="ctr">
              <a:buNone/>
              <a:defRPr sz="1600"/>
            </a:lvl1pPr>
          </a:lstStyle>
          <a:p>
            <a:pPr lvl="0"/>
            <a:endParaRPr lang="en-GB" noProof="0" dirty="0"/>
          </a:p>
        </p:txBody>
      </p:sp>
      <p:sp>
        <p:nvSpPr>
          <p:cNvPr id="26" name="Picture Placeholder 6"/>
          <p:cNvSpPr>
            <a:spLocks noGrp="1"/>
          </p:cNvSpPr>
          <p:nvPr>
            <p:ph type="pic" sz="quarter" idx="24"/>
          </p:nvPr>
        </p:nvSpPr>
        <p:spPr>
          <a:xfrm>
            <a:off x="6240000" y="1368000"/>
            <a:ext cx="2544000" cy="1080000"/>
          </a:xfrm>
        </p:spPr>
        <p:txBody>
          <a:bodyPr rtlCol="0" anchor="ctr">
            <a:noAutofit/>
          </a:bodyPr>
          <a:lstStyle>
            <a:lvl1pPr marL="0" indent="0" algn="ctr">
              <a:buNone/>
              <a:defRPr sz="1600"/>
            </a:lvl1pPr>
          </a:lstStyle>
          <a:p>
            <a:pPr lvl="0"/>
            <a:endParaRPr lang="en-GB" noProof="0" dirty="0"/>
          </a:p>
        </p:txBody>
      </p:sp>
      <p:sp>
        <p:nvSpPr>
          <p:cNvPr id="28" name="Picture Placeholder 6"/>
          <p:cNvSpPr>
            <a:spLocks noGrp="1"/>
          </p:cNvSpPr>
          <p:nvPr>
            <p:ph type="pic" sz="quarter" idx="26"/>
          </p:nvPr>
        </p:nvSpPr>
        <p:spPr>
          <a:xfrm>
            <a:off x="3504000" y="1368000"/>
            <a:ext cx="2544000" cy="1080000"/>
          </a:xfrm>
        </p:spPr>
        <p:txBody>
          <a:bodyPr rtlCol="0" anchor="ctr">
            <a:noAutofit/>
          </a:bodyPr>
          <a:lstStyle>
            <a:lvl1pPr marL="0" indent="0" algn="ctr">
              <a:buNone/>
              <a:defRPr sz="1600"/>
            </a:lvl1pPr>
          </a:lstStyle>
          <a:p>
            <a:pPr lvl="0"/>
            <a:endParaRPr lang="en-GB" noProof="0" dirty="0"/>
          </a:p>
        </p:txBody>
      </p:sp>
      <p:sp>
        <p:nvSpPr>
          <p:cNvPr id="30" name="Picture Placeholder 6"/>
          <p:cNvSpPr>
            <a:spLocks noGrp="1"/>
          </p:cNvSpPr>
          <p:nvPr>
            <p:ph type="pic" sz="quarter" idx="28"/>
          </p:nvPr>
        </p:nvSpPr>
        <p:spPr>
          <a:xfrm>
            <a:off x="768000" y="3841342"/>
            <a:ext cx="2544000" cy="1080000"/>
          </a:xfrm>
        </p:spPr>
        <p:txBody>
          <a:bodyPr rtlCol="0" anchor="ctr">
            <a:noAutofit/>
          </a:bodyPr>
          <a:lstStyle>
            <a:lvl1pPr marL="0" indent="0" algn="ctr">
              <a:buNone/>
              <a:defRPr sz="1600"/>
            </a:lvl1pPr>
          </a:lstStyle>
          <a:p>
            <a:pPr lvl="0"/>
            <a:endParaRPr lang="en-GB" noProof="0" dirty="0"/>
          </a:p>
        </p:txBody>
      </p:sp>
      <p:sp>
        <p:nvSpPr>
          <p:cNvPr id="32" name="Picture Placeholder 6"/>
          <p:cNvSpPr>
            <a:spLocks noGrp="1"/>
          </p:cNvSpPr>
          <p:nvPr>
            <p:ph type="pic" sz="quarter" idx="30"/>
          </p:nvPr>
        </p:nvSpPr>
        <p:spPr>
          <a:xfrm>
            <a:off x="3504000" y="3841342"/>
            <a:ext cx="2544000" cy="1080000"/>
          </a:xfrm>
        </p:spPr>
        <p:txBody>
          <a:bodyPr rtlCol="0" anchor="ctr">
            <a:noAutofit/>
          </a:bodyPr>
          <a:lstStyle>
            <a:lvl1pPr marL="0" indent="0" algn="ctr">
              <a:buNone/>
              <a:defRPr sz="1600"/>
            </a:lvl1pPr>
          </a:lstStyle>
          <a:p>
            <a:pPr lvl="0"/>
            <a:endParaRPr lang="en-GB" noProof="0" dirty="0"/>
          </a:p>
        </p:txBody>
      </p:sp>
      <p:sp>
        <p:nvSpPr>
          <p:cNvPr id="34" name="Picture Placeholder 6"/>
          <p:cNvSpPr>
            <a:spLocks noGrp="1"/>
          </p:cNvSpPr>
          <p:nvPr>
            <p:ph type="pic" sz="quarter" idx="32"/>
          </p:nvPr>
        </p:nvSpPr>
        <p:spPr>
          <a:xfrm>
            <a:off x="6240000" y="3841342"/>
            <a:ext cx="2544000" cy="1080000"/>
          </a:xfrm>
        </p:spPr>
        <p:txBody>
          <a:bodyPr rtlCol="0" anchor="ctr">
            <a:noAutofit/>
          </a:bodyPr>
          <a:lstStyle>
            <a:lvl1pPr marL="0" indent="0" algn="ctr">
              <a:buNone/>
              <a:defRPr sz="1600"/>
            </a:lvl1pPr>
          </a:lstStyle>
          <a:p>
            <a:pPr lvl="0"/>
            <a:endParaRPr lang="en-GB" noProof="0" dirty="0"/>
          </a:p>
        </p:txBody>
      </p:sp>
      <p:sp>
        <p:nvSpPr>
          <p:cNvPr id="36" name="Picture Placeholder 6"/>
          <p:cNvSpPr>
            <a:spLocks noGrp="1"/>
          </p:cNvSpPr>
          <p:nvPr>
            <p:ph type="pic" sz="quarter" idx="34"/>
          </p:nvPr>
        </p:nvSpPr>
        <p:spPr>
          <a:xfrm>
            <a:off x="8976000" y="3841342"/>
            <a:ext cx="2544000" cy="1080000"/>
          </a:xfrm>
        </p:spPr>
        <p:txBody>
          <a:bodyPr rtlCol="0" anchor="ctr">
            <a:noAutofit/>
          </a:bodyPr>
          <a:lstStyle>
            <a:lvl1pPr marL="0" indent="0" algn="ctr">
              <a:buNone/>
              <a:defRPr sz="1600"/>
            </a:lvl1pPr>
          </a:lstStyle>
          <a:p>
            <a:pPr lvl="0"/>
            <a:endParaRPr lang="en-GB" noProof="0" dirty="0"/>
          </a:p>
        </p:txBody>
      </p:sp>
      <p:sp>
        <p:nvSpPr>
          <p:cNvPr id="2" name="Title 1"/>
          <p:cNvSpPr>
            <a:spLocks noGrp="1"/>
          </p:cNvSpPr>
          <p:nvPr>
            <p:ph type="title"/>
          </p:nvPr>
        </p:nvSpPr>
        <p:spPr>
          <a:xfrm>
            <a:off x="768000" y="452970"/>
            <a:ext cx="10752000" cy="432000"/>
          </a:xfrm>
        </p:spPr>
        <p:txBody>
          <a:bodyPr/>
          <a:lstStyle/>
          <a:p>
            <a:r>
              <a:rPr lang="en-US" dirty="0"/>
              <a:t>Click to edit Master title style</a:t>
            </a:r>
            <a:endParaRPr lang="en-GB" dirty="0"/>
          </a:p>
        </p:txBody>
      </p:sp>
      <p:sp>
        <p:nvSpPr>
          <p:cNvPr id="15" name="Content Placeholder 2"/>
          <p:cNvSpPr>
            <a:spLocks noGrp="1"/>
          </p:cNvSpPr>
          <p:nvPr>
            <p:ph idx="1"/>
          </p:nvPr>
        </p:nvSpPr>
        <p:spPr>
          <a:xfrm>
            <a:off x="768000" y="2673419"/>
            <a:ext cx="2544000" cy="900000"/>
          </a:xfrm>
        </p:spPr>
        <p:txBody>
          <a:bodyPr>
            <a:noAutofit/>
          </a:bodyPr>
          <a:lstStyle>
            <a:lvl1pPr marL="179388" indent="-179388">
              <a:spcBef>
                <a:spcPts val="0"/>
              </a:spcBef>
              <a:defRPr sz="1000"/>
            </a:lvl1pPr>
            <a:lvl2pPr marL="376238" indent="-166688">
              <a:spcBef>
                <a:spcPts val="0"/>
              </a:spcBef>
              <a:defRPr sz="1000"/>
            </a:lvl2pPr>
            <a:lvl3pPr marL="573088" indent="-187325">
              <a:spcBef>
                <a:spcPts val="0"/>
              </a:spcBef>
              <a:defRPr sz="1000"/>
            </a:lvl3pPr>
            <a:lvl4pPr marL="717550" indent="-131763">
              <a:spcBef>
                <a:spcPts val="0"/>
              </a:spcBef>
              <a:defRPr sz="1000"/>
            </a:lvl4pPr>
            <a:lvl5pPr marL="879475" indent="-171450">
              <a:tabLst/>
              <a:defRPr sz="10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16" name="Content Placeholder 2"/>
          <p:cNvSpPr>
            <a:spLocks noGrp="1"/>
          </p:cNvSpPr>
          <p:nvPr>
            <p:ph idx="13"/>
          </p:nvPr>
        </p:nvSpPr>
        <p:spPr>
          <a:xfrm>
            <a:off x="3504000" y="2673419"/>
            <a:ext cx="2544000" cy="900000"/>
          </a:xfrm>
        </p:spPr>
        <p:txBody>
          <a:bodyPr>
            <a:noAutofit/>
          </a:bodyPr>
          <a:lstStyle>
            <a:lvl1pPr marL="179388" indent="-179388">
              <a:spcBef>
                <a:spcPts val="0"/>
              </a:spcBef>
              <a:defRPr sz="1000"/>
            </a:lvl1pPr>
            <a:lvl2pPr marL="376238" indent="-166688" algn="l" defTabSz="914400" rtl="0" eaLnBrk="1" latinLnBrk="0" hangingPunct="1">
              <a:lnSpc>
                <a:spcPct val="90000"/>
              </a:lnSpc>
              <a:spcBef>
                <a:spcPts val="0"/>
              </a:spcBef>
              <a:buFont typeface="Arial" pitchFamily="34" charset="0"/>
              <a:defRPr lang="en-US" sz="1000" kern="1200" dirty="0" smtClean="0">
                <a:solidFill>
                  <a:schemeClr val="tx1"/>
                </a:solidFill>
                <a:latin typeface="+mn-lt"/>
                <a:ea typeface="+mn-ea"/>
                <a:cs typeface="+mn-cs"/>
              </a:defRPr>
            </a:lvl2pPr>
            <a:lvl3pPr marL="573088" indent="-187325" algn="l" defTabSz="914400" rtl="0" eaLnBrk="1" latinLnBrk="0" hangingPunct="1">
              <a:lnSpc>
                <a:spcPct val="90000"/>
              </a:lnSpc>
              <a:spcBef>
                <a:spcPts val="0"/>
              </a:spcBef>
              <a:buFont typeface="Arial" pitchFamily="34" charset="0"/>
              <a:defRPr lang="en-US" sz="1000" kern="1200" dirty="0" smtClean="0">
                <a:solidFill>
                  <a:schemeClr val="tx1"/>
                </a:solidFill>
                <a:latin typeface="+mn-lt"/>
                <a:ea typeface="+mn-ea"/>
                <a:cs typeface="+mn-cs"/>
              </a:defRPr>
            </a:lvl3pPr>
            <a:lvl4pPr marL="717550" indent="-131763" algn="l" defTabSz="914400" rtl="0" eaLnBrk="1" latinLnBrk="0" hangingPunct="1">
              <a:lnSpc>
                <a:spcPct val="90000"/>
              </a:lnSpc>
              <a:spcBef>
                <a:spcPts val="0"/>
              </a:spcBef>
              <a:buFont typeface="Arial" pitchFamily="34" charset="0"/>
              <a:defRPr lang="en-US" sz="1000" kern="1200" dirty="0" smtClean="0">
                <a:solidFill>
                  <a:schemeClr val="tx1"/>
                </a:solidFill>
                <a:latin typeface="+mn-lt"/>
                <a:ea typeface="+mn-ea"/>
                <a:cs typeface="+mn-cs"/>
              </a:defRPr>
            </a:lvl4pPr>
            <a:lvl5pPr marL="879475" indent="-171450" algn="l" defTabSz="914400" rtl="0" eaLnBrk="1" latinLnBrk="0" hangingPunct="1">
              <a:lnSpc>
                <a:spcPct val="90000"/>
              </a:lnSpc>
              <a:spcBef>
                <a:spcPts val="0"/>
              </a:spcBef>
              <a:buFont typeface="Arial" pitchFamily="34" charset="0"/>
              <a:defRPr lang="en-GB" sz="1000" kern="1200" dirty="0">
                <a:solidFill>
                  <a:schemeClr val="tx1"/>
                </a:solidFill>
                <a:latin typeface="+mn-lt"/>
                <a:ea typeface="+mn-ea"/>
                <a:cs typeface="+mn-cs"/>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7" name="Content Placeholder 2"/>
          <p:cNvSpPr>
            <a:spLocks noGrp="1"/>
          </p:cNvSpPr>
          <p:nvPr>
            <p:ph idx="14"/>
          </p:nvPr>
        </p:nvSpPr>
        <p:spPr>
          <a:xfrm>
            <a:off x="6240000" y="2673419"/>
            <a:ext cx="2544000" cy="900000"/>
          </a:xfrm>
        </p:spPr>
        <p:txBody>
          <a:bodyPr>
            <a:noAutofit/>
          </a:bodyPr>
          <a:lstStyle>
            <a:lvl1pPr marL="179388" indent="-179388">
              <a:spcBef>
                <a:spcPts val="0"/>
              </a:spcBef>
              <a:defRPr sz="1000"/>
            </a:lvl1pPr>
            <a:lvl2pPr marL="376238" indent="-166688" algn="l" defTabSz="914400" rtl="0" eaLnBrk="1" latinLnBrk="0" hangingPunct="1">
              <a:lnSpc>
                <a:spcPct val="90000"/>
              </a:lnSpc>
              <a:spcBef>
                <a:spcPts val="0"/>
              </a:spcBef>
              <a:buFont typeface="Arial" pitchFamily="34" charset="0"/>
              <a:defRPr lang="en-US" sz="1000" kern="1200" dirty="0" smtClean="0">
                <a:solidFill>
                  <a:schemeClr val="tx1"/>
                </a:solidFill>
                <a:latin typeface="+mn-lt"/>
                <a:ea typeface="+mn-ea"/>
                <a:cs typeface="+mn-cs"/>
              </a:defRPr>
            </a:lvl2pPr>
            <a:lvl3pPr marL="573088" indent="-187325" algn="l" defTabSz="914400" rtl="0" eaLnBrk="1" latinLnBrk="0" hangingPunct="1">
              <a:lnSpc>
                <a:spcPct val="90000"/>
              </a:lnSpc>
              <a:spcBef>
                <a:spcPts val="0"/>
              </a:spcBef>
              <a:buFont typeface="Arial" pitchFamily="34" charset="0"/>
              <a:defRPr lang="en-US" sz="1000" kern="1200" dirty="0" smtClean="0">
                <a:solidFill>
                  <a:schemeClr val="tx1"/>
                </a:solidFill>
                <a:latin typeface="+mn-lt"/>
                <a:ea typeface="+mn-ea"/>
                <a:cs typeface="+mn-cs"/>
              </a:defRPr>
            </a:lvl3pPr>
            <a:lvl4pPr marL="717550" indent="-131763" algn="l" defTabSz="914400" rtl="0" eaLnBrk="1" latinLnBrk="0" hangingPunct="1">
              <a:lnSpc>
                <a:spcPct val="90000"/>
              </a:lnSpc>
              <a:spcBef>
                <a:spcPts val="0"/>
              </a:spcBef>
              <a:buFont typeface="Arial" pitchFamily="34" charset="0"/>
              <a:defRPr lang="en-US" sz="1000" kern="1200" dirty="0" smtClean="0">
                <a:solidFill>
                  <a:schemeClr val="tx1"/>
                </a:solidFill>
                <a:latin typeface="+mn-lt"/>
                <a:ea typeface="+mn-ea"/>
                <a:cs typeface="+mn-cs"/>
              </a:defRPr>
            </a:lvl4pPr>
            <a:lvl5pPr marL="879475" indent="-171450" algn="l" defTabSz="914400" rtl="0" eaLnBrk="1" latinLnBrk="0" hangingPunct="1">
              <a:lnSpc>
                <a:spcPct val="90000"/>
              </a:lnSpc>
              <a:spcBef>
                <a:spcPts val="0"/>
              </a:spcBef>
              <a:buFont typeface="Arial" pitchFamily="34" charset="0"/>
              <a:defRPr lang="en-GB" sz="1000" kern="1200" dirty="0">
                <a:solidFill>
                  <a:schemeClr val="tx1"/>
                </a:solidFill>
                <a:latin typeface="+mn-lt"/>
                <a:ea typeface="+mn-ea"/>
                <a:cs typeface="+mn-cs"/>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8" name="Content Placeholder 2"/>
          <p:cNvSpPr>
            <a:spLocks noGrp="1"/>
          </p:cNvSpPr>
          <p:nvPr>
            <p:ph idx="15"/>
          </p:nvPr>
        </p:nvSpPr>
        <p:spPr>
          <a:xfrm>
            <a:off x="8976000" y="2673419"/>
            <a:ext cx="2544000" cy="900000"/>
          </a:xfrm>
        </p:spPr>
        <p:txBody>
          <a:bodyPr>
            <a:noAutofit/>
          </a:bodyPr>
          <a:lstStyle>
            <a:lvl1pPr marL="179388" indent="-179388" algn="l" defTabSz="914400" rtl="0" eaLnBrk="1" latinLnBrk="0" hangingPunct="1">
              <a:lnSpc>
                <a:spcPct val="90000"/>
              </a:lnSpc>
              <a:spcBef>
                <a:spcPts val="0"/>
              </a:spcBef>
              <a:buFont typeface="Arial" pitchFamily="34" charset="0"/>
              <a:defRPr lang="en-US" sz="1000" kern="1200" dirty="0" smtClean="0">
                <a:solidFill>
                  <a:schemeClr val="tx1"/>
                </a:solidFill>
                <a:latin typeface="+mn-lt"/>
                <a:ea typeface="+mn-ea"/>
                <a:cs typeface="+mn-cs"/>
              </a:defRPr>
            </a:lvl1pPr>
            <a:lvl2pPr marL="376238" indent="-166688" algn="l" defTabSz="914400" rtl="0" eaLnBrk="1" latinLnBrk="0" hangingPunct="1">
              <a:lnSpc>
                <a:spcPct val="90000"/>
              </a:lnSpc>
              <a:spcBef>
                <a:spcPts val="0"/>
              </a:spcBef>
              <a:buFont typeface="Arial" pitchFamily="34" charset="0"/>
              <a:defRPr lang="en-US" sz="1000" kern="1200" dirty="0" smtClean="0">
                <a:solidFill>
                  <a:schemeClr val="tx1"/>
                </a:solidFill>
                <a:latin typeface="+mn-lt"/>
                <a:ea typeface="+mn-ea"/>
                <a:cs typeface="+mn-cs"/>
              </a:defRPr>
            </a:lvl2pPr>
            <a:lvl3pPr marL="573088" indent="-187325" algn="l" defTabSz="914400" rtl="0" eaLnBrk="1" latinLnBrk="0" hangingPunct="1">
              <a:lnSpc>
                <a:spcPct val="90000"/>
              </a:lnSpc>
              <a:spcBef>
                <a:spcPts val="0"/>
              </a:spcBef>
              <a:buFont typeface="Arial" pitchFamily="34" charset="0"/>
              <a:defRPr lang="en-US" sz="1000" kern="1200" dirty="0" smtClean="0">
                <a:solidFill>
                  <a:schemeClr val="tx1"/>
                </a:solidFill>
                <a:latin typeface="+mn-lt"/>
                <a:ea typeface="+mn-ea"/>
                <a:cs typeface="+mn-cs"/>
              </a:defRPr>
            </a:lvl3pPr>
            <a:lvl4pPr marL="717550" indent="-131763" algn="l" defTabSz="914400" rtl="0" eaLnBrk="1" latinLnBrk="0" hangingPunct="1">
              <a:lnSpc>
                <a:spcPct val="90000"/>
              </a:lnSpc>
              <a:spcBef>
                <a:spcPts val="0"/>
              </a:spcBef>
              <a:buFont typeface="Arial" pitchFamily="34" charset="0"/>
              <a:defRPr lang="en-US" sz="1000" kern="1200" dirty="0" smtClean="0">
                <a:solidFill>
                  <a:schemeClr val="tx1"/>
                </a:solidFill>
                <a:latin typeface="+mn-lt"/>
                <a:ea typeface="+mn-ea"/>
                <a:cs typeface="+mn-cs"/>
              </a:defRPr>
            </a:lvl4pPr>
            <a:lvl5pPr marL="879475" indent="-171450" algn="l" defTabSz="914400" rtl="0" eaLnBrk="1" latinLnBrk="0" hangingPunct="1">
              <a:lnSpc>
                <a:spcPct val="90000"/>
              </a:lnSpc>
              <a:spcBef>
                <a:spcPts val="0"/>
              </a:spcBef>
              <a:buFont typeface="Arial" pitchFamily="34" charset="0"/>
              <a:defRPr lang="en-GB" sz="1000" kern="1200" dirty="0">
                <a:solidFill>
                  <a:schemeClr val="tx1"/>
                </a:solidFill>
                <a:latin typeface="+mn-lt"/>
                <a:ea typeface="+mn-ea"/>
                <a:cs typeface="+mn-cs"/>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9" name="Content Placeholder 2"/>
          <p:cNvSpPr>
            <a:spLocks noGrp="1"/>
          </p:cNvSpPr>
          <p:nvPr>
            <p:ph idx="16"/>
          </p:nvPr>
        </p:nvSpPr>
        <p:spPr>
          <a:xfrm>
            <a:off x="768000" y="5143640"/>
            <a:ext cx="2544000" cy="900000"/>
          </a:xfrm>
        </p:spPr>
        <p:txBody>
          <a:bodyPr>
            <a:noAutofit/>
          </a:bodyPr>
          <a:lstStyle>
            <a:lvl1pPr marL="179388" indent="-179388">
              <a:spcBef>
                <a:spcPts val="0"/>
              </a:spcBef>
              <a:defRPr sz="1000"/>
            </a:lvl1pPr>
            <a:lvl2pPr marL="376238" indent="-166688" algn="l" defTabSz="914400" rtl="0" eaLnBrk="1" latinLnBrk="0" hangingPunct="1">
              <a:lnSpc>
                <a:spcPct val="90000"/>
              </a:lnSpc>
              <a:spcBef>
                <a:spcPts val="0"/>
              </a:spcBef>
              <a:buFont typeface="Arial" pitchFamily="34" charset="0"/>
              <a:defRPr lang="en-US" sz="1000" kern="1200" dirty="0" smtClean="0">
                <a:solidFill>
                  <a:schemeClr val="tx1"/>
                </a:solidFill>
                <a:latin typeface="+mn-lt"/>
                <a:ea typeface="+mn-ea"/>
                <a:cs typeface="+mn-cs"/>
              </a:defRPr>
            </a:lvl2pPr>
            <a:lvl3pPr marL="573088" indent="-187325" algn="l" defTabSz="914400" rtl="0" eaLnBrk="1" latinLnBrk="0" hangingPunct="1">
              <a:lnSpc>
                <a:spcPct val="90000"/>
              </a:lnSpc>
              <a:spcBef>
                <a:spcPts val="0"/>
              </a:spcBef>
              <a:buFont typeface="Arial" pitchFamily="34" charset="0"/>
              <a:defRPr lang="en-US" sz="1000" kern="1200" dirty="0" smtClean="0">
                <a:solidFill>
                  <a:schemeClr val="tx1"/>
                </a:solidFill>
                <a:latin typeface="+mn-lt"/>
                <a:ea typeface="+mn-ea"/>
                <a:cs typeface="+mn-cs"/>
              </a:defRPr>
            </a:lvl3pPr>
            <a:lvl4pPr marL="717550" indent="-131763" algn="l" defTabSz="914400" rtl="0" eaLnBrk="1" latinLnBrk="0" hangingPunct="1">
              <a:lnSpc>
                <a:spcPct val="90000"/>
              </a:lnSpc>
              <a:spcBef>
                <a:spcPts val="0"/>
              </a:spcBef>
              <a:buFont typeface="Arial" pitchFamily="34" charset="0"/>
              <a:defRPr lang="en-US" sz="1000" kern="1200" dirty="0" smtClean="0">
                <a:solidFill>
                  <a:schemeClr val="tx1"/>
                </a:solidFill>
                <a:latin typeface="+mn-lt"/>
                <a:ea typeface="+mn-ea"/>
                <a:cs typeface="+mn-cs"/>
              </a:defRPr>
            </a:lvl4pPr>
            <a:lvl5pPr marL="879475" indent="-171450" algn="l" defTabSz="914400" rtl="0" eaLnBrk="1" latinLnBrk="0" hangingPunct="1">
              <a:lnSpc>
                <a:spcPct val="90000"/>
              </a:lnSpc>
              <a:spcBef>
                <a:spcPts val="0"/>
              </a:spcBef>
              <a:buFont typeface="Arial" pitchFamily="34" charset="0"/>
              <a:tabLst/>
              <a:defRPr lang="en-GB" sz="1000" kern="1200" dirty="0">
                <a:solidFill>
                  <a:schemeClr val="tx1"/>
                </a:solidFill>
                <a:latin typeface="+mn-lt"/>
                <a:ea typeface="+mn-ea"/>
                <a:cs typeface="+mn-cs"/>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20" name="Content Placeholder 2"/>
          <p:cNvSpPr>
            <a:spLocks noGrp="1"/>
          </p:cNvSpPr>
          <p:nvPr>
            <p:ph idx="17"/>
          </p:nvPr>
        </p:nvSpPr>
        <p:spPr>
          <a:xfrm>
            <a:off x="3504000" y="5143640"/>
            <a:ext cx="2544000" cy="900000"/>
          </a:xfrm>
        </p:spPr>
        <p:txBody>
          <a:bodyPr>
            <a:noAutofit/>
          </a:bodyPr>
          <a:lstStyle>
            <a:lvl1pPr marL="179388" indent="-179388" algn="l" defTabSz="914400" rtl="0" eaLnBrk="1" latinLnBrk="0" hangingPunct="1">
              <a:lnSpc>
                <a:spcPct val="90000"/>
              </a:lnSpc>
              <a:spcBef>
                <a:spcPts val="0"/>
              </a:spcBef>
              <a:buFont typeface="Arial" pitchFamily="34" charset="0"/>
              <a:defRPr lang="en-US" sz="1000" kern="1200" dirty="0" smtClean="0">
                <a:solidFill>
                  <a:schemeClr val="tx1"/>
                </a:solidFill>
                <a:latin typeface="+mn-lt"/>
                <a:ea typeface="+mn-ea"/>
                <a:cs typeface="+mn-cs"/>
              </a:defRPr>
            </a:lvl1pPr>
            <a:lvl2pPr marL="376238" indent="-166688" algn="l" defTabSz="914400" rtl="0" eaLnBrk="1" latinLnBrk="0" hangingPunct="1">
              <a:lnSpc>
                <a:spcPct val="90000"/>
              </a:lnSpc>
              <a:spcBef>
                <a:spcPts val="0"/>
              </a:spcBef>
              <a:buFont typeface="Arial" pitchFamily="34" charset="0"/>
              <a:defRPr lang="en-US" sz="1000" kern="1200" dirty="0" smtClean="0">
                <a:solidFill>
                  <a:schemeClr val="tx1"/>
                </a:solidFill>
                <a:latin typeface="+mn-lt"/>
                <a:ea typeface="+mn-ea"/>
                <a:cs typeface="+mn-cs"/>
              </a:defRPr>
            </a:lvl2pPr>
            <a:lvl3pPr marL="573088" indent="-187325" algn="l" defTabSz="914400" rtl="0" eaLnBrk="1" latinLnBrk="0" hangingPunct="1">
              <a:lnSpc>
                <a:spcPct val="90000"/>
              </a:lnSpc>
              <a:spcBef>
                <a:spcPts val="0"/>
              </a:spcBef>
              <a:buFont typeface="Arial" pitchFamily="34" charset="0"/>
              <a:defRPr lang="en-US" sz="1000" kern="1200" dirty="0" smtClean="0">
                <a:solidFill>
                  <a:schemeClr val="tx1"/>
                </a:solidFill>
                <a:latin typeface="+mn-lt"/>
                <a:ea typeface="+mn-ea"/>
                <a:cs typeface="+mn-cs"/>
              </a:defRPr>
            </a:lvl3pPr>
            <a:lvl4pPr marL="717550" indent="-131763" algn="l" defTabSz="914400" rtl="0" eaLnBrk="1" latinLnBrk="0" hangingPunct="1">
              <a:lnSpc>
                <a:spcPct val="90000"/>
              </a:lnSpc>
              <a:spcBef>
                <a:spcPts val="0"/>
              </a:spcBef>
              <a:buFont typeface="Arial" pitchFamily="34" charset="0"/>
              <a:defRPr lang="en-US" sz="1000" kern="1200" dirty="0" smtClean="0">
                <a:solidFill>
                  <a:schemeClr val="tx1"/>
                </a:solidFill>
                <a:latin typeface="+mn-lt"/>
                <a:ea typeface="+mn-ea"/>
                <a:cs typeface="+mn-cs"/>
              </a:defRPr>
            </a:lvl4pPr>
            <a:lvl5pPr marL="879475" indent="-171450" algn="l" defTabSz="914400" rtl="0" eaLnBrk="1" latinLnBrk="0" hangingPunct="1">
              <a:lnSpc>
                <a:spcPct val="90000"/>
              </a:lnSpc>
              <a:spcBef>
                <a:spcPts val="0"/>
              </a:spcBef>
              <a:buFont typeface="Arial" pitchFamily="34" charset="0"/>
              <a:defRPr lang="en-GB" sz="1000" kern="1200" dirty="0">
                <a:solidFill>
                  <a:schemeClr val="tx1"/>
                </a:solidFill>
                <a:latin typeface="+mn-lt"/>
                <a:ea typeface="+mn-ea"/>
                <a:cs typeface="+mn-cs"/>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21" name="Content Placeholder 2"/>
          <p:cNvSpPr>
            <a:spLocks noGrp="1"/>
          </p:cNvSpPr>
          <p:nvPr>
            <p:ph idx="18"/>
          </p:nvPr>
        </p:nvSpPr>
        <p:spPr>
          <a:xfrm>
            <a:off x="6240000" y="5143640"/>
            <a:ext cx="2544000" cy="900000"/>
          </a:xfrm>
        </p:spPr>
        <p:txBody>
          <a:bodyPr>
            <a:noAutofit/>
          </a:bodyPr>
          <a:lstStyle>
            <a:lvl1pPr marL="179388" indent="-179388" algn="l" defTabSz="914400" rtl="0" eaLnBrk="1" latinLnBrk="0" hangingPunct="1">
              <a:lnSpc>
                <a:spcPct val="90000"/>
              </a:lnSpc>
              <a:spcBef>
                <a:spcPts val="0"/>
              </a:spcBef>
              <a:buFont typeface="Arial" pitchFamily="34" charset="0"/>
              <a:defRPr lang="en-US" sz="1000" kern="1200" dirty="0" smtClean="0">
                <a:solidFill>
                  <a:schemeClr val="tx1"/>
                </a:solidFill>
                <a:latin typeface="+mn-lt"/>
                <a:ea typeface="+mn-ea"/>
                <a:cs typeface="+mn-cs"/>
              </a:defRPr>
            </a:lvl1pPr>
            <a:lvl2pPr marL="376238" indent="-166688" algn="l" defTabSz="914400" rtl="0" eaLnBrk="1" latinLnBrk="0" hangingPunct="1">
              <a:lnSpc>
                <a:spcPct val="90000"/>
              </a:lnSpc>
              <a:spcBef>
                <a:spcPts val="0"/>
              </a:spcBef>
              <a:buFont typeface="Arial" pitchFamily="34" charset="0"/>
              <a:defRPr lang="en-US" sz="1000" kern="1200" dirty="0" smtClean="0">
                <a:solidFill>
                  <a:schemeClr val="tx1"/>
                </a:solidFill>
                <a:latin typeface="+mn-lt"/>
                <a:ea typeface="+mn-ea"/>
                <a:cs typeface="+mn-cs"/>
              </a:defRPr>
            </a:lvl2pPr>
            <a:lvl3pPr marL="573088" indent="-187325" algn="l" defTabSz="914400" rtl="0" eaLnBrk="1" latinLnBrk="0" hangingPunct="1">
              <a:lnSpc>
                <a:spcPct val="90000"/>
              </a:lnSpc>
              <a:spcBef>
                <a:spcPts val="0"/>
              </a:spcBef>
              <a:buFont typeface="Arial" pitchFamily="34" charset="0"/>
              <a:defRPr lang="en-US" sz="1000" kern="1200" dirty="0" smtClean="0">
                <a:solidFill>
                  <a:schemeClr val="tx1"/>
                </a:solidFill>
                <a:latin typeface="+mn-lt"/>
                <a:ea typeface="+mn-ea"/>
                <a:cs typeface="+mn-cs"/>
              </a:defRPr>
            </a:lvl3pPr>
            <a:lvl4pPr marL="717550" indent="-131763" algn="l" defTabSz="914400" rtl="0" eaLnBrk="1" latinLnBrk="0" hangingPunct="1">
              <a:lnSpc>
                <a:spcPct val="90000"/>
              </a:lnSpc>
              <a:spcBef>
                <a:spcPts val="0"/>
              </a:spcBef>
              <a:buFont typeface="Arial" pitchFamily="34" charset="0"/>
              <a:defRPr lang="en-US" sz="1000" kern="1200" dirty="0" smtClean="0">
                <a:solidFill>
                  <a:schemeClr val="tx1"/>
                </a:solidFill>
                <a:latin typeface="+mn-lt"/>
                <a:ea typeface="+mn-ea"/>
                <a:cs typeface="+mn-cs"/>
              </a:defRPr>
            </a:lvl4pPr>
            <a:lvl5pPr marL="879475" indent="-171450" algn="l" defTabSz="914400" rtl="0" eaLnBrk="1" latinLnBrk="0" hangingPunct="1">
              <a:lnSpc>
                <a:spcPct val="90000"/>
              </a:lnSpc>
              <a:spcBef>
                <a:spcPts val="0"/>
              </a:spcBef>
              <a:buFont typeface="Arial" pitchFamily="34" charset="0"/>
              <a:defRPr lang="en-GB" sz="1000" kern="1200" dirty="0">
                <a:solidFill>
                  <a:schemeClr val="tx1"/>
                </a:solidFill>
                <a:latin typeface="+mn-lt"/>
                <a:ea typeface="+mn-ea"/>
                <a:cs typeface="+mn-cs"/>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22" name="Content Placeholder 2"/>
          <p:cNvSpPr>
            <a:spLocks noGrp="1"/>
          </p:cNvSpPr>
          <p:nvPr>
            <p:ph idx="19"/>
          </p:nvPr>
        </p:nvSpPr>
        <p:spPr>
          <a:xfrm>
            <a:off x="8976000" y="5143640"/>
            <a:ext cx="2544000" cy="900000"/>
          </a:xfrm>
        </p:spPr>
        <p:txBody>
          <a:bodyPr>
            <a:noAutofit/>
          </a:bodyPr>
          <a:lstStyle>
            <a:lvl1pPr marL="179388" indent="-179388" algn="l" defTabSz="914400" rtl="0" eaLnBrk="1" latinLnBrk="0" hangingPunct="1">
              <a:lnSpc>
                <a:spcPct val="90000"/>
              </a:lnSpc>
              <a:spcBef>
                <a:spcPts val="0"/>
              </a:spcBef>
              <a:buFont typeface="Arial" pitchFamily="34" charset="0"/>
              <a:defRPr lang="en-US" sz="1000" kern="1200" dirty="0" smtClean="0">
                <a:solidFill>
                  <a:schemeClr val="tx1"/>
                </a:solidFill>
                <a:latin typeface="+mn-lt"/>
                <a:ea typeface="+mn-ea"/>
                <a:cs typeface="+mn-cs"/>
              </a:defRPr>
            </a:lvl1pPr>
            <a:lvl2pPr marL="376238" indent="-166688" algn="l" defTabSz="914400" rtl="0" eaLnBrk="1" latinLnBrk="0" hangingPunct="1">
              <a:lnSpc>
                <a:spcPct val="90000"/>
              </a:lnSpc>
              <a:spcBef>
                <a:spcPts val="0"/>
              </a:spcBef>
              <a:buFont typeface="Arial" pitchFamily="34" charset="0"/>
              <a:defRPr lang="en-US" sz="1000" kern="1200" dirty="0" smtClean="0">
                <a:solidFill>
                  <a:schemeClr val="tx1"/>
                </a:solidFill>
                <a:latin typeface="+mn-lt"/>
                <a:ea typeface="+mn-ea"/>
                <a:cs typeface="+mn-cs"/>
              </a:defRPr>
            </a:lvl2pPr>
            <a:lvl3pPr marL="573088" indent="-187325" algn="l" defTabSz="914400" rtl="0" eaLnBrk="1" latinLnBrk="0" hangingPunct="1">
              <a:lnSpc>
                <a:spcPct val="90000"/>
              </a:lnSpc>
              <a:spcBef>
                <a:spcPts val="0"/>
              </a:spcBef>
              <a:buFont typeface="Arial" pitchFamily="34" charset="0"/>
              <a:defRPr lang="en-US" sz="1000" kern="1200" dirty="0" smtClean="0">
                <a:solidFill>
                  <a:schemeClr val="tx1"/>
                </a:solidFill>
                <a:latin typeface="+mn-lt"/>
                <a:ea typeface="+mn-ea"/>
                <a:cs typeface="+mn-cs"/>
              </a:defRPr>
            </a:lvl3pPr>
            <a:lvl4pPr marL="717550" indent="-131763" algn="l" defTabSz="914400" rtl="0" eaLnBrk="1" latinLnBrk="0" hangingPunct="1">
              <a:lnSpc>
                <a:spcPct val="90000"/>
              </a:lnSpc>
              <a:spcBef>
                <a:spcPts val="0"/>
              </a:spcBef>
              <a:buFont typeface="Arial" pitchFamily="34" charset="0"/>
              <a:defRPr lang="en-US" sz="1000" kern="1200" dirty="0" smtClean="0">
                <a:solidFill>
                  <a:schemeClr val="tx1"/>
                </a:solidFill>
                <a:latin typeface="+mn-lt"/>
                <a:ea typeface="+mn-ea"/>
                <a:cs typeface="+mn-cs"/>
              </a:defRPr>
            </a:lvl4pPr>
            <a:lvl5pPr marL="879475" indent="-171450" algn="l" defTabSz="914400" rtl="0" eaLnBrk="1" latinLnBrk="0" hangingPunct="1">
              <a:lnSpc>
                <a:spcPct val="90000"/>
              </a:lnSpc>
              <a:spcBef>
                <a:spcPts val="0"/>
              </a:spcBef>
              <a:buFont typeface="Arial" pitchFamily="34" charset="0"/>
              <a:defRPr lang="en-GB" sz="1000" kern="1200" dirty="0">
                <a:solidFill>
                  <a:schemeClr val="tx1"/>
                </a:solidFill>
                <a:latin typeface="+mn-lt"/>
                <a:ea typeface="+mn-ea"/>
                <a:cs typeface="+mn-cs"/>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9" name="Text Placeholder 8"/>
          <p:cNvSpPr>
            <a:spLocks noGrp="1"/>
          </p:cNvSpPr>
          <p:nvPr>
            <p:ph type="body" sz="quarter" idx="21"/>
          </p:nvPr>
        </p:nvSpPr>
        <p:spPr>
          <a:xfrm>
            <a:off x="768000" y="2483273"/>
            <a:ext cx="2544000" cy="180000"/>
          </a:xfrm>
        </p:spPr>
        <p:txBody>
          <a:bodyPr>
            <a:noAutofit/>
          </a:bodyPr>
          <a:lstStyle>
            <a:lvl1pPr marL="0" indent="0">
              <a:buNone/>
              <a:defRPr sz="1200" b="1">
                <a:solidFill>
                  <a:schemeClr val="accent2"/>
                </a:solidFill>
              </a:defRPr>
            </a:lvl1pPr>
          </a:lstStyle>
          <a:p>
            <a:pPr lvl="0"/>
            <a:r>
              <a:rPr lang="en-US"/>
              <a:t>Click to edit Master text styles</a:t>
            </a:r>
          </a:p>
        </p:txBody>
      </p:sp>
      <p:sp>
        <p:nvSpPr>
          <p:cNvPr id="25" name="Text Placeholder 8"/>
          <p:cNvSpPr>
            <a:spLocks noGrp="1"/>
          </p:cNvSpPr>
          <p:nvPr>
            <p:ph type="body" sz="quarter" idx="23"/>
          </p:nvPr>
        </p:nvSpPr>
        <p:spPr>
          <a:xfrm>
            <a:off x="8976000" y="2483273"/>
            <a:ext cx="2544000" cy="180000"/>
          </a:xfrm>
        </p:spPr>
        <p:txBody>
          <a:bodyPr>
            <a:noAutofit/>
          </a:bodyPr>
          <a:lstStyle>
            <a:lvl1pPr marL="0" indent="0">
              <a:buNone/>
              <a:defRPr sz="1200" b="1">
                <a:solidFill>
                  <a:schemeClr val="accent2"/>
                </a:solidFill>
              </a:defRPr>
            </a:lvl1pPr>
          </a:lstStyle>
          <a:p>
            <a:pPr lvl="0"/>
            <a:r>
              <a:rPr lang="en-US"/>
              <a:t>Click to edit Master text styles</a:t>
            </a:r>
          </a:p>
        </p:txBody>
      </p:sp>
      <p:sp>
        <p:nvSpPr>
          <p:cNvPr id="27" name="Text Placeholder 8"/>
          <p:cNvSpPr>
            <a:spLocks noGrp="1"/>
          </p:cNvSpPr>
          <p:nvPr>
            <p:ph type="body" sz="quarter" idx="25"/>
          </p:nvPr>
        </p:nvSpPr>
        <p:spPr>
          <a:xfrm>
            <a:off x="6240000" y="2483273"/>
            <a:ext cx="2544000" cy="180000"/>
          </a:xfrm>
        </p:spPr>
        <p:txBody>
          <a:bodyPr>
            <a:noAutofit/>
          </a:bodyPr>
          <a:lstStyle>
            <a:lvl1pPr marL="0" indent="0">
              <a:buNone/>
              <a:defRPr sz="1200" b="1">
                <a:solidFill>
                  <a:schemeClr val="accent2"/>
                </a:solidFill>
              </a:defRPr>
            </a:lvl1pPr>
          </a:lstStyle>
          <a:p>
            <a:pPr lvl="0"/>
            <a:r>
              <a:rPr lang="en-US"/>
              <a:t>Click to edit Master text styles</a:t>
            </a:r>
          </a:p>
        </p:txBody>
      </p:sp>
      <p:sp>
        <p:nvSpPr>
          <p:cNvPr id="29" name="Text Placeholder 8"/>
          <p:cNvSpPr>
            <a:spLocks noGrp="1"/>
          </p:cNvSpPr>
          <p:nvPr>
            <p:ph type="body" sz="quarter" idx="27"/>
          </p:nvPr>
        </p:nvSpPr>
        <p:spPr>
          <a:xfrm>
            <a:off x="3504000" y="2483273"/>
            <a:ext cx="2544000" cy="180000"/>
          </a:xfrm>
        </p:spPr>
        <p:txBody>
          <a:bodyPr>
            <a:noAutofit/>
          </a:bodyPr>
          <a:lstStyle>
            <a:lvl1pPr marL="0" indent="0">
              <a:buNone/>
              <a:defRPr sz="1200" b="1">
                <a:solidFill>
                  <a:schemeClr val="accent2"/>
                </a:solidFill>
              </a:defRPr>
            </a:lvl1pPr>
          </a:lstStyle>
          <a:p>
            <a:pPr lvl="0"/>
            <a:r>
              <a:rPr lang="en-US"/>
              <a:t>Click to edit Master text styles</a:t>
            </a:r>
          </a:p>
        </p:txBody>
      </p:sp>
      <p:sp>
        <p:nvSpPr>
          <p:cNvPr id="31" name="Text Placeholder 8"/>
          <p:cNvSpPr>
            <a:spLocks noGrp="1"/>
          </p:cNvSpPr>
          <p:nvPr>
            <p:ph type="body" sz="quarter" idx="29"/>
          </p:nvPr>
        </p:nvSpPr>
        <p:spPr>
          <a:xfrm>
            <a:off x="768000" y="4958062"/>
            <a:ext cx="2544000" cy="180000"/>
          </a:xfrm>
        </p:spPr>
        <p:txBody>
          <a:bodyPr>
            <a:noAutofit/>
          </a:bodyPr>
          <a:lstStyle>
            <a:lvl1pPr marL="0" indent="0">
              <a:buNone/>
              <a:defRPr sz="1200" b="1">
                <a:solidFill>
                  <a:schemeClr val="accent2"/>
                </a:solidFill>
              </a:defRPr>
            </a:lvl1pPr>
          </a:lstStyle>
          <a:p>
            <a:pPr lvl="0"/>
            <a:r>
              <a:rPr lang="en-US"/>
              <a:t>Click to edit Master text styles</a:t>
            </a:r>
          </a:p>
        </p:txBody>
      </p:sp>
      <p:sp>
        <p:nvSpPr>
          <p:cNvPr id="33" name="Text Placeholder 8"/>
          <p:cNvSpPr>
            <a:spLocks noGrp="1"/>
          </p:cNvSpPr>
          <p:nvPr>
            <p:ph type="body" sz="quarter" idx="31"/>
          </p:nvPr>
        </p:nvSpPr>
        <p:spPr>
          <a:xfrm>
            <a:off x="3504000" y="4958062"/>
            <a:ext cx="2544000" cy="180000"/>
          </a:xfrm>
        </p:spPr>
        <p:txBody>
          <a:bodyPr>
            <a:noAutofit/>
          </a:bodyPr>
          <a:lstStyle>
            <a:lvl1pPr marL="0" indent="0">
              <a:buNone/>
              <a:defRPr sz="1200" b="1">
                <a:solidFill>
                  <a:schemeClr val="accent2"/>
                </a:solidFill>
              </a:defRPr>
            </a:lvl1pPr>
          </a:lstStyle>
          <a:p>
            <a:pPr lvl="0"/>
            <a:r>
              <a:rPr lang="en-US"/>
              <a:t>Click to edit Master text styles</a:t>
            </a:r>
          </a:p>
        </p:txBody>
      </p:sp>
      <p:sp>
        <p:nvSpPr>
          <p:cNvPr id="35" name="Text Placeholder 8"/>
          <p:cNvSpPr>
            <a:spLocks noGrp="1"/>
          </p:cNvSpPr>
          <p:nvPr>
            <p:ph type="body" sz="quarter" idx="33"/>
          </p:nvPr>
        </p:nvSpPr>
        <p:spPr>
          <a:xfrm>
            <a:off x="6229661" y="4958062"/>
            <a:ext cx="2544000" cy="180000"/>
          </a:xfrm>
        </p:spPr>
        <p:txBody>
          <a:bodyPr>
            <a:noAutofit/>
          </a:bodyPr>
          <a:lstStyle>
            <a:lvl1pPr marL="0" indent="0">
              <a:buNone/>
              <a:defRPr sz="1200" b="1">
                <a:solidFill>
                  <a:schemeClr val="accent2"/>
                </a:solidFill>
              </a:defRPr>
            </a:lvl1pPr>
          </a:lstStyle>
          <a:p>
            <a:pPr lvl="0"/>
            <a:r>
              <a:rPr lang="en-US"/>
              <a:t>Click to edit Master text styles</a:t>
            </a:r>
          </a:p>
        </p:txBody>
      </p:sp>
      <p:sp>
        <p:nvSpPr>
          <p:cNvPr id="37" name="Text Placeholder 8"/>
          <p:cNvSpPr>
            <a:spLocks noGrp="1"/>
          </p:cNvSpPr>
          <p:nvPr>
            <p:ph type="body" sz="quarter" idx="35"/>
          </p:nvPr>
        </p:nvSpPr>
        <p:spPr>
          <a:xfrm>
            <a:off x="8976000" y="4958062"/>
            <a:ext cx="2544000" cy="180000"/>
          </a:xfrm>
        </p:spPr>
        <p:txBody>
          <a:bodyPr>
            <a:noAutofit/>
          </a:bodyPr>
          <a:lstStyle>
            <a:lvl1pPr marL="0" indent="0">
              <a:buNone/>
              <a:defRPr sz="1200" b="1">
                <a:solidFill>
                  <a:schemeClr val="accent2"/>
                </a:solidFill>
              </a:defRPr>
            </a:lvl1pPr>
          </a:lstStyle>
          <a:p>
            <a:pPr lvl="0"/>
            <a:r>
              <a:rPr lang="en-US"/>
              <a:t>Click to edit Master text styles</a:t>
            </a:r>
          </a:p>
        </p:txBody>
      </p:sp>
      <p:sp>
        <p:nvSpPr>
          <p:cNvPr id="48" name="Date Placeholder 3"/>
          <p:cNvSpPr>
            <a:spLocks noGrp="1"/>
          </p:cNvSpPr>
          <p:nvPr>
            <p:ph type="dt" sz="half" idx="36"/>
          </p:nvPr>
        </p:nvSpPr>
        <p:spPr/>
        <p:txBody>
          <a:bodyPr/>
          <a:lstStyle>
            <a:lvl1pPr>
              <a:defRPr/>
            </a:lvl1pPr>
          </a:lstStyle>
          <a:p>
            <a:pPr>
              <a:defRPr/>
            </a:pPr>
            <a:fld id="{2170776B-34DB-4725-8440-71B74B79253E}" type="datetime1">
              <a:rPr lang="en-GB"/>
              <a:pPr>
                <a:defRPr/>
              </a:pPr>
              <a:t>25/11/2024</a:t>
            </a:fld>
            <a:endParaRPr lang="en-GB"/>
          </a:p>
        </p:txBody>
      </p:sp>
      <p:sp>
        <p:nvSpPr>
          <p:cNvPr id="49" name="Footer Placeholder 4"/>
          <p:cNvSpPr>
            <a:spLocks noGrp="1"/>
          </p:cNvSpPr>
          <p:nvPr>
            <p:ph type="ftr" sz="quarter" idx="37"/>
          </p:nvPr>
        </p:nvSpPr>
        <p:spPr/>
        <p:txBody>
          <a:bodyPr/>
          <a:lstStyle>
            <a:lvl1pPr>
              <a:defRPr/>
            </a:lvl1pPr>
          </a:lstStyle>
          <a:p>
            <a:pPr>
              <a:defRPr/>
            </a:pPr>
            <a:endParaRPr lang="en-GB"/>
          </a:p>
        </p:txBody>
      </p:sp>
      <p:sp>
        <p:nvSpPr>
          <p:cNvPr id="50" name="Slide Number Placeholder 5"/>
          <p:cNvSpPr>
            <a:spLocks noGrp="1"/>
          </p:cNvSpPr>
          <p:nvPr>
            <p:ph type="sldNum" sz="quarter" idx="38"/>
          </p:nvPr>
        </p:nvSpPr>
        <p:spPr>
          <a:xfrm>
            <a:off x="9120718" y="6423026"/>
            <a:ext cx="2400300" cy="252413"/>
          </a:xfrm>
          <a:prstGeom prst="rect">
            <a:avLst/>
          </a:prstGeom>
        </p:spPr>
        <p:txBody>
          <a:bodyPr/>
          <a:lstStyle>
            <a:lvl1pPr>
              <a:defRPr/>
            </a:lvl1pPr>
          </a:lstStyle>
          <a:p>
            <a:pPr>
              <a:defRPr/>
            </a:pPr>
            <a:r>
              <a:rPr lang="en-GB"/>
              <a:t>Page </a:t>
            </a:r>
            <a:fld id="{447E85A5-A260-47A3-9A59-6771850C5336}" type="slidenum">
              <a:rPr lang="en-GB"/>
              <a:pPr>
                <a:defRPr/>
              </a:pPr>
              <a:t>‹#›</a:t>
            </a:fld>
            <a:endParaRPr lang="en-GB"/>
          </a:p>
        </p:txBody>
      </p:sp>
    </p:spTree>
    <p:extLst>
      <p:ext uri="{BB962C8B-B14F-4D97-AF65-F5344CB8AC3E}">
        <p14:creationId xmlns:p14="http://schemas.microsoft.com/office/powerpoint/2010/main" val="251176588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endParaRPr lang="en-GB" dirty="0"/>
          </a:p>
        </p:txBody>
      </p:sp>
      <p:sp>
        <p:nvSpPr>
          <p:cNvPr id="3" name="Date Placeholder 3"/>
          <p:cNvSpPr>
            <a:spLocks noGrp="1"/>
          </p:cNvSpPr>
          <p:nvPr>
            <p:ph type="dt" sz="half" idx="10"/>
          </p:nvPr>
        </p:nvSpPr>
        <p:spPr/>
        <p:txBody>
          <a:bodyPr/>
          <a:lstStyle>
            <a:lvl1pPr>
              <a:defRPr/>
            </a:lvl1pPr>
          </a:lstStyle>
          <a:p>
            <a:pPr>
              <a:defRPr/>
            </a:pPr>
            <a:fld id="{B9855D67-819C-4889-923B-FE90162B25B9}" type="datetime1">
              <a:rPr lang="en-GB"/>
              <a:pPr>
                <a:defRPr/>
              </a:pPr>
              <a:t>25/11/2024</a:t>
            </a:fld>
            <a:endParaRPr lang="en-GB" dirty="0"/>
          </a:p>
        </p:txBody>
      </p:sp>
      <p:sp>
        <p:nvSpPr>
          <p:cNvPr id="4" name="Footer Placeholder 4"/>
          <p:cNvSpPr>
            <a:spLocks noGrp="1"/>
          </p:cNvSpPr>
          <p:nvPr>
            <p:ph type="ftr" sz="quarter" idx="11"/>
          </p:nvPr>
        </p:nvSpPr>
        <p:spPr/>
        <p:txBody>
          <a:bodyPr/>
          <a:lstStyle>
            <a:lvl1pPr>
              <a:defRPr/>
            </a:lvl1pPr>
          </a:lstStyle>
          <a:p>
            <a:pPr>
              <a:defRPr/>
            </a:pPr>
            <a:endParaRPr lang="en-GB"/>
          </a:p>
        </p:txBody>
      </p:sp>
      <p:sp>
        <p:nvSpPr>
          <p:cNvPr id="5" name="Slide Number Placeholder 5"/>
          <p:cNvSpPr>
            <a:spLocks noGrp="1"/>
          </p:cNvSpPr>
          <p:nvPr>
            <p:ph type="sldNum" sz="quarter" idx="12"/>
          </p:nvPr>
        </p:nvSpPr>
        <p:spPr>
          <a:xfrm>
            <a:off x="9120718" y="6423026"/>
            <a:ext cx="2400300" cy="252413"/>
          </a:xfrm>
          <a:prstGeom prst="rect">
            <a:avLst/>
          </a:prstGeom>
        </p:spPr>
        <p:txBody>
          <a:bodyPr/>
          <a:lstStyle>
            <a:lvl1pPr>
              <a:defRPr/>
            </a:lvl1pPr>
          </a:lstStyle>
          <a:p>
            <a:pPr>
              <a:defRPr/>
            </a:pPr>
            <a:r>
              <a:rPr lang="en-GB"/>
              <a:t>Page </a:t>
            </a:r>
            <a:fld id="{542E0AB9-A97A-48D3-82AE-A9E0D75ABD7F}" type="slidenum">
              <a:rPr lang="en-GB"/>
              <a:pPr>
                <a:defRPr/>
              </a:pPr>
              <a:t>‹#›</a:t>
            </a:fld>
            <a:endParaRPr lang="en-GB"/>
          </a:p>
        </p:txBody>
      </p:sp>
    </p:spTree>
    <p:extLst>
      <p:ext uri="{BB962C8B-B14F-4D97-AF65-F5344CB8AC3E}">
        <p14:creationId xmlns:p14="http://schemas.microsoft.com/office/powerpoint/2010/main" val="22512085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Contact Details">
    <p:spTree>
      <p:nvGrpSpPr>
        <p:cNvPr id="1" name=""/>
        <p:cNvGrpSpPr/>
        <p:nvPr/>
      </p:nvGrpSpPr>
      <p:grpSpPr>
        <a:xfrm>
          <a:off x="0" y="0"/>
          <a:ext cx="0" cy="0"/>
          <a:chOff x="0" y="0"/>
          <a:chExt cx="0" cy="0"/>
        </a:xfrm>
      </p:grpSpPr>
      <p:pic>
        <p:nvPicPr>
          <p:cNvPr id="12" name="Picture 9"/>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Rectangle 12"/>
          <p:cNvSpPr/>
          <p:nvPr userDrawn="1"/>
        </p:nvSpPr>
        <p:spPr>
          <a:xfrm>
            <a:off x="641351" y="1"/>
            <a:ext cx="5520267" cy="63087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pic>
        <p:nvPicPr>
          <p:cNvPr id="14" name="Picture 12"/>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768351" y="5514976"/>
            <a:ext cx="863600" cy="735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768000" y="453600"/>
            <a:ext cx="5280000" cy="432000"/>
          </a:xfrm>
        </p:spPr>
        <p:txBody>
          <a:bodyPr/>
          <a:lstStyle/>
          <a:p>
            <a:r>
              <a:rPr lang="en-US"/>
              <a:t>Click to edit Master title style</a:t>
            </a:r>
            <a:endParaRPr lang="en-GB" dirty="0"/>
          </a:p>
        </p:txBody>
      </p:sp>
      <p:sp>
        <p:nvSpPr>
          <p:cNvPr id="7" name="Text Placeholder 6"/>
          <p:cNvSpPr>
            <a:spLocks noGrp="1"/>
          </p:cNvSpPr>
          <p:nvPr>
            <p:ph type="body" sz="quarter" idx="13"/>
          </p:nvPr>
        </p:nvSpPr>
        <p:spPr>
          <a:xfrm>
            <a:off x="768000" y="2205038"/>
            <a:ext cx="5280000" cy="215850"/>
          </a:xfrm>
        </p:spPr>
        <p:txBody>
          <a:bodyPr>
            <a:normAutofit/>
          </a:bodyPr>
          <a:lstStyle>
            <a:lvl1pPr marL="0" indent="0">
              <a:buNone/>
              <a:defRPr sz="1600" b="1">
                <a:solidFill>
                  <a:schemeClr val="accent2"/>
                </a:solidFill>
              </a:defRPr>
            </a:lvl1pPr>
          </a:lstStyle>
          <a:p>
            <a:pPr lvl="0"/>
            <a:r>
              <a:rPr lang="en-US"/>
              <a:t>Click to edit Master text styles</a:t>
            </a:r>
          </a:p>
        </p:txBody>
      </p:sp>
      <p:sp>
        <p:nvSpPr>
          <p:cNvPr id="8" name="Text Placeholder 6"/>
          <p:cNvSpPr>
            <a:spLocks noGrp="1"/>
          </p:cNvSpPr>
          <p:nvPr>
            <p:ph type="body" sz="quarter" idx="14"/>
          </p:nvPr>
        </p:nvSpPr>
        <p:spPr>
          <a:xfrm>
            <a:off x="768000" y="2492896"/>
            <a:ext cx="5280000" cy="215850"/>
          </a:xfrm>
        </p:spPr>
        <p:txBody>
          <a:bodyPr>
            <a:normAutofit/>
          </a:bodyPr>
          <a:lstStyle>
            <a:lvl1pPr marL="0" indent="0">
              <a:buNone/>
              <a:defRPr sz="1600" b="1">
                <a:solidFill>
                  <a:schemeClr val="accent2"/>
                </a:solidFill>
              </a:defRPr>
            </a:lvl1pPr>
          </a:lstStyle>
          <a:p>
            <a:pPr lvl="0"/>
            <a:r>
              <a:rPr lang="en-US"/>
              <a:t>Click to edit Master text styles</a:t>
            </a:r>
          </a:p>
        </p:txBody>
      </p:sp>
      <p:sp>
        <p:nvSpPr>
          <p:cNvPr id="9" name="Text Placeholder 6"/>
          <p:cNvSpPr>
            <a:spLocks noGrp="1"/>
          </p:cNvSpPr>
          <p:nvPr>
            <p:ph type="body" sz="quarter" idx="15"/>
          </p:nvPr>
        </p:nvSpPr>
        <p:spPr>
          <a:xfrm>
            <a:off x="768000" y="2852936"/>
            <a:ext cx="5280000" cy="215850"/>
          </a:xfrm>
        </p:spPr>
        <p:txBody>
          <a:bodyPr>
            <a:normAutofit/>
          </a:bodyPr>
          <a:lstStyle>
            <a:lvl1pPr marL="0" indent="0">
              <a:buNone/>
              <a:defRPr sz="1600" baseline="0"/>
            </a:lvl1pPr>
          </a:lstStyle>
          <a:p>
            <a:pPr lvl="0"/>
            <a:r>
              <a:rPr lang="en-US"/>
              <a:t>Click to edit Master text styles</a:t>
            </a:r>
          </a:p>
        </p:txBody>
      </p:sp>
      <p:sp>
        <p:nvSpPr>
          <p:cNvPr id="10" name="Text Placeholder 6"/>
          <p:cNvSpPr>
            <a:spLocks noGrp="1"/>
          </p:cNvSpPr>
          <p:nvPr>
            <p:ph type="body" sz="quarter" idx="16"/>
          </p:nvPr>
        </p:nvSpPr>
        <p:spPr>
          <a:xfrm>
            <a:off x="768000" y="3124050"/>
            <a:ext cx="5280000" cy="215850"/>
          </a:xfrm>
        </p:spPr>
        <p:txBody>
          <a:bodyPr>
            <a:normAutofit/>
          </a:bodyPr>
          <a:lstStyle>
            <a:lvl1pPr marL="0" indent="0">
              <a:buNone/>
              <a:defRPr sz="1600" baseline="0"/>
            </a:lvl1pPr>
          </a:lstStyle>
          <a:p>
            <a:pPr lvl="0"/>
            <a:r>
              <a:rPr lang="en-US"/>
              <a:t>Click to edit Master text styles</a:t>
            </a:r>
          </a:p>
        </p:txBody>
      </p:sp>
      <p:sp>
        <p:nvSpPr>
          <p:cNvPr id="11" name="Text Placeholder 6"/>
          <p:cNvSpPr>
            <a:spLocks noGrp="1"/>
          </p:cNvSpPr>
          <p:nvPr>
            <p:ph type="body" sz="quarter" idx="17"/>
          </p:nvPr>
        </p:nvSpPr>
        <p:spPr>
          <a:xfrm>
            <a:off x="768000" y="3514774"/>
            <a:ext cx="5280000" cy="1800000"/>
          </a:xfrm>
        </p:spPr>
        <p:txBody>
          <a:bodyPr>
            <a:normAutofit/>
          </a:bodyPr>
          <a:lstStyle>
            <a:lvl1pPr marL="0" indent="0">
              <a:lnSpc>
                <a:spcPct val="100000"/>
              </a:lnSpc>
              <a:spcBef>
                <a:spcPts val="0"/>
              </a:spcBef>
              <a:buNone/>
              <a:defRPr sz="1600" baseline="0"/>
            </a:lvl1pPr>
          </a:lstStyle>
          <a:p>
            <a:pPr lvl="0"/>
            <a:r>
              <a:rPr lang="en-US"/>
              <a:t>Click to edit Master text styles</a:t>
            </a:r>
          </a:p>
        </p:txBody>
      </p:sp>
      <p:sp>
        <p:nvSpPr>
          <p:cNvPr id="15" name="Date Placeholder 2"/>
          <p:cNvSpPr>
            <a:spLocks noGrp="1"/>
          </p:cNvSpPr>
          <p:nvPr>
            <p:ph type="dt" sz="half" idx="18"/>
          </p:nvPr>
        </p:nvSpPr>
        <p:spPr/>
        <p:txBody>
          <a:bodyPr/>
          <a:lstStyle>
            <a:lvl1pPr>
              <a:defRPr/>
            </a:lvl1pPr>
          </a:lstStyle>
          <a:p>
            <a:pPr>
              <a:defRPr/>
            </a:pPr>
            <a:fld id="{3A946046-D967-486E-8C15-D9DE921E43A2}" type="datetime1">
              <a:rPr lang="en-GB"/>
              <a:pPr>
                <a:defRPr/>
              </a:pPr>
              <a:t>25/11/2024</a:t>
            </a:fld>
            <a:endParaRPr lang="en-GB"/>
          </a:p>
        </p:txBody>
      </p:sp>
      <p:sp>
        <p:nvSpPr>
          <p:cNvPr id="16" name="Footer Placeholder 3"/>
          <p:cNvSpPr>
            <a:spLocks noGrp="1"/>
          </p:cNvSpPr>
          <p:nvPr>
            <p:ph type="ftr" sz="quarter" idx="19"/>
          </p:nvPr>
        </p:nvSpPr>
        <p:spPr/>
        <p:txBody>
          <a:bodyPr/>
          <a:lstStyle>
            <a:lvl1pPr>
              <a:defRPr/>
            </a:lvl1pPr>
          </a:lstStyle>
          <a:p>
            <a:pPr>
              <a:defRPr/>
            </a:pPr>
            <a:endParaRPr lang="en-GB"/>
          </a:p>
        </p:txBody>
      </p:sp>
      <p:sp>
        <p:nvSpPr>
          <p:cNvPr id="17" name="Slide Number Placeholder 4"/>
          <p:cNvSpPr>
            <a:spLocks noGrp="1"/>
          </p:cNvSpPr>
          <p:nvPr>
            <p:ph type="sldNum" sz="quarter" idx="20"/>
          </p:nvPr>
        </p:nvSpPr>
        <p:spPr>
          <a:xfrm>
            <a:off x="9120718" y="6423026"/>
            <a:ext cx="2400300" cy="252413"/>
          </a:xfrm>
          <a:prstGeom prst="rect">
            <a:avLst/>
          </a:prstGeom>
        </p:spPr>
        <p:txBody>
          <a:bodyPr/>
          <a:lstStyle>
            <a:lvl1pPr>
              <a:defRPr>
                <a:solidFill>
                  <a:schemeClr val="bg1"/>
                </a:solidFill>
              </a:defRPr>
            </a:lvl1pPr>
          </a:lstStyle>
          <a:p>
            <a:pPr>
              <a:defRPr/>
            </a:pPr>
            <a:r>
              <a:rPr lang="en-GB"/>
              <a:t>Page </a:t>
            </a:r>
            <a:fld id="{49577961-E76D-4440-9DB7-93B1CE6D03C3}" type="slidenum">
              <a:rPr lang="en-GB"/>
              <a:pPr>
                <a:defRPr/>
              </a:pPr>
              <a:t>‹#›</a:t>
            </a:fld>
            <a:endParaRPr lang="en-GB" dirty="0"/>
          </a:p>
        </p:txBody>
      </p:sp>
    </p:spTree>
    <p:extLst>
      <p:ext uri="{BB962C8B-B14F-4D97-AF65-F5344CB8AC3E}">
        <p14:creationId xmlns:p14="http://schemas.microsoft.com/office/powerpoint/2010/main" val="36699011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Contact Details - Blank">
    <p:spTree>
      <p:nvGrpSpPr>
        <p:cNvPr id="1" name=""/>
        <p:cNvGrpSpPr/>
        <p:nvPr/>
      </p:nvGrpSpPr>
      <p:grpSpPr>
        <a:xfrm>
          <a:off x="0" y="0"/>
          <a:ext cx="0" cy="0"/>
          <a:chOff x="0" y="0"/>
          <a:chExt cx="0" cy="0"/>
        </a:xfrm>
      </p:grpSpPr>
      <p:sp>
        <p:nvSpPr>
          <p:cNvPr id="2" name="Title 1"/>
          <p:cNvSpPr>
            <a:spLocks noGrp="1"/>
          </p:cNvSpPr>
          <p:nvPr>
            <p:ph type="title"/>
          </p:nvPr>
        </p:nvSpPr>
        <p:spPr>
          <a:xfrm>
            <a:off x="768000" y="453600"/>
            <a:ext cx="10752000" cy="432000"/>
          </a:xfrm>
        </p:spPr>
        <p:txBody>
          <a:bodyPr/>
          <a:lstStyle/>
          <a:p>
            <a:r>
              <a:rPr lang="en-US" dirty="0"/>
              <a:t>Click to edit Master title style</a:t>
            </a:r>
            <a:endParaRPr lang="en-GB" dirty="0"/>
          </a:p>
        </p:txBody>
      </p:sp>
      <p:sp>
        <p:nvSpPr>
          <p:cNvPr id="7" name="Text Placeholder 6"/>
          <p:cNvSpPr>
            <a:spLocks noGrp="1"/>
          </p:cNvSpPr>
          <p:nvPr>
            <p:ph type="body" sz="quarter" idx="13"/>
          </p:nvPr>
        </p:nvSpPr>
        <p:spPr>
          <a:xfrm>
            <a:off x="768001" y="2205038"/>
            <a:ext cx="5391151" cy="215850"/>
          </a:xfrm>
        </p:spPr>
        <p:txBody>
          <a:bodyPr>
            <a:normAutofit/>
          </a:bodyPr>
          <a:lstStyle>
            <a:lvl1pPr marL="0" indent="0">
              <a:buNone/>
              <a:defRPr sz="1600"/>
            </a:lvl1pPr>
          </a:lstStyle>
          <a:p>
            <a:pPr lvl="0"/>
            <a:r>
              <a:rPr lang="en-US"/>
              <a:t>Click to edit Master text styles</a:t>
            </a:r>
          </a:p>
        </p:txBody>
      </p:sp>
      <p:sp>
        <p:nvSpPr>
          <p:cNvPr id="8" name="Text Placeholder 6"/>
          <p:cNvSpPr>
            <a:spLocks noGrp="1"/>
          </p:cNvSpPr>
          <p:nvPr>
            <p:ph type="body" sz="quarter" idx="14"/>
          </p:nvPr>
        </p:nvSpPr>
        <p:spPr>
          <a:xfrm>
            <a:off x="768001" y="2492896"/>
            <a:ext cx="5391151" cy="215850"/>
          </a:xfrm>
        </p:spPr>
        <p:txBody>
          <a:bodyPr>
            <a:normAutofit/>
          </a:bodyPr>
          <a:lstStyle>
            <a:lvl1pPr marL="0" indent="0">
              <a:buNone/>
              <a:defRPr sz="1600"/>
            </a:lvl1pPr>
          </a:lstStyle>
          <a:p>
            <a:pPr lvl="0"/>
            <a:r>
              <a:rPr lang="en-US"/>
              <a:t>Click to edit Master text styles</a:t>
            </a:r>
          </a:p>
        </p:txBody>
      </p:sp>
      <p:sp>
        <p:nvSpPr>
          <p:cNvPr id="9" name="Text Placeholder 6"/>
          <p:cNvSpPr>
            <a:spLocks noGrp="1"/>
          </p:cNvSpPr>
          <p:nvPr>
            <p:ph type="body" sz="quarter" idx="15"/>
          </p:nvPr>
        </p:nvSpPr>
        <p:spPr>
          <a:xfrm>
            <a:off x="768001" y="2852936"/>
            <a:ext cx="5391151" cy="215850"/>
          </a:xfrm>
        </p:spPr>
        <p:txBody>
          <a:bodyPr>
            <a:normAutofit/>
          </a:bodyPr>
          <a:lstStyle>
            <a:lvl1pPr marL="0" indent="0">
              <a:buNone/>
              <a:defRPr sz="1600" baseline="0"/>
            </a:lvl1pPr>
          </a:lstStyle>
          <a:p>
            <a:pPr lvl="0"/>
            <a:r>
              <a:rPr lang="en-US"/>
              <a:t>Click to edit Master text styles</a:t>
            </a:r>
          </a:p>
        </p:txBody>
      </p:sp>
      <p:sp>
        <p:nvSpPr>
          <p:cNvPr id="10" name="Text Placeholder 6"/>
          <p:cNvSpPr>
            <a:spLocks noGrp="1"/>
          </p:cNvSpPr>
          <p:nvPr>
            <p:ph type="body" sz="quarter" idx="16"/>
          </p:nvPr>
        </p:nvSpPr>
        <p:spPr>
          <a:xfrm>
            <a:off x="768001" y="3124050"/>
            <a:ext cx="5391151" cy="215850"/>
          </a:xfrm>
        </p:spPr>
        <p:txBody>
          <a:bodyPr>
            <a:normAutofit/>
          </a:bodyPr>
          <a:lstStyle>
            <a:lvl1pPr marL="0" indent="0">
              <a:buNone/>
              <a:defRPr sz="1600" baseline="0"/>
            </a:lvl1pPr>
          </a:lstStyle>
          <a:p>
            <a:pPr lvl="0"/>
            <a:r>
              <a:rPr lang="en-US"/>
              <a:t>Click to edit Master text styles</a:t>
            </a:r>
          </a:p>
        </p:txBody>
      </p:sp>
      <p:sp>
        <p:nvSpPr>
          <p:cNvPr id="11" name="Text Placeholder 6"/>
          <p:cNvSpPr>
            <a:spLocks noGrp="1"/>
          </p:cNvSpPr>
          <p:nvPr>
            <p:ph type="body" sz="quarter" idx="17"/>
          </p:nvPr>
        </p:nvSpPr>
        <p:spPr>
          <a:xfrm>
            <a:off x="768001" y="3514774"/>
            <a:ext cx="5391151" cy="2736000"/>
          </a:xfrm>
        </p:spPr>
        <p:txBody>
          <a:bodyPr>
            <a:normAutofit/>
          </a:bodyPr>
          <a:lstStyle>
            <a:lvl1pPr marL="0" indent="0">
              <a:lnSpc>
                <a:spcPct val="100000"/>
              </a:lnSpc>
              <a:spcBef>
                <a:spcPts val="0"/>
              </a:spcBef>
              <a:buNone/>
              <a:defRPr sz="1600" baseline="0"/>
            </a:lvl1pPr>
          </a:lstStyle>
          <a:p>
            <a:pPr lvl="0"/>
            <a:r>
              <a:rPr lang="en-US"/>
              <a:t>Click to edit Master text styles</a:t>
            </a:r>
          </a:p>
        </p:txBody>
      </p:sp>
      <p:sp>
        <p:nvSpPr>
          <p:cNvPr id="12" name="Date Placeholder 3"/>
          <p:cNvSpPr>
            <a:spLocks noGrp="1"/>
          </p:cNvSpPr>
          <p:nvPr>
            <p:ph type="dt" sz="half" idx="18"/>
          </p:nvPr>
        </p:nvSpPr>
        <p:spPr/>
        <p:txBody>
          <a:bodyPr/>
          <a:lstStyle>
            <a:lvl1pPr>
              <a:defRPr/>
            </a:lvl1pPr>
          </a:lstStyle>
          <a:p>
            <a:pPr>
              <a:defRPr/>
            </a:pPr>
            <a:fld id="{DA41ED92-1956-47AA-9C30-0D3E36FAAD58}" type="datetime1">
              <a:rPr lang="en-GB"/>
              <a:pPr>
                <a:defRPr/>
              </a:pPr>
              <a:t>25/11/2024</a:t>
            </a:fld>
            <a:endParaRPr lang="en-GB" dirty="0"/>
          </a:p>
        </p:txBody>
      </p:sp>
      <p:sp>
        <p:nvSpPr>
          <p:cNvPr id="13" name="Footer Placeholder 4"/>
          <p:cNvSpPr>
            <a:spLocks noGrp="1"/>
          </p:cNvSpPr>
          <p:nvPr>
            <p:ph type="ftr" sz="quarter" idx="19"/>
          </p:nvPr>
        </p:nvSpPr>
        <p:spPr/>
        <p:txBody>
          <a:bodyPr/>
          <a:lstStyle>
            <a:lvl1pPr>
              <a:defRPr/>
            </a:lvl1pPr>
          </a:lstStyle>
          <a:p>
            <a:pPr>
              <a:defRPr/>
            </a:pPr>
            <a:endParaRPr lang="en-GB"/>
          </a:p>
        </p:txBody>
      </p:sp>
      <p:sp>
        <p:nvSpPr>
          <p:cNvPr id="14" name="Slide Number Placeholder 5"/>
          <p:cNvSpPr>
            <a:spLocks noGrp="1"/>
          </p:cNvSpPr>
          <p:nvPr>
            <p:ph type="sldNum" sz="quarter" idx="20"/>
          </p:nvPr>
        </p:nvSpPr>
        <p:spPr>
          <a:xfrm>
            <a:off x="9120718" y="6423026"/>
            <a:ext cx="2400300" cy="252413"/>
          </a:xfrm>
          <a:prstGeom prst="rect">
            <a:avLst/>
          </a:prstGeom>
        </p:spPr>
        <p:txBody>
          <a:bodyPr/>
          <a:lstStyle>
            <a:lvl1pPr>
              <a:defRPr/>
            </a:lvl1pPr>
          </a:lstStyle>
          <a:p>
            <a:pPr>
              <a:defRPr/>
            </a:pPr>
            <a:r>
              <a:rPr lang="en-GB"/>
              <a:t>Page </a:t>
            </a:r>
            <a:fld id="{CC0C0350-E5EB-413E-AE2F-EFE9E53D9439}" type="slidenum">
              <a:rPr lang="en-GB"/>
              <a:pPr>
                <a:defRPr/>
              </a:pPr>
              <a:t>‹#›</a:t>
            </a:fld>
            <a:endParaRPr lang="en-GB"/>
          </a:p>
        </p:txBody>
      </p:sp>
    </p:spTree>
    <p:extLst>
      <p:ext uri="{BB962C8B-B14F-4D97-AF65-F5344CB8AC3E}">
        <p14:creationId xmlns:p14="http://schemas.microsoft.com/office/powerpoint/2010/main" val="122116785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3B00F947-33F5-4963-A358-AD8ED11AC6B3}" type="datetimeFigureOut">
              <a:rPr lang="en-GB" smtClean="0"/>
              <a:t>25/11/2024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83A73D1-32F3-4B28-8B42-41E607993ECE}" type="slidenum">
              <a:rPr lang="en-GB" smtClean="0"/>
              <a:t>‹#›</a:t>
            </a:fld>
            <a:endParaRPr lang="en-GB"/>
          </a:p>
        </p:txBody>
      </p:sp>
    </p:spTree>
    <p:extLst>
      <p:ext uri="{BB962C8B-B14F-4D97-AF65-F5344CB8AC3E}">
        <p14:creationId xmlns:p14="http://schemas.microsoft.com/office/powerpoint/2010/main" val="160634767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3B00F947-33F5-4963-A358-AD8ED11AC6B3}" type="datetimeFigureOut">
              <a:rPr lang="en-GB" smtClean="0"/>
              <a:t>25/11/2024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83A73D1-32F3-4B28-8B42-41E607993ECE}" type="slidenum">
              <a:rPr lang="en-GB" smtClean="0"/>
              <a:t>‹#›</a:t>
            </a:fld>
            <a:endParaRPr lang="en-GB"/>
          </a:p>
        </p:txBody>
      </p:sp>
    </p:spTree>
    <p:extLst>
      <p:ext uri="{BB962C8B-B14F-4D97-AF65-F5344CB8AC3E}">
        <p14:creationId xmlns:p14="http://schemas.microsoft.com/office/powerpoint/2010/main" val="315878569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B00F947-33F5-4963-A358-AD8ED11AC6B3}" type="datetimeFigureOut">
              <a:rPr lang="en-GB" smtClean="0"/>
              <a:t>25/11/2024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83A73D1-32F3-4B28-8B42-41E607993ECE}" type="slidenum">
              <a:rPr lang="en-GB" smtClean="0"/>
              <a:t>‹#›</a:t>
            </a:fld>
            <a:endParaRPr lang="en-GB"/>
          </a:p>
        </p:txBody>
      </p:sp>
    </p:spTree>
    <p:extLst>
      <p:ext uri="{BB962C8B-B14F-4D97-AF65-F5344CB8AC3E}">
        <p14:creationId xmlns:p14="http://schemas.microsoft.com/office/powerpoint/2010/main" val="2717422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White Divider">
    <p:spTree>
      <p:nvGrpSpPr>
        <p:cNvPr id="1" name=""/>
        <p:cNvGrpSpPr/>
        <p:nvPr/>
      </p:nvGrpSpPr>
      <p:grpSpPr>
        <a:xfrm>
          <a:off x="0" y="0"/>
          <a:ext cx="0" cy="0"/>
          <a:chOff x="0" y="0"/>
          <a:chExt cx="0" cy="0"/>
        </a:xfrm>
      </p:grpSpPr>
      <p:pic>
        <p:nvPicPr>
          <p:cNvPr id="4" name="Picture 9"/>
          <p:cNvPicPr>
            <a:picLocks noChangeAspect="1"/>
          </p:cNvPicPr>
          <p:nvPr userDrawn="1"/>
        </p:nvPicPr>
        <p:blipFill>
          <a:blip r:embed="rId2">
            <a:extLst>
              <a:ext uri="{28A0092B-C50C-407E-A947-70E740481C1C}">
                <a14:useLocalDpi xmlns:a14="http://schemas.microsoft.com/office/drawing/2010/main" val="0"/>
              </a:ext>
            </a:extLst>
          </a:blip>
          <a:srcRect l="-4996" r="-4996"/>
          <a:stretch>
            <a:fillRect/>
          </a:stretch>
        </p:blipFill>
        <p:spPr bwMode="auto">
          <a:xfrm>
            <a:off x="9514417" y="6021389"/>
            <a:ext cx="2156883" cy="712787"/>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768000" y="1572904"/>
            <a:ext cx="10752000" cy="540000"/>
          </a:xfrm>
        </p:spPr>
        <p:txBody>
          <a:bodyPr anchor="t">
            <a:normAutofit/>
          </a:bodyPr>
          <a:lstStyle>
            <a:lvl1pPr algn="l">
              <a:defRPr sz="3200" b="1" cap="none" baseline="0">
                <a:solidFill>
                  <a:schemeClr val="accent1"/>
                </a:solidFill>
              </a:defRPr>
            </a:lvl1pPr>
          </a:lstStyle>
          <a:p>
            <a:r>
              <a:rPr lang="en-US" dirty="0"/>
              <a:t>Click to edit Master title style</a:t>
            </a:r>
            <a:endParaRPr lang="en-GB" dirty="0"/>
          </a:p>
        </p:txBody>
      </p:sp>
      <p:sp>
        <p:nvSpPr>
          <p:cNvPr id="3" name="Text Placeholder 2"/>
          <p:cNvSpPr>
            <a:spLocks noGrp="1"/>
          </p:cNvSpPr>
          <p:nvPr>
            <p:ph type="body" idx="1"/>
          </p:nvPr>
        </p:nvSpPr>
        <p:spPr>
          <a:xfrm>
            <a:off x="768000" y="2052000"/>
            <a:ext cx="10752000" cy="360000"/>
          </a:xfrm>
        </p:spPr>
        <p:txBody>
          <a:bodyPr/>
          <a:lstStyle>
            <a:lvl1pPr marL="0" indent="0">
              <a:buNone/>
              <a:defRPr sz="2000">
                <a:solidFill>
                  <a:schemeClr val="accent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5" name="Date Placeholder 3"/>
          <p:cNvSpPr>
            <a:spLocks noGrp="1"/>
          </p:cNvSpPr>
          <p:nvPr>
            <p:ph type="dt" sz="half" idx="10"/>
          </p:nvPr>
        </p:nvSpPr>
        <p:spPr/>
        <p:txBody>
          <a:bodyPr/>
          <a:lstStyle>
            <a:lvl1pPr>
              <a:defRPr/>
            </a:lvl1pPr>
          </a:lstStyle>
          <a:p>
            <a:pPr>
              <a:defRPr/>
            </a:pPr>
            <a:fld id="{791E96B0-E0E4-4EC9-9EFC-A1153608B0B4}" type="datetime1">
              <a:rPr lang="en-GB"/>
              <a:pPr>
                <a:defRPr/>
              </a:pPr>
              <a:t>25/11/2024</a:t>
            </a:fld>
            <a:endParaRPr lang="en-GB"/>
          </a:p>
        </p:txBody>
      </p:sp>
      <p:sp>
        <p:nvSpPr>
          <p:cNvPr id="6" name="Footer Placeholder 4"/>
          <p:cNvSpPr>
            <a:spLocks noGrp="1"/>
          </p:cNvSpPr>
          <p:nvPr>
            <p:ph type="ftr" sz="quarter" idx="11"/>
          </p:nvPr>
        </p:nvSpPr>
        <p:spPr/>
        <p:txBody>
          <a:bodyPr/>
          <a:lstStyle>
            <a:lvl1pPr>
              <a:defRPr/>
            </a:lvl1pPr>
          </a:lstStyle>
          <a:p>
            <a:pPr>
              <a:defRPr/>
            </a:pPr>
            <a:endParaRPr lang="en-GB"/>
          </a:p>
        </p:txBody>
      </p:sp>
      <p:sp>
        <p:nvSpPr>
          <p:cNvPr id="7" name="Slide Number Placeholder 5"/>
          <p:cNvSpPr>
            <a:spLocks noGrp="1"/>
          </p:cNvSpPr>
          <p:nvPr>
            <p:ph type="sldNum" sz="quarter" idx="12"/>
          </p:nvPr>
        </p:nvSpPr>
        <p:spPr>
          <a:xfrm>
            <a:off x="9120718" y="6423026"/>
            <a:ext cx="2400300" cy="252413"/>
          </a:xfrm>
          <a:prstGeom prst="rect">
            <a:avLst/>
          </a:prstGeom>
        </p:spPr>
        <p:txBody>
          <a:bodyPr/>
          <a:lstStyle>
            <a:lvl1pPr>
              <a:defRPr b="1">
                <a:solidFill>
                  <a:schemeClr val="accent4"/>
                </a:solidFill>
              </a:defRPr>
            </a:lvl1pPr>
          </a:lstStyle>
          <a:p>
            <a:pPr>
              <a:defRPr/>
            </a:pPr>
            <a:r>
              <a:rPr lang="en-GB" dirty="0"/>
              <a:t>Slide </a:t>
            </a:r>
            <a:fld id="{D8E204E0-9E24-48F9-8DF7-90B6D1D999CE}" type="slidenum">
              <a:rPr lang="en-GB" smtClean="0"/>
              <a:pPr>
                <a:defRPr/>
              </a:pPr>
              <a:t>‹#›</a:t>
            </a:fld>
            <a:endParaRPr lang="en-GB" dirty="0"/>
          </a:p>
        </p:txBody>
      </p:sp>
    </p:spTree>
    <p:extLst>
      <p:ext uri="{BB962C8B-B14F-4D97-AF65-F5344CB8AC3E}">
        <p14:creationId xmlns:p14="http://schemas.microsoft.com/office/powerpoint/2010/main" val="120581040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3B00F947-33F5-4963-A358-AD8ED11AC6B3}" type="datetimeFigureOut">
              <a:rPr lang="en-GB" smtClean="0"/>
              <a:t>25/11/2024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283A73D1-32F3-4B28-8B42-41E607993ECE}" type="slidenum">
              <a:rPr lang="en-GB" smtClean="0"/>
              <a:t>‹#›</a:t>
            </a:fld>
            <a:endParaRPr lang="en-GB"/>
          </a:p>
        </p:txBody>
      </p:sp>
    </p:spTree>
    <p:extLst>
      <p:ext uri="{BB962C8B-B14F-4D97-AF65-F5344CB8AC3E}">
        <p14:creationId xmlns:p14="http://schemas.microsoft.com/office/powerpoint/2010/main" val="249595248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3B00F947-33F5-4963-A358-AD8ED11AC6B3}" type="datetimeFigureOut">
              <a:rPr lang="en-GB" smtClean="0"/>
              <a:t>25/11/2024</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283A73D1-32F3-4B28-8B42-41E607993ECE}" type="slidenum">
              <a:rPr lang="en-GB" smtClean="0"/>
              <a:t>‹#›</a:t>
            </a:fld>
            <a:endParaRPr lang="en-GB"/>
          </a:p>
        </p:txBody>
      </p:sp>
    </p:spTree>
    <p:extLst>
      <p:ext uri="{BB962C8B-B14F-4D97-AF65-F5344CB8AC3E}">
        <p14:creationId xmlns:p14="http://schemas.microsoft.com/office/powerpoint/2010/main" val="87429897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3B00F947-33F5-4963-A358-AD8ED11AC6B3}" type="datetimeFigureOut">
              <a:rPr lang="en-GB" smtClean="0"/>
              <a:t>25/11/2024</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283A73D1-32F3-4B28-8B42-41E607993ECE}" type="slidenum">
              <a:rPr lang="en-GB" smtClean="0"/>
              <a:t>‹#›</a:t>
            </a:fld>
            <a:endParaRPr lang="en-GB"/>
          </a:p>
        </p:txBody>
      </p:sp>
    </p:spTree>
    <p:extLst>
      <p:ext uri="{BB962C8B-B14F-4D97-AF65-F5344CB8AC3E}">
        <p14:creationId xmlns:p14="http://schemas.microsoft.com/office/powerpoint/2010/main" val="251270136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B00F947-33F5-4963-A358-AD8ED11AC6B3}" type="datetimeFigureOut">
              <a:rPr lang="en-GB" smtClean="0"/>
              <a:t>25/11/2024</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283A73D1-32F3-4B28-8B42-41E607993ECE}" type="slidenum">
              <a:rPr lang="en-GB" smtClean="0"/>
              <a:t>‹#›</a:t>
            </a:fld>
            <a:endParaRPr lang="en-GB"/>
          </a:p>
        </p:txBody>
      </p:sp>
    </p:spTree>
    <p:extLst>
      <p:ext uri="{BB962C8B-B14F-4D97-AF65-F5344CB8AC3E}">
        <p14:creationId xmlns:p14="http://schemas.microsoft.com/office/powerpoint/2010/main" val="43741687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B00F947-33F5-4963-A358-AD8ED11AC6B3}" type="datetimeFigureOut">
              <a:rPr lang="en-GB" smtClean="0"/>
              <a:t>25/11/2024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283A73D1-32F3-4B28-8B42-41E607993ECE}" type="slidenum">
              <a:rPr lang="en-GB" smtClean="0"/>
              <a:t>‹#›</a:t>
            </a:fld>
            <a:endParaRPr lang="en-GB"/>
          </a:p>
        </p:txBody>
      </p:sp>
    </p:spTree>
    <p:extLst>
      <p:ext uri="{BB962C8B-B14F-4D97-AF65-F5344CB8AC3E}">
        <p14:creationId xmlns:p14="http://schemas.microsoft.com/office/powerpoint/2010/main" val="2504286340"/>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B00F947-33F5-4963-A358-AD8ED11AC6B3}" type="datetimeFigureOut">
              <a:rPr lang="en-GB" smtClean="0"/>
              <a:t>25/11/2024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283A73D1-32F3-4B28-8B42-41E607993ECE}" type="slidenum">
              <a:rPr lang="en-GB" smtClean="0"/>
              <a:t>‹#›</a:t>
            </a:fld>
            <a:endParaRPr lang="en-GB"/>
          </a:p>
        </p:txBody>
      </p:sp>
    </p:spTree>
    <p:extLst>
      <p:ext uri="{BB962C8B-B14F-4D97-AF65-F5344CB8AC3E}">
        <p14:creationId xmlns:p14="http://schemas.microsoft.com/office/powerpoint/2010/main" val="3697789358"/>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3B00F947-33F5-4963-A358-AD8ED11AC6B3}" type="datetimeFigureOut">
              <a:rPr lang="en-GB" smtClean="0"/>
              <a:t>25/11/2024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83A73D1-32F3-4B28-8B42-41E607993ECE}" type="slidenum">
              <a:rPr lang="en-GB" smtClean="0"/>
              <a:t>‹#›</a:t>
            </a:fld>
            <a:endParaRPr lang="en-GB"/>
          </a:p>
        </p:txBody>
      </p:sp>
    </p:spTree>
    <p:extLst>
      <p:ext uri="{BB962C8B-B14F-4D97-AF65-F5344CB8AC3E}">
        <p14:creationId xmlns:p14="http://schemas.microsoft.com/office/powerpoint/2010/main" val="482524029"/>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3B00F947-33F5-4963-A358-AD8ED11AC6B3}" type="datetimeFigureOut">
              <a:rPr lang="en-GB" smtClean="0"/>
              <a:t>25/11/2024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83A73D1-32F3-4B28-8B42-41E607993ECE}" type="slidenum">
              <a:rPr lang="en-GB" smtClean="0"/>
              <a:t>‹#›</a:t>
            </a:fld>
            <a:endParaRPr lang="en-GB"/>
          </a:p>
        </p:txBody>
      </p:sp>
    </p:spTree>
    <p:extLst>
      <p:ext uri="{BB962C8B-B14F-4D97-AF65-F5344CB8AC3E}">
        <p14:creationId xmlns:p14="http://schemas.microsoft.com/office/powerpoint/2010/main" val="2627587424"/>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3B00F947-33F5-4963-A358-AD8ED11AC6B3}" type="datetimeFigureOut">
              <a:rPr lang="en-GB" smtClean="0"/>
              <a:t>25/11/2024</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283A73D1-32F3-4B28-8B42-41E607993ECE}" type="slidenum">
              <a:rPr lang="en-GB" smtClean="0"/>
              <a:t>‹#›</a:t>
            </a:fld>
            <a:endParaRPr lang="en-GB"/>
          </a:p>
        </p:txBody>
      </p:sp>
    </p:spTree>
    <p:extLst>
      <p:ext uri="{BB962C8B-B14F-4D97-AF65-F5344CB8AC3E}">
        <p14:creationId xmlns:p14="http://schemas.microsoft.com/office/powerpoint/2010/main" val="16230935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Divider 1">
    <p:spTree>
      <p:nvGrpSpPr>
        <p:cNvPr id="1" name=""/>
        <p:cNvGrpSpPr/>
        <p:nvPr/>
      </p:nvGrpSpPr>
      <p:grpSpPr>
        <a:xfrm>
          <a:off x="0" y="0"/>
          <a:ext cx="0" cy="0"/>
          <a:chOff x="0" y="0"/>
          <a:chExt cx="0" cy="0"/>
        </a:xfrm>
      </p:grpSpPr>
      <p:pic>
        <p:nvPicPr>
          <p:cNvPr id="4" name="Picture 9"/>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768000" y="1572904"/>
            <a:ext cx="10752000" cy="540000"/>
          </a:xfrm>
        </p:spPr>
        <p:txBody>
          <a:bodyPr anchor="t">
            <a:normAutofit/>
          </a:bodyPr>
          <a:lstStyle>
            <a:lvl1pPr algn="l">
              <a:defRPr sz="3200" b="1" cap="none" baseline="0">
                <a:solidFill>
                  <a:schemeClr val="bg1"/>
                </a:solidFill>
              </a:defRPr>
            </a:lvl1pPr>
          </a:lstStyle>
          <a:p>
            <a:r>
              <a:rPr lang="en-US" dirty="0"/>
              <a:t>Click to edit Master title style</a:t>
            </a:r>
            <a:endParaRPr lang="en-GB" dirty="0"/>
          </a:p>
        </p:txBody>
      </p:sp>
      <p:sp>
        <p:nvSpPr>
          <p:cNvPr id="3" name="Text Placeholder 2"/>
          <p:cNvSpPr>
            <a:spLocks noGrp="1"/>
          </p:cNvSpPr>
          <p:nvPr>
            <p:ph type="body" idx="1"/>
          </p:nvPr>
        </p:nvSpPr>
        <p:spPr>
          <a:xfrm>
            <a:off x="768000" y="2052000"/>
            <a:ext cx="10752000" cy="360000"/>
          </a:xfrm>
        </p:spPr>
        <p:txBody>
          <a:bodyPr/>
          <a:lstStyle>
            <a:lvl1pPr marL="0" indent="0">
              <a:buNone/>
              <a:defRPr sz="2000">
                <a:solidFill>
                  <a:schemeClr val="accent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5" name="Date Placeholder 3"/>
          <p:cNvSpPr>
            <a:spLocks noGrp="1"/>
          </p:cNvSpPr>
          <p:nvPr>
            <p:ph type="dt" sz="half" idx="10"/>
          </p:nvPr>
        </p:nvSpPr>
        <p:spPr/>
        <p:txBody>
          <a:bodyPr/>
          <a:lstStyle>
            <a:lvl1pPr>
              <a:defRPr/>
            </a:lvl1pPr>
          </a:lstStyle>
          <a:p>
            <a:pPr>
              <a:defRPr/>
            </a:pPr>
            <a:fld id="{74A30526-3B73-4075-8092-247644B6AE3E}" type="datetime1">
              <a:rPr lang="en-GB"/>
              <a:pPr>
                <a:defRPr/>
              </a:pPr>
              <a:t>25/11/2024</a:t>
            </a:fld>
            <a:endParaRPr lang="en-GB"/>
          </a:p>
        </p:txBody>
      </p:sp>
      <p:sp>
        <p:nvSpPr>
          <p:cNvPr id="6" name="Footer Placeholder 4"/>
          <p:cNvSpPr>
            <a:spLocks noGrp="1"/>
          </p:cNvSpPr>
          <p:nvPr>
            <p:ph type="ftr" sz="quarter" idx="11"/>
          </p:nvPr>
        </p:nvSpPr>
        <p:spPr/>
        <p:txBody>
          <a:bodyPr/>
          <a:lstStyle>
            <a:lvl1pPr>
              <a:defRPr/>
            </a:lvl1pPr>
          </a:lstStyle>
          <a:p>
            <a:pPr>
              <a:defRPr/>
            </a:pPr>
            <a:endParaRPr lang="en-GB"/>
          </a:p>
        </p:txBody>
      </p:sp>
      <p:sp>
        <p:nvSpPr>
          <p:cNvPr id="7" name="Slide Number Placeholder 5"/>
          <p:cNvSpPr>
            <a:spLocks noGrp="1"/>
          </p:cNvSpPr>
          <p:nvPr>
            <p:ph type="sldNum" sz="quarter" idx="12"/>
          </p:nvPr>
        </p:nvSpPr>
        <p:spPr>
          <a:xfrm>
            <a:off x="9120718" y="6423026"/>
            <a:ext cx="2400300" cy="252413"/>
          </a:xfrm>
          <a:prstGeom prst="rect">
            <a:avLst/>
          </a:prstGeom>
        </p:spPr>
        <p:txBody>
          <a:bodyPr/>
          <a:lstStyle>
            <a:lvl1pPr>
              <a:defRPr>
                <a:solidFill>
                  <a:schemeClr val="bg1"/>
                </a:solidFill>
              </a:defRPr>
            </a:lvl1pPr>
          </a:lstStyle>
          <a:p>
            <a:pPr>
              <a:defRPr/>
            </a:pPr>
            <a:r>
              <a:rPr lang="en-GB" dirty="0"/>
              <a:t>Slide </a:t>
            </a:r>
            <a:fld id="{574D94B5-E072-4700-83C9-BFD6191A20E9}" type="slidenum">
              <a:rPr lang="en-GB" smtClean="0"/>
              <a:pPr>
                <a:defRPr/>
              </a:pPr>
              <a:t>‹#›</a:t>
            </a:fld>
            <a:endParaRPr lang="en-GB" dirty="0"/>
          </a:p>
        </p:txBody>
      </p:sp>
    </p:spTree>
    <p:extLst>
      <p:ext uri="{BB962C8B-B14F-4D97-AF65-F5344CB8AC3E}">
        <p14:creationId xmlns:p14="http://schemas.microsoft.com/office/powerpoint/2010/main" val="98834376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Divider 2">
    <p:spTree>
      <p:nvGrpSpPr>
        <p:cNvPr id="1" name=""/>
        <p:cNvGrpSpPr/>
        <p:nvPr/>
      </p:nvGrpSpPr>
      <p:grpSpPr>
        <a:xfrm>
          <a:off x="0" y="0"/>
          <a:ext cx="0" cy="0"/>
          <a:chOff x="0" y="0"/>
          <a:chExt cx="0" cy="0"/>
        </a:xfrm>
      </p:grpSpPr>
      <p:grpSp>
        <p:nvGrpSpPr>
          <p:cNvPr id="4" name="Group 9"/>
          <p:cNvGrpSpPr>
            <a:grpSpLocks/>
          </p:cNvGrpSpPr>
          <p:nvPr userDrawn="1"/>
        </p:nvGrpSpPr>
        <p:grpSpPr bwMode="auto">
          <a:xfrm>
            <a:off x="1" y="0"/>
            <a:ext cx="13680017" cy="6858000"/>
            <a:chOff x="0" y="0"/>
            <a:chExt cx="10260632" cy="6858000"/>
          </a:xfrm>
        </p:grpSpPr>
        <p:pic>
          <p:nvPicPr>
            <p:cNvPr id="5" name="Picture 11"/>
            <p:cNvPicPr>
              <a:picLocks noChangeAspect="1"/>
            </p:cNvPicPr>
            <p:nvPr userDrawn="1"/>
          </p:nvPicPr>
          <p:blipFill>
            <a:blip r:embed="rId2">
              <a:extLst>
                <a:ext uri="{28A0092B-C50C-407E-A947-70E740481C1C}">
                  <a14:useLocalDpi xmlns:a14="http://schemas.microsoft.com/office/drawing/2010/main" val="0"/>
                </a:ext>
              </a:extLst>
            </a:blip>
            <a:srcRect t="781" r="781" b="-2"/>
            <a:stretch>
              <a:fillRect/>
            </a:stretch>
          </p:blipFill>
          <p:spPr bwMode="auto">
            <a:xfrm>
              <a:off x="1116632"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p:cNvSpPr/>
            <p:nvPr userDrawn="1"/>
          </p:nvSpPr>
          <p:spPr>
            <a:xfrm>
              <a:off x="0" y="0"/>
              <a:ext cx="2267087" cy="6858000"/>
            </a:xfrm>
            <a:prstGeom prst="rect">
              <a:avLst/>
            </a:prstGeom>
            <a:solidFill>
              <a:srgbClr val="006D3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grpSp>
      <p:sp>
        <p:nvSpPr>
          <p:cNvPr id="2" name="Title 1"/>
          <p:cNvSpPr>
            <a:spLocks noGrp="1"/>
          </p:cNvSpPr>
          <p:nvPr>
            <p:ph type="title"/>
          </p:nvPr>
        </p:nvSpPr>
        <p:spPr>
          <a:xfrm>
            <a:off x="768000" y="1572904"/>
            <a:ext cx="10752000" cy="540000"/>
          </a:xfrm>
        </p:spPr>
        <p:txBody>
          <a:bodyPr anchor="t">
            <a:normAutofit/>
          </a:bodyPr>
          <a:lstStyle>
            <a:lvl1pPr algn="l">
              <a:defRPr sz="3200" b="1" cap="none" baseline="0">
                <a:solidFill>
                  <a:schemeClr val="bg1"/>
                </a:solidFill>
              </a:defRPr>
            </a:lvl1pPr>
          </a:lstStyle>
          <a:p>
            <a:r>
              <a:rPr lang="en-US" dirty="0"/>
              <a:t>Click to edit Master title style</a:t>
            </a:r>
            <a:endParaRPr lang="en-GB" dirty="0"/>
          </a:p>
        </p:txBody>
      </p:sp>
      <p:sp>
        <p:nvSpPr>
          <p:cNvPr id="3" name="Text Placeholder 2"/>
          <p:cNvSpPr>
            <a:spLocks noGrp="1"/>
          </p:cNvSpPr>
          <p:nvPr>
            <p:ph type="body" idx="1"/>
          </p:nvPr>
        </p:nvSpPr>
        <p:spPr>
          <a:xfrm>
            <a:off x="768000" y="2052000"/>
            <a:ext cx="10752000" cy="360000"/>
          </a:xfrm>
        </p:spPr>
        <p:txBody>
          <a:bodyPr/>
          <a:lstStyle>
            <a:lvl1pPr marL="0" indent="0">
              <a:buNone/>
              <a:defRPr sz="2000">
                <a:solidFill>
                  <a:schemeClr val="accent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7" name="Date Placeholder 3"/>
          <p:cNvSpPr>
            <a:spLocks noGrp="1"/>
          </p:cNvSpPr>
          <p:nvPr>
            <p:ph type="dt" sz="half" idx="10"/>
          </p:nvPr>
        </p:nvSpPr>
        <p:spPr/>
        <p:txBody>
          <a:bodyPr/>
          <a:lstStyle>
            <a:lvl1pPr>
              <a:defRPr/>
            </a:lvl1pPr>
          </a:lstStyle>
          <a:p>
            <a:pPr>
              <a:defRPr/>
            </a:pPr>
            <a:fld id="{093F1BFB-3283-49B3-9CD0-16C4A17CA211}" type="datetime1">
              <a:rPr lang="en-GB"/>
              <a:pPr>
                <a:defRPr/>
              </a:pPr>
              <a:t>25/11/2024</a:t>
            </a:fld>
            <a:endParaRPr lang="en-GB"/>
          </a:p>
        </p:txBody>
      </p:sp>
      <p:sp>
        <p:nvSpPr>
          <p:cNvPr id="8" name="Footer Placeholder 4"/>
          <p:cNvSpPr>
            <a:spLocks noGrp="1"/>
          </p:cNvSpPr>
          <p:nvPr>
            <p:ph type="ftr" sz="quarter" idx="11"/>
          </p:nvPr>
        </p:nvSpPr>
        <p:spPr/>
        <p:txBody>
          <a:bodyPr/>
          <a:lstStyle>
            <a:lvl1pPr>
              <a:defRPr/>
            </a:lvl1pPr>
          </a:lstStyle>
          <a:p>
            <a:pPr>
              <a:defRPr/>
            </a:pPr>
            <a:endParaRPr lang="en-GB"/>
          </a:p>
        </p:txBody>
      </p:sp>
      <p:sp>
        <p:nvSpPr>
          <p:cNvPr id="9" name="Slide Number Placeholder 5"/>
          <p:cNvSpPr>
            <a:spLocks noGrp="1"/>
          </p:cNvSpPr>
          <p:nvPr>
            <p:ph type="sldNum" sz="quarter" idx="12"/>
          </p:nvPr>
        </p:nvSpPr>
        <p:spPr>
          <a:xfrm>
            <a:off x="9120718" y="6423026"/>
            <a:ext cx="2400300" cy="252413"/>
          </a:xfrm>
          <a:prstGeom prst="rect">
            <a:avLst/>
          </a:prstGeom>
        </p:spPr>
        <p:txBody>
          <a:bodyPr/>
          <a:lstStyle>
            <a:lvl1pPr>
              <a:defRPr>
                <a:solidFill>
                  <a:schemeClr val="bg1"/>
                </a:solidFill>
              </a:defRPr>
            </a:lvl1pPr>
          </a:lstStyle>
          <a:p>
            <a:pPr>
              <a:defRPr/>
            </a:pPr>
            <a:r>
              <a:rPr lang="en-GB" dirty="0"/>
              <a:t>Slide </a:t>
            </a:r>
            <a:fld id="{2A856954-1499-48C7-8D5E-8C959730D563}" type="slidenum">
              <a:rPr lang="en-GB" smtClean="0"/>
              <a:pPr>
                <a:defRPr/>
              </a:pPr>
              <a:t>‹#›</a:t>
            </a:fld>
            <a:endParaRPr lang="en-GB" dirty="0"/>
          </a:p>
        </p:txBody>
      </p:sp>
    </p:spTree>
    <p:extLst>
      <p:ext uri="{BB962C8B-B14F-4D97-AF65-F5344CB8AC3E}">
        <p14:creationId xmlns:p14="http://schemas.microsoft.com/office/powerpoint/2010/main" val="30233940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Divider 3">
    <p:spTree>
      <p:nvGrpSpPr>
        <p:cNvPr id="1" name=""/>
        <p:cNvGrpSpPr/>
        <p:nvPr/>
      </p:nvGrpSpPr>
      <p:grpSpPr>
        <a:xfrm>
          <a:off x="0" y="0"/>
          <a:ext cx="0" cy="0"/>
          <a:chOff x="0" y="0"/>
          <a:chExt cx="0" cy="0"/>
        </a:xfrm>
      </p:grpSpPr>
      <p:pic>
        <p:nvPicPr>
          <p:cNvPr id="4" name="Picture 9"/>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768000" y="1572904"/>
            <a:ext cx="10752000" cy="540000"/>
          </a:xfrm>
        </p:spPr>
        <p:txBody>
          <a:bodyPr anchor="t">
            <a:normAutofit/>
          </a:bodyPr>
          <a:lstStyle>
            <a:lvl1pPr algn="l">
              <a:defRPr sz="3200" b="1" cap="none" baseline="0">
                <a:solidFill>
                  <a:schemeClr val="bg1"/>
                </a:solidFill>
              </a:defRPr>
            </a:lvl1pPr>
          </a:lstStyle>
          <a:p>
            <a:r>
              <a:rPr lang="en-US" dirty="0"/>
              <a:t>Click to edit Master title style</a:t>
            </a:r>
            <a:endParaRPr lang="en-GB" dirty="0"/>
          </a:p>
        </p:txBody>
      </p:sp>
      <p:sp>
        <p:nvSpPr>
          <p:cNvPr id="3" name="Text Placeholder 2"/>
          <p:cNvSpPr>
            <a:spLocks noGrp="1"/>
          </p:cNvSpPr>
          <p:nvPr>
            <p:ph type="body" idx="1"/>
          </p:nvPr>
        </p:nvSpPr>
        <p:spPr>
          <a:xfrm>
            <a:off x="768000" y="2052000"/>
            <a:ext cx="10752000" cy="360000"/>
          </a:xfrm>
        </p:spPr>
        <p:txBody>
          <a:bodyPr/>
          <a:lstStyle>
            <a:lvl1pPr marL="0" indent="0">
              <a:buNone/>
              <a:defRPr sz="2000">
                <a:solidFill>
                  <a:schemeClr val="accent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5" name="Date Placeholder 3"/>
          <p:cNvSpPr>
            <a:spLocks noGrp="1"/>
          </p:cNvSpPr>
          <p:nvPr>
            <p:ph type="dt" sz="half" idx="10"/>
          </p:nvPr>
        </p:nvSpPr>
        <p:spPr/>
        <p:txBody>
          <a:bodyPr/>
          <a:lstStyle>
            <a:lvl1pPr>
              <a:defRPr/>
            </a:lvl1pPr>
          </a:lstStyle>
          <a:p>
            <a:pPr>
              <a:defRPr/>
            </a:pPr>
            <a:fld id="{A3FFA8BA-38D8-489C-8B14-EB764B568B1C}" type="datetime1">
              <a:rPr lang="en-GB"/>
              <a:pPr>
                <a:defRPr/>
              </a:pPr>
              <a:t>25/11/2024</a:t>
            </a:fld>
            <a:endParaRPr lang="en-GB"/>
          </a:p>
        </p:txBody>
      </p:sp>
      <p:sp>
        <p:nvSpPr>
          <p:cNvPr id="6" name="Footer Placeholder 4"/>
          <p:cNvSpPr>
            <a:spLocks noGrp="1"/>
          </p:cNvSpPr>
          <p:nvPr>
            <p:ph type="ftr" sz="quarter" idx="11"/>
          </p:nvPr>
        </p:nvSpPr>
        <p:spPr/>
        <p:txBody>
          <a:bodyPr/>
          <a:lstStyle>
            <a:lvl1pPr>
              <a:defRPr/>
            </a:lvl1pPr>
          </a:lstStyle>
          <a:p>
            <a:pPr>
              <a:defRPr/>
            </a:pPr>
            <a:endParaRPr lang="en-GB"/>
          </a:p>
        </p:txBody>
      </p:sp>
      <p:sp>
        <p:nvSpPr>
          <p:cNvPr id="7" name="Slide Number Placeholder 5"/>
          <p:cNvSpPr>
            <a:spLocks noGrp="1"/>
          </p:cNvSpPr>
          <p:nvPr>
            <p:ph type="sldNum" sz="quarter" idx="12"/>
          </p:nvPr>
        </p:nvSpPr>
        <p:spPr>
          <a:xfrm>
            <a:off x="9120718" y="6423026"/>
            <a:ext cx="2400300" cy="252413"/>
          </a:xfrm>
          <a:prstGeom prst="rect">
            <a:avLst/>
          </a:prstGeom>
        </p:spPr>
        <p:txBody>
          <a:bodyPr/>
          <a:lstStyle>
            <a:lvl1pPr>
              <a:defRPr>
                <a:solidFill>
                  <a:schemeClr val="bg1"/>
                </a:solidFill>
              </a:defRPr>
            </a:lvl1pPr>
          </a:lstStyle>
          <a:p>
            <a:pPr>
              <a:defRPr/>
            </a:pPr>
            <a:r>
              <a:rPr lang="en-GB"/>
              <a:t>Page </a:t>
            </a:r>
            <a:fld id="{219CD234-DE79-4A9B-A757-D007C096C6BB}" type="slidenum">
              <a:rPr lang="en-GB"/>
              <a:pPr>
                <a:defRPr/>
              </a:pPr>
              <a:t>‹#›</a:t>
            </a:fld>
            <a:endParaRPr lang="en-GB"/>
          </a:p>
        </p:txBody>
      </p:sp>
    </p:spTree>
    <p:extLst>
      <p:ext uri="{BB962C8B-B14F-4D97-AF65-F5344CB8AC3E}">
        <p14:creationId xmlns:p14="http://schemas.microsoft.com/office/powerpoint/2010/main" val="188572903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and Content with Titles">
    <p:spTree>
      <p:nvGrpSpPr>
        <p:cNvPr id="1" name=""/>
        <p:cNvGrpSpPr/>
        <p:nvPr/>
      </p:nvGrpSpPr>
      <p:grpSpPr>
        <a:xfrm>
          <a:off x="0" y="0"/>
          <a:ext cx="0" cy="0"/>
          <a:chOff x="0" y="0"/>
          <a:chExt cx="0" cy="0"/>
        </a:xfrm>
      </p:grpSpPr>
      <p:sp>
        <p:nvSpPr>
          <p:cNvPr id="2" name="Title 1"/>
          <p:cNvSpPr>
            <a:spLocks noGrp="1"/>
          </p:cNvSpPr>
          <p:nvPr>
            <p:ph type="title"/>
          </p:nvPr>
        </p:nvSpPr>
        <p:spPr>
          <a:xfrm>
            <a:off x="772319" y="404813"/>
            <a:ext cx="10752667" cy="431800"/>
          </a:xfrm>
        </p:spPr>
        <p:txBody>
          <a:bodyPr/>
          <a:lstStyle/>
          <a:p>
            <a:r>
              <a:rPr lang="en-US" dirty="0"/>
              <a:t>Click to edit Master title style</a:t>
            </a:r>
            <a:endParaRPr lang="en-GB" dirty="0"/>
          </a:p>
        </p:txBody>
      </p:sp>
      <p:sp>
        <p:nvSpPr>
          <p:cNvPr id="3" name="Content Placeholder 2"/>
          <p:cNvSpPr>
            <a:spLocks noGrp="1"/>
          </p:cNvSpPr>
          <p:nvPr>
            <p:ph idx="1"/>
          </p:nvPr>
        </p:nvSpPr>
        <p:spPr>
          <a:xfrm>
            <a:off x="768000" y="2016000"/>
            <a:ext cx="10752000" cy="42480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8" name="Text Placeholder 7"/>
          <p:cNvSpPr>
            <a:spLocks noGrp="1"/>
          </p:cNvSpPr>
          <p:nvPr>
            <p:ph type="body" sz="quarter" idx="13"/>
          </p:nvPr>
        </p:nvSpPr>
        <p:spPr>
          <a:xfrm>
            <a:off x="768000" y="1368000"/>
            <a:ext cx="10752667" cy="288000"/>
          </a:xfrm>
        </p:spPr>
        <p:txBody>
          <a:bodyPr>
            <a:noAutofit/>
          </a:bodyPr>
          <a:lstStyle>
            <a:lvl1pPr marL="0" indent="0">
              <a:buNone/>
              <a:defRPr sz="2200" b="1">
                <a:solidFill>
                  <a:schemeClr val="accent1"/>
                </a:solidFill>
              </a:defRPr>
            </a:lvl1pPr>
          </a:lstStyle>
          <a:p>
            <a:pPr lvl="0"/>
            <a:r>
              <a:rPr lang="en-US" dirty="0"/>
              <a:t>Click to edit Master text styles</a:t>
            </a:r>
          </a:p>
        </p:txBody>
      </p:sp>
      <p:sp>
        <p:nvSpPr>
          <p:cNvPr id="9" name="Text Placeholder 7"/>
          <p:cNvSpPr>
            <a:spLocks noGrp="1"/>
          </p:cNvSpPr>
          <p:nvPr>
            <p:ph type="body" sz="quarter" idx="14"/>
          </p:nvPr>
        </p:nvSpPr>
        <p:spPr>
          <a:xfrm>
            <a:off x="768000" y="1700840"/>
            <a:ext cx="10752667" cy="288000"/>
          </a:xfrm>
        </p:spPr>
        <p:txBody>
          <a:bodyPr/>
          <a:lstStyle>
            <a:lvl1pPr marL="0" indent="0">
              <a:buNone/>
              <a:defRPr b="1">
                <a:solidFill>
                  <a:schemeClr val="accent2"/>
                </a:solidFill>
              </a:defRPr>
            </a:lvl1pPr>
          </a:lstStyle>
          <a:p>
            <a:pPr lvl="0"/>
            <a:r>
              <a:rPr lang="en-US" dirty="0"/>
              <a:t>Click to edit Master text styles</a:t>
            </a:r>
          </a:p>
        </p:txBody>
      </p:sp>
      <p:sp>
        <p:nvSpPr>
          <p:cNvPr id="6" name="Date Placeholder 3"/>
          <p:cNvSpPr>
            <a:spLocks noGrp="1"/>
          </p:cNvSpPr>
          <p:nvPr>
            <p:ph type="dt" sz="half" idx="15"/>
          </p:nvPr>
        </p:nvSpPr>
        <p:spPr/>
        <p:txBody>
          <a:bodyPr/>
          <a:lstStyle>
            <a:lvl1pPr>
              <a:defRPr/>
            </a:lvl1pPr>
          </a:lstStyle>
          <a:p>
            <a:pPr>
              <a:defRPr/>
            </a:pPr>
            <a:fld id="{2502F225-7BE9-45EC-BF60-C0B66CAA6F75}" type="datetime1">
              <a:rPr lang="en-GB"/>
              <a:pPr>
                <a:defRPr/>
              </a:pPr>
              <a:t>25/11/2024</a:t>
            </a:fld>
            <a:endParaRPr lang="en-GB" dirty="0"/>
          </a:p>
        </p:txBody>
      </p:sp>
      <p:sp>
        <p:nvSpPr>
          <p:cNvPr id="7" name="Footer Placeholder 4"/>
          <p:cNvSpPr>
            <a:spLocks noGrp="1"/>
          </p:cNvSpPr>
          <p:nvPr>
            <p:ph type="ftr" sz="quarter" idx="16"/>
          </p:nvPr>
        </p:nvSpPr>
        <p:spPr/>
        <p:txBody>
          <a:bodyPr/>
          <a:lstStyle>
            <a:lvl1pPr>
              <a:defRPr/>
            </a:lvl1pPr>
          </a:lstStyle>
          <a:p>
            <a:pPr>
              <a:defRPr/>
            </a:pPr>
            <a:endParaRPr lang="en-GB"/>
          </a:p>
        </p:txBody>
      </p:sp>
      <p:sp>
        <p:nvSpPr>
          <p:cNvPr id="10" name="Slide Number Placeholder 5"/>
          <p:cNvSpPr>
            <a:spLocks noGrp="1"/>
          </p:cNvSpPr>
          <p:nvPr>
            <p:ph type="sldNum" sz="quarter" idx="17"/>
          </p:nvPr>
        </p:nvSpPr>
        <p:spPr>
          <a:xfrm>
            <a:off x="9120718" y="6423026"/>
            <a:ext cx="2400300" cy="252413"/>
          </a:xfrm>
          <a:prstGeom prst="rect">
            <a:avLst/>
          </a:prstGeom>
        </p:spPr>
        <p:txBody>
          <a:bodyPr/>
          <a:lstStyle>
            <a:lvl1pPr>
              <a:defRPr/>
            </a:lvl1pPr>
          </a:lstStyle>
          <a:p>
            <a:pPr>
              <a:defRPr/>
            </a:pPr>
            <a:r>
              <a:rPr lang="en-GB" dirty="0"/>
              <a:t>Slide </a:t>
            </a:r>
            <a:fld id="{2ADAF973-9307-41EF-A5E3-7F5D4FC7FB15}" type="slidenum">
              <a:rPr lang="en-GB" smtClean="0"/>
              <a:pPr>
                <a:defRPr/>
              </a:pPr>
              <a:t>‹#›</a:t>
            </a:fld>
            <a:endParaRPr lang="en-GB" dirty="0"/>
          </a:p>
        </p:txBody>
      </p:sp>
    </p:spTree>
    <p:extLst>
      <p:ext uri="{BB962C8B-B14F-4D97-AF65-F5344CB8AC3E}">
        <p14:creationId xmlns:p14="http://schemas.microsoft.com/office/powerpoint/2010/main" val="276693709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775924" y="404813"/>
            <a:ext cx="10752667" cy="431800"/>
          </a:xfrm>
        </p:spPr>
        <p:txBody>
          <a:bodyPr/>
          <a:lstStyle/>
          <a:p>
            <a:r>
              <a:rPr lang="en-US" dirty="0"/>
              <a:t>Click to edit Master title style</a:t>
            </a:r>
            <a:endParaRPr lang="en-GB" dirty="0"/>
          </a:p>
        </p:txBody>
      </p:sp>
      <p:sp>
        <p:nvSpPr>
          <p:cNvPr id="3" name="Content Placeholder 2"/>
          <p:cNvSpPr>
            <a:spLocks noGrp="1"/>
          </p:cNvSpPr>
          <p:nvPr>
            <p:ph idx="1"/>
          </p:nvPr>
        </p:nvSpPr>
        <p:spPr>
          <a:xfrm>
            <a:off x="768351" y="1268761"/>
            <a:ext cx="10752667" cy="4995515"/>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Date Placeholder 3"/>
          <p:cNvSpPr>
            <a:spLocks noGrp="1"/>
          </p:cNvSpPr>
          <p:nvPr>
            <p:ph type="dt" sz="half" idx="10"/>
          </p:nvPr>
        </p:nvSpPr>
        <p:spPr/>
        <p:txBody>
          <a:bodyPr/>
          <a:lstStyle>
            <a:lvl1pPr>
              <a:defRPr/>
            </a:lvl1pPr>
          </a:lstStyle>
          <a:p>
            <a:pPr>
              <a:defRPr/>
            </a:pPr>
            <a:fld id="{1F802FA7-26AF-47A2-B570-ECCE907AFBA3}" type="datetime1">
              <a:rPr lang="en-GB"/>
              <a:pPr>
                <a:defRPr/>
              </a:pPr>
              <a:t>25/11/2024</a:t>
            </a:fld>
            <a:endParaRPr lang="en-GB" dirty="0"/>
          </a:p>
        </p:txBody>
      </p:sp>
      <p:sp>
        <p:nvSpPr>
          <p:cNvPr id="5" name="Footer Placeholder 4"/>
          <p:cNvSpPr>
            <a:spLocks noGrp="1"/>
          </p:cNvSpPr>
          <p:nvPr>
            <p:ph type="ftr" sz="quarter" idx="11"/>
          </p:nvPr>
        </p:nvSpPr>
        <p:spPr/>
        <p:txBody>
          <a:bodyPr/>
          <a:lstStyle>
            <a:lvl1pPr>
              <a:defRPr/>
            </a:lvl1pPr>
          </a:lstStyle>
          <a:p>
            <a:pPr>
              <a:defRPr/>
            </a:pPr>
            <a:endParaRPr lang="en-GB"/>
          </a:p>
        </p:txBody>
      </p:sp>
    </p:spTree>
    <p:extLst>
      <p:ext uri="{BB962C8B-B14F-4D97-AF65-F5344CB8AC3E}">
        <p14:creationId xmlns:p14="http://schemas.microsoft.com/office/powerpoint/2010/main" val="16654472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738816" y="404613"/>
            <a:ext cx="10752000" cy="432000"/>
          </a:xfrm>
        </p:spPr>
        <p:txBody>
          <a:bodyPr/>
          <a:lstStyle/>
          <a:p>
            <a:r>
              <a:rPr lang="en-US" dirty="0"/>
              <a:t>Click to edit Master title style</a:t>
            </a:r>
            <a:endParaRPr lang="en-GB" dirty="0"/>
          </a:p>
        </p:txBody>
      </p:sp>
      <p:sp>
        <p:nvSpPr>
          <p:cNvPr id="3" name="Content Placeholder 2"/>
          <p:cNvSpPr>
            <a:spLocks noGrp="1"/>
          </p:cNvSpPr>
          <p:nvPr>
            <p:ph sz="half" idx="1"/>
          </p:nvPr>
        </p:nvSpPr>
        <p:spPr>
          <a:xfrm>
            <a:off x="768000" y="1268761"/>
            <a:ext cx="5280000" cy="4995239"/>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Content Placeholder 3"/>
          <p:cNvSpPr>
            <a:spLocks noGrp="1"/>
          </p:cNvSpPr>
          <p:nvPr>
            <p:ph sz="half" idx="2"/>
          </p:nvPr>
        </p:nvSpPr>
        <p:spPr>
          <a:xfrm>
            <a:off x="6240000" y="1268761"/>
            <a:ext cx="5280000" cy="4995239"/>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Date Placeholder 3"/>
          <p:cNvSpPr>
            <a:spLocks noGrp="1"/>
          </p:cNvSpPr>
          <p:nvPr>
            <p:ph type="dt" sz="half" idx="10"/>
          </p:nvPr>
        </p:nvSpPr>
        <p:spPr/>
        <p:txBody>
          <a:bodyPr/>
          <a:lstStyle>
            <a:lvl1pPr>
              <a:defRPr/>
            </a:lvl1pPr>
          </a:lstStyle>
          <a:p>
            <a:pPr>
              <a:defRPr/>
            </a:pPr>
            <a:fld id="{B9467520-C67A-489B-817A-C29F3322B1D1}" type="datetime1">
              <a:rPr lang="en-GB"/>
              <a:pPr>
                <a:defRPr/>
              </a:pPr>
              <a:t>25/11/2024</a:t>
            </a:fld>
            <a:endParaRPr lang="en-GB" dirty="0"/>
          </a:p>
        </p:txBody>
      </p:sp>
      <p:sp>
        <p:nvSpPr>
          <p:cNvPr id="6" name="Footer Placeholder 4"/>
          <p:cNvSpPr>
            <a:spLocks noGrp="1"/>
          </p:cNvSpPr>
          <p:nvPr>
            <p:ph type="ftr" sz="quarter" idx="11"/>
          </p:nvPr>
        </p:nvSpPr>
        <p:spPr/>
        <p:txBody>
          <a:bodyPr/>
          <a:lstStyle>
            <a:lvl1pPr>
              <a:defRPr/>
            </a:lvl1pPr>
          </a:lstStyle>
          <a:p>
            <a:pPr>
              <a:defRPr/>
            </a:pPr>
            <a:endParaRPr lang="en-GB"/>
          </a:p>
        </p:txBody>
      </p:sp>
      <p:sp>
        <p:nvSpPr>
          <p:cNvPr id="7" name="Slide Number Placeholder 5"/>
          <p:cNvSpPr>
            <a:spLocks noGrp="1"/>
          </p:cNvSpPr>
          <p:nvPr>
            <p:ph type="sldNum" sz="quarter" idx="12"/>
          </p:nvPr>
        </p:nvSpPr>
        <p:spPr>
          <a:xfrm>
            <a:off x="9120718" y="6423026"/>
            <a:ext cx="2400300" cy="252413"/>
          </a:xfrm>
          <a:prstGeom prst="rect">
            <a:avLst/>
          </a:prstGeom>
        </p:spPr>
        <p:txBody>
          <a:bodyPr/>
          <a:lstStyle>
            <a:lvl1pPr>
              <a:defRPr/>
            </a:lvl1pPr>
          </a:lstStyle>
          <a:p>
            <a:pPr>
              <a:defRPr/>
            </a:pPr>
            <a:r>
              <a:rPr lang="en-GB"/>
              <a:t>Page </a:t>
            </a:r>
            <a:fld id="{C78CAF34-5ABE-49DC-92EF-B8501D3BA43F}" type="slidenum">
              <a:rPr lang="en-GB"/>
              <a:pPr>
                <a:defRPr/>
              </a:pPr>
              <a:t>‹#›</a:t>
            </a:fld>
            <a:endParaRPr lang="en-GB"/>
          </a:p>
        </p:txBody>
      </p:sp>
    </p:spTree>
    <p:extLst>
      <p:ext uri="{BB962C8B-B14F-4D97-AF65-F5344CB8AC3E}">
        <p14:creationId xmlns:p14="http://schemas.microsoft.com/office/powerpoint/2010/main" val="234536156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4.xml"/><Relationship Id="rId13" Type="http://schemas.openxmlformats.org/officeDocument/2006/relationships/theme" Target="../theme/theme2.xml"/><Relationship Id="rId3" Type="http://schemas.openxmlformats.org/officeDocument/2006/relationships/slideLayout" Target="../slideLayouts/slideLayout29.xml"/><Relationship Id="rId7" Type="http://schemas.openxmlformats.org/officeDocument/2006/relationships/slideLayout" Target="../slideLayouts/slideLayout33.xml"/><Relationship Id="rId12" Type="http://schemas.openxmlformats.org/officeDocument/2006/relationships/slideLayout" Target="../slideLayouts/slideLayout38.xml"/><Relationship Id="rId2" Type="http://schemas.openxmlformats.org/officeDocument/2006/relationships/slideLayout" Target="../slideLayouts/slideLayout28.xml"/><Relationship Id="rId1" Type="http://schemas.openxmlformats.org/officeDocument/2006/relationships/slideLayout" Target="../slideLayouts/slideLayout27.xml"/><Relationship Id="rId6" Type="http://schemas.openxmlformats.org/officeDocument/2006/relationships/slideLayout" Target="../slideLayouts/slideLayout32.xml"/><Relationship Id="rId11" Type="http://schemas.openxmlformats.org/officeDocument/2006/relationships/slideLayout" Target="../slideLayouts/slideLayout37.xml"/><Relationship Id="rId5" Type="http://schemas.openxmlformats.org/officeDocument/2006/relationships/slideLayout" Target="../slideLayouts/slideLayout31.xml"/><Relationship Id="rId10" Type="http://schemas.openxmlformats.org/officeDocument/2006/relationships/slideLayout" Target="../slideLayouts/slideLayout36.xml"/><Relationship Id="rId4" Type="http://schemas.openxmlformats.org/officeDocument/2006/relationships/slideLayout" Target="../slideLayouts/slideLayout30.xml"/><Relationship Id="rId9" Type="http://schemas.openxmlformats.org/officeDocument/2006/relationships/slideLayout" Target="../slideLayouts/slideLayout3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7"/>
          <p:cNvPicPr>
            <a:picLocks noChangeAspect="1"/>
          </p:cNvPicPr>
          <p:nvPr userDrawn="1"/>
        </p:nvPicPr>
        <p:blipFill>
          <a:blip r:embed="rId28">
            <a:extLst>
              <a:ext uri="{28A0092B-C50C-407E-A947-70E740481C1C}">
                <a14:useLocalDpi xmlns:a14="http://schemas.microsoft.com/office/drawing/2010/main" val="0"/>
              </a:ext>
            </a:extLst>
          </a:blip>
          <a:srcRect l="20757" t="13316" r="1427" b="53680"/>
          <a:stretch>
            <a:fillRect/>
          </a:stretch>
        </p:blipFill>
        <p:spPr bwMode="auto">
          <a:xfrm>
            <a:off x="9552517" y="6018214"/>
            <a:ext cx="2639483" cy="839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9" name="Straight Connector 8"/>
          <p:cNvCxnSpPr/>
          <p:nvPr userDrawn="1"/>
        </p:nvCxnSpPr>
        <p:spPr>
          <a:xfrm>
            <a:off x="768351" y="6543675"/>
            <a:ext cx="8976783" cy="0"/>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sp>
        <p:nvSpPr>
          <p:cNvPr id="1028" name="Title Placeholder 1"/>
          <p:cNvSpPr>
            <a:spLocks noGrp="1"/>
          </p:cNvSpPr>
          <p:nvPr>
            <p:ph type="title"/>
          </p:nvPr>
        </p:nvSpPr>
        <p:spPr bwMode="auto">
          <a:xfrm>
            <a:off x="768351" y="452438"/>
            <a:ext cx="10752667"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b" anchorCtr="0" compatLnSpc="1">
            <a:prstTxWarp prst="textNoShape">
              <a:avLst/>
            </a:prstTxWarp>
          </a:bodyPr>
          <a:lstStyle/>
          <a:p>
            <a:pPr lvl="0"/>
            <a:r>
              <a:rPr lang="en-US" altLang="en-US"/>
              <a:t>Click to edit Master title style</a:t>
            </a:r>
            <a:endParaRPr lang="en-GB" altLang="en-US"/>
          </a:p>
        </p:txBody>
      </p:sp>
      <p:sp>
        <p:nvSpPr>
          <p:cNvPr id="1029" name="Text Placeholder 2"/>
          <p:cNvSpPr>
            <a:spLocks noGrp="1"/>
          </p:cNvSpPr>
          <p:nvPr>
            <p:ph type="body" idx="1"/>
          </p:nvPr>
        </p:nvSpPr>
        <p:spPr bwMode="auto">
          <a:xfrm>
            <a:off x="768351" y="1368425"/>
            <a:ext cx="10752667" cy="4895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endParaRPr lang="en-GB" altLang="en-US"/>
          </a:p>
        </p:txBody>
      </p:sp>
      <p:sp>
        <p:nvSpPr>
          <p:cNvPr id="4" name="Date Placeholder 3"/>
          <p:cNvSpPr>
            <a:spLocks noGrp="1"/>
          </p:cNvSpPr>
          <p:nvPr>
            <p:ph type="dt" sz="half" idx="2"/>
          </p:nvPr>
        </p:nvSpPr>
        <p:spPr>
          <a:xfrm>
            <a:off x="-1919817" y="6583363"/>
            <a:ext cx="1439333" cy="184150"/>
          </a:xfrm>
          <a:prstGeom prst="rect">
            <a:avLst/>
          </a:prstGeom>
        </p:spPr>
        <p:txBody>
          <a:bodyPr vert="horz" lIns="0" tIns="0" rIns="0" bIns="0" rtlCol="0" anchor="ctr">
            <a:spAutoFit/>
          </a:bodyPr>
          <a:lstStyle>
            <a:lvl1pPr algn="l" fontAlgn="auto">
              <a:spcBef>
                <a:spcPts val="0"/>
              </a:spcBef>
              <a:spcAft>
                <a:spcPts val="0"/>
              </a:spcAft>
              <a:defRPr sz="1200">
                <a:solidFill>
                  <a:schemeClr val="accent1"/>
                </a:solidFill>
                <a:latin typeface="+mn-lt"/>
                <a:cs typeface="+mn-cs"/>
              </a:defRPr>
            </a:lvl1pPr>
          </a:lstStyle>
          <a:p>
            <a:pPr>
              <a:defRPr/>
            </a:pPr>
            <a:fld id="{7788E4B0-A9FA-43A9-AADD-798E1013C76F}" type="datetime1">
              <a:rPr lang="en-GB"/>
              <a:pPr>
                <a:defRPr/>
              </a:pPr>
              <a:t>25/11/2024</a:t>
            </a:fld>
            <a:endParaRPr lang="en-GB" dirty="0"/>
          </a:p>
        </p:txBody>
      </p:sp>
      <p:sp>
        <p:nvSpPr>
          <p:cNvPr id="5" name="Footer Placeholder 4"/>
          <p:cNvSpPr>
            <a:spLocks noGrp="1"/>
          </p:cNvSpPr>
          <p:nvPr>
            <p:ph type="ftr" sz="quarter" idx="3"/>
          </p:nvPr>
        </p:nvSpPr>
        <p:spPr>
          <a:xfrm>
            <a:off x="-3600451" y="6583363"/>
            <a:ext cx="1439333" cy="184150"/>
          </a:xfrm>
          <a:prstGeom prst="rect">
            <a:avLst/>
          </a:prstGeom>
        </p:spPr>
        <p:txBody>
          <a:bodyPr vert="horz" lIns="0" tIns="0" rIns="0" bIns="0" rtlCol="0" anchor="ctr">
            <a:spAutoFit/>
          </a:bodyPr>
          <a:lstStyle>
            <a:lvl1pPr algn="l" fontAlgn="auto">
              <a:spcBef>
                <a:spcPts val="0"/>
              </a:spcBef>
              <a:spcAft>
                <a:spcPts val="0"/>
              </a:spcAft>
              <a:defRPr sz="1200">
                <a:solidFill>
                  <a:schemeClr val="accent1"/>
                </a:solidFill>
                <a:latin typeface="+mn-lt"/>
                <a:cs typeface="+mn-cs"/>
              </a:defRPr>
            </a:lvl1pPr>
          </a:lstStyle>
          <a:p>
            <a:pPr>
              <a:defRPr/>
            </a:pPr>
            <a:endParaRPr lang="en-GB"/>
          </a:p>
        </p:txBody>
      </p:sp>
      <p:pic>
        <p:nvPicPr>
          <p:cNvPr id="1033" name="Picture 10"/>
          <p:cNvPicPr>
            <a:picLocks noChangeAspect="1"/>
          </p:cNvPicPr>
          <p:nvPr userDrawn="1"/>
        </p:nvPicPr>
        <p:blipFill>
          <a:blip r:embed="rId29">
            <a:extLst>
              <a:ext uri="{28A0092B-C50C-407E-A947-70E740481C1C}">
                <a14:useLocalDpi xmlns:a14="http://schemas.microsoft.com/office/drawing/2010/main" val="0"/>
              </a:ext>
            </a:extLst>
          </a:blip>
          <a:srcRect l="-4996" r="-4996"/>
          <a:stretch>
            <a:fillRect/>
          </a:stretch>
        </p:blipFill>
        <p:spPr bwMode="auto">
          <a:xfrm>
            <a:off x="592667" y="6272213"/>
            <a:ext cx="1634067" cy="53975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4026" r:id="rId1"/>
    <p:sldLayoutId id="2147484027" r:id="rId2"/>
    <p:sldLayoutId id="2147484028" r:id="rId3"/>
    <p:sldLayoutId id="2147484029" r:id="rId4"/>
    <p:sldLayoutId id="2147484030" r:id="rId5"/>
    <p:sldLayoutId id="2147484031" r:id="rId6"/>
    <p:sldLayoutId id="2147484013" r:id="rId7"/>
    <p:sldLayoutId id="2147484014" r:id="rId8"/>
    <p:sldLayoutId id="2147484015" r:id="rId9"/>
    <p:sldLayoutId id="2147484032" r:id="rId10"/>
    <p:sldLayoutId id="2147484016" r:id="rId11"/>
    <p:sldLayoutId id="2147484033" r:id="rId12"/>
    <p:sldLayoutId id="2147484017" r:id="rId13"/>
    <p:sldLayoutId id="2147484018" r:id="rId14"/>
    <p:sldLayoutId id="2147484019" r:id="rId15"/>
    <p:sldLayoutId id="2147484034" r:id="rId16"/>
    <p:sldLayoutId id="2147484035" r:id="rId17"/>
    <p:sldLayoutId id="2147484036" r:id="rId18"/>
    <p:sldLayoutId id="2147484020" r:id="rId19"/>
    <p:sldLayoutId id="2147484021" r:id="rId20"/>
    <p:sldLayoutId id="2147484022" r:id="rId21"/>
    <p:sldLayoutId id="2147484023" r:id="rId22"/>
    <p:sldLayoutId id="2147484037" r:id="rId23"/>
    <p:sldLayoutId id="2147484024" r:id="rId24"/>
    <p:sldLayoutId id="2147484038" r:id="rId25"/>
    <p:sldLayoutId id="2147484025" r:id="rId26"/>
  </p:sldLayoutIdLst>
  <p:hf hdr="0" ftr="0" dt="0"/>
  <p:txStyles>
    <p:titleStyle>
      <a:lvl1pPr algn="l" rtl="0" eaLnBrk="0" fontAlgn="base" hangingPunct="0">
        <a:lnSpc>
          <a:spcPct val="90000"/>
        </a:lnSpc>
        <a:spcBef>
          <a:spcPct val="0"/>
        </a:spcBef>
        <a:spcAft>
          <a:spcPct val="0"/>
        </a:spcAft>
        <a:defRPr sz="2600" b="1" kern="1200">
          <a:solidFill>
            <a:schemeClr val="accent1"/>
          </a:solidFill>
          <a:latin typeface="+mj-lt"/>
          <a:ea typeface="+mj-ea"/>
          <a:cs typeface="+mj-cs"/>
        </a:defRPr>
      </a:lvl1pPr>
      <a:lvl2pPr algn="l" rtl="0" eaLnBrk="0" fontAlgn="base" hangingPunct="0">
        <a:lnSpc>
          <a:spcPct val="90000"/>
        </a:lnSpc>
        <a:spcBef>
          <a:spcPct val="0"/>
        </a:spcBef>
        <a:spcAft>
          <a:spcPct val="0"/>
        </a:spcAft>
        <a:defRPr sz="2600" b="1">
          <a:solidFill>
            <a:schemeClr val="accent1"/>
          </a:solidFill>
          <a:latin typeface="Myriad Pro"/>
        </a:defRPr>
      </a:lvl2pPr>
      <a:lvl3pPr algn="l" rtl="0" eaLnBrk="0" fontAlgn="base" hangingPunct="0">
        <a:lnSpc>
          <a:spcPct val="90000"/>
        </a:lnSpc>
        <a:spcBef>
          <a:spcPct val="0"/>
        </a:spcBef>
        <a:spcAft>
          <a:spcPct val="0"/>
        </a:spcAft>
        <a:defRPr sz="2600" b="1">
          <a:solidFill>
            <a:schemeClr val="accent1"/>
          </a:solidFill>
          <a:latin typeface="Myriad Pro"/>
        </a:defRPr>
      </a:lvl3pPr>
      <a:lvl4pPr algn="l" rtl="0" eaLnBrk="0" fontAlgn="base" hangingPunct="0">
        <a:lnSpc>
          <a:spcPct val="90000"/>
        </a:lnSpc>
        <a:spcBef>
          <a:spcPct val="0"/>
        </a:spcBef>
        <a:spcAft>
          <a:spcPct val="0"/>
        </a:spcAft>
        <a:defRPr sz="2600" b="1">
          <a:solidFill>
            <a:schemeClr val="accent1"/>
          </a:solidFill>
          <a:latin typeface="Myriad Pro"/>
        </a:defRPr>
      </a:lvl4pPr>
      <a:lvl5pPr algn="l" rtl="0" eaLnBrk="0" fontAlgn="base" hangingPunct="0">
        <a:lnSpc>
          <a:spcPct val="90000"/>
        </a:lnSpc>
        <a:spcBef>
          <a:spcPct val="0"/>
        </a:spcBef>
        <a:spcAft>
          <a:spcPct val="0"/>
        </a:spcAft>
        <a:defRPr sz="2600" b="1">
          <a:solidFill>
            <a:schemeClr val="accent1"/>
          </a:solidFill>
          <a:latin typeface="Myriad Pro"/>
        </a:defRPr>
      </a:lvl5pPr>
      <a:lvl6pPr marL="457200" algn="l" rtl="0" fontAlgn="base">
        <a:lnSpc>
          <a:spcPct val="90000"/>
        </a:lnSpc>
        <a:spcBef>
          <a:spcPct val="0"/>
        </a:spcBef>
        <a:spcAft>
          <a:spcPct val="0"/>
        </a:spcAft>
        <a:defRPr sz="2600" b="1">
          <a:solidFill>
            <a:schemeClr val="accent1"/>
          </a:solidFill>
          <a:latin typeface="Myriad Pro"/>
        </a:defRPr>
      </a:lvl6pPr>
      <a:lvl7pPr marL="914400" algn="l" rtl="0" fontAlgn="base">
        <a:lnSpc>
          <a:spcPct val="90000"/>
        </a:lnSpc>
        <a:spcBef>
          <a:spcPct val="0"/>
        </a:spcBef>
        <a:spcAft>
          <a:spcPct val="0"/>
        </a:spcAft>
        <a:defRPr sz="2600" b="1">
          <a:solidFill>
            <a:schemeClr val="accent1"/>
          </a:solidFill>
          <a:latin typeface="Myriad Pro"/>
        </a:defRPr>
      </a:lvl7pPr>
      <a:lvl8pPr marL="1371600" algn="l" rtl="0" fontAlgn="base">
        <a:lnSpc>
          <a:spcPct val="90000"/>
        </a:lnSpc>
        <a:spcBef>
          <a:spcPct val="0"/>
        </a:spcBef>
        <a:spcAft>
          <a:spcPct val="0"/>
        </a:spcAft>
        <a:defRPr sz="2600" b="1">
          <a:solidFill>
            <a:schemeClr val="accent1"/>
          </a:solidFill>
          <a:latin typeface="Myriad Pro"/>
        </a:defRPr>
      </a:lvl8pPr>
      <a:lvl9pPr marL="1828800" algn="l" rtl="0" fontAlgn="base">
        <a:lnSpc>
          <a:spcPct val="90000"/>
        </a:lnSpc>
        <a:spcBef>
          <a:spcPct val="0"/>
        </a:spcBef>
        <a:spcAft>
          <a:spcPct val="0"/>
        </a:spcAft>
        <a:defRPr sz="2600" b="1">
          <a:solidFill>
            <a:schemeClr val="accent1"/>
          </a:solidFill>
          <a:latin typeface="Myriad Pro"/>
        </a:defRPr>
      </a:lvl9pPr>
    </p:titleStyle>
    <p:bodyStyle>
      <a:lvl1pPr marL="265113" indent="-265113" algn="l" rtl="0" eaLnBrk="0" fontAlgn="base" hangingPunct="0">
        <a:lnSpc>
          <a:spcPct val="90000"/>
        </a:lnSpc>
        <a:spcBef>
          <a:spcPts val="800"/>
        </a:spcBef>
        <a:spcAft>
          <a:spcPct val="0"/>
        </a:spcAft>
        <a:buClr>
          <a:schemeClr val="accent1"/>
        </a:buClr>
        <a:buSzPct val="100000"/>
        <a:buFont typeface="Arial" pitchFamily="34" charset="0"/>
        <a:buChar char="•"/>
        <a:defRPr kern="1200">
          <a:solidFill>
            <a:srgbClr val="58595B"/>
          </a:solidFill>
          <a:latin typeface="+mn-lt"/>
          <a:ea typeface="+mn-ea"/>
          <a:cs typeface="+mn-cs"/>
        </a:defRPr>
      </a:lvl1pPr>
      <a:lvl2pPr marL="512763" indent="-234950" algn="l" rtl="0" eaLnBrk="0" fontAlgn="base" hangingPunct="0">
        <a:lnSpc>
          <a:spcPct val="90000"/>
        </a:lnSpc>
        <a:spcBef>
          <a:spcPts val="400"/>
        </a:spcBef>
        <a:spcAft>
          <a:spcPct val="0"/>
        </a:spcAft>
        <a:buClr>
          <a:schemeClr val="accent1"/>
        </a:buClr>
        <a:buSzPct val="100000"/>
        <a:buFont typeface="Arial" pitchFamily="34" charset="0"/>
        <a:buChar char="•"/>
        <a:defRPr kern="1200">
          <a:solidFill>
            <a:srgbClr val="58595B"/>
          </a:solidFill>
          <a:latin typeface="+mn-lt"/>
          <a:ea typeface="+mn-ea"/>
          <a:cs typeface="+mn-cs"/>
        </a:defRPr>
      </a:lvl2pPr>
      <a:lvl3pPr marL="758825" indent="-228600" algn="l" rtl="0" eaLnBrk="0" fontAlgn="base" hangingPunct="0">
        <a:lnSpc>
          <a:spcPct val="90000"/>
        </a:lnSpc>
        <a:spcBef>
          <a:spcPts val="200"/>
        </a:spcBef>
        <a:spcAft>
          <a:spcPct val="0"/>
        </a:spcAft>
        <a:buClr>
          <a:schemeClr val="accent1"/>
        </a:buClr>
        <a:buSzPct val="100000"/>
        <a:buFont typeface="Arial" pitchFamily="34" charset="0"/>
        <a:buChar char="•"/>
        <a:defRPr kern="1200">
          <a:solidFill>
            <a:srgbClr val="58595B"/>
          </a:solidFill>
          <a:latin typeface="+mn-lt"/>
          <a:ea typeface="+mn-ea"/>
          <a:cs typeface="+mn-cs"/>
        </a:defRPr>
      </a:lvl3pPr>
      <a:lvl4pPr marL="993775" indent="-228600" algn="l" rtl="0" eaLnBrk="0" fontAlgn="base" hangingPunct="0">
        <a:lnSpc>
          <a:spcPct val="90000"/>
        </a:lnSpc>
        <a:spcBef>
          <a:spcPct val="0"/>
        </a:spcBef>
        <a:spcAft>
          <a:spcPct val="0"/>
        </a:spcAft>
        <a:buClr>
          <a:schemeClr val="accent1"/>
        </a:buClr>
        <a:buSzPct val="100000"/>
        <a:buFont typeface="Arial" pitchFamily="34" charset="0"/>
        <a:buChar char="•"/>
        <a:defRPr kern="1200">
          <a:solidFill>
            <a:srgbClr val="58595B"/>
          </a:solidFill>
          <a:latin typeface="+mn-lt"/>
          <a:ea typeface="+mn-ea"/>
          <a:cs typeface="+mn-cs"/>
        </a:defRPr>
      </a:lvl4pPr>
      <a:lvl5pPr marL="1219200" indent="-228600" algn="l" rtl="0" eaLnBrk="0" fontAlgn="base" hangingPunct="0">
        <a:lnSpc>
          <a:spcPct val="90000"/>
        </a:lnSpc>
        <a:spcBef>
          <a:spcPct val="0"/>
        </a:spcBef>
        <a:spcAft>
          <a:spcPct val="0"/>
        </a:spcAft>
        <a:buClr>
          <a:schemeClr val="accent1"/>
        </a:buClr>
        <a:buSzPct val="100000"/>
        <a:buFont typeface="Arial" pitchFamily="34" charset="0"/>
        <a:buChar char="•"/>
        <a:defRPr kern="1200">
          <a:solidFill>
            <a:srgbClr val="58595B"/>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B00F947-33F5-4963-A358-AD8ED11AC6B3}" type="datetimeFigureOut">
              <a:rPr lang="en-GB" smtClean="0"/>
              <a:t>25/11/2024</a:t>
            </a:fld>
            <a:endParaRPr lang="en-GB"/>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83A73D1-32F3-4B28-8B42-41E607993ECE}" type="slidenum">
              <a:rPr lang="en-GB" smtClean="0"/>
              <a:t>‹#›</a:t>
            </a:fld>
            <a:endParaRPr lang="en-GB"/>
          </a:p>
        </p:txBody>
      </p:sp>
    </p:spTree>
    <p:extLst>
      <p:ext uri="{BB962C8B-B14F-4D97-AF65-F5344CB8AC3E}">
        <p14:creationId xmlns:p14="http://schemas.microsoft.com/office/powerpoint/2010/main" val="1690344481"/>
      </p:ext>
    </p:extLst>
  </p:cSld>
  <p:clrMap bg1="lt1" tx1="dk1" bg2="lt2" tx2="dk2" accent1="accent1" accent2="accent2" accent3="accent3" accent4="accent4" accent5="accent5" accent6="accent6" hlink="hlink" folHlink="folHlink"/>
  <p:sldLayoutIdLst>
    <p:sldLayoutId id="2147484040" r:id="rId1"/>
    <p:sldLayoutId id="2147484041" r:id="rId2"/>
    <p:sldLayoutId id="2147484042" r:id="rId3"/>
    <p:sldLayoutId id="2147484043" r:id="rId4"/>
    <p:sldLayoutId id="2147484044" r:id="rId5"/>
    <p:sldLayoutId id="2147484045" r:id="rId6"/>
    <p:sldLayoutId id="2147484046" r:id="rId7"/>
    <p:sldLayoutId id="2147484047" r:id="rId8"/>
    <p:sldLayoutId id="2147484048" r:id="rId9"/>
    <p:sldLayoutId id="2147484049" r:id="rId10"/>
    <p:sldLayoutId id="2147484050" r:id="rId11"/>
    <p:sldLayoutId id="2147484051"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18.png"/></Relationships>
</file>

<file path=ppt/slides/_rels/slide1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21.emf"/><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8.xml"/><Relationship Id="rId1" Type="http://schemas.openxmlformats.org/officeDocument/2006/relationships/slideLayout" Target="../slideLayouts/slideLayout7.xml"/><Relationship Id="rId5" Type="http://schemas.openxmlformats.org/officeDocument/2006/relationships/image" Target="../media/image24.png"/><Relationship Id="rId4" Type="http://schemas.openxmlformats.org/officeDocument/2006/relationships/image" Target="../media/image23.emf"/></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1.xml"/><Relationship Id="rId1" Type="http://schemas.openxmlformats.org/officeDocument/2006/relationships/slideLayout" Target="../slideLayouts/slideLayout7.xml"/><Relationship Id="rId4" Type="http://schemas.openxmlformats.org/officeDocument/2006/relationships/image" Target="../media/image27.png"/></Relationships>
</file>

<file path=ppt/slides/_rels/slide22.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2.xml"/><Relationship Id="rId1" Type="http://schemas.openxmlformats.org/officeDocument/2006/relationships/slideLayout" Target="../slideLayouts/slideLayout7.xml"/><Relationship Id="rId4" Type="http://schemas.openxmlformats.org/officeDocument/2006/relationships/image" Target="../media/image29.png"/></Relationships>
</file>

<file path=ppt/slides/_rels/slide23.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4.xml"/><Relationship Id="rId1" Type="http://schemas.openxmlformats.org/officeDocument/2006/relationships/slideLayout" Target="../slideLayouts/slideLayout7.xml"/><Relationship Id="rId4" Type="http://schemas.openxmlformats.org/officeDocument/2006/relationships/image" Target="../media/image32.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5.xml"/><Relationship Id="rId1" Type="http://schemas.openxmlformats.org/officeDocument/2006/relationships/slideLayout" Target="../slideLayouts/slideLayout7.xml"/><Relationship Id="rId4" Type="http://schemas.openxmlformats.org/officeDocument/2006/relationships/image" Target="../media/image34.png"/></Relationships>
</file>

<file path=ppt/slides/_rels/slide28.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6.xml"/><Relationship Id="rId1" Type="http://schemas.openxmlformats.org/officeDocument/2006/relationships/slideLayout" Target="../slideLayouts/slideLayout7.xml"/><Relationship Id="rId4" Type="http://schemas.openxmlformats.org/officeDocument/2006/relationships/image" Target="../media/image36.png"/></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19.xml"/><Relationship Id="rId1" Type="http://schemas.openxmlformats.org/officeDocument/2006/relationships/slideLayout" Target="../slideLayouts/slideLayout7.xml"/><Relationship Id="rId4" Type="http://schemas.openxmlformats.org/officeDocument/2006/relationships/image" Target="../media/image38.png"/></Relationships>
</file>

<file path=ppt/slides/_rels/slide32.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23.xml"/><Relationship Id="rId1" Type="http://schemas.openxmlformats.org/officeDocument/2006/relationships/slideLayout" Target="../slideLayouts/slideLayout7.xml"/><Relationship Id="rId4" Type="http://schemas.openxmlformats.org/officeDocument/2006/relationships/image" Target="../media/image40.png"/></Relationships>
</file>

<file path=ppt/slides/_rels/slide36.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25.xml"/><Relationship Id="rId1" Type="http://schemas.openxmlformats.org/officeDocument/2006/relationships/slideLayout" Target="../slideLayouts/slideLayout7.xml"/><Relationship Id="rId6" Type="http://schemas.openxmlformats.org/officeDocument/2006/relationships/image" Target="../media/image46.png"/><Relationship Id="rId5" Type="http://schemas.openxmlformats.org/officeDocument/2006/relationships/image" Target="../media/image45.png"/><Relationship Id="rId4" Type="http://schemas.openxmlformats.org/officeDocument/2006/relationships/image" Target="../media/image44.pn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5.xml"/></Relationships>
</file>

<file path=ppt/slides/_rels/slide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emf"/><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ctrTitle"/>
          </p:nvPr>
        </p:nvSpPr>
        <p:spPr>
          <a:xfrm>
            <a:off x="1847851" y="1760539"/>
            <a:ext cx="5903913" cy="2460625"/>
          </a:xfrm>
        </p:spPr>
        <p:txBody>
          <a:bodyPr anchor="t"/>
          <a:lstStyle/>
          <a:p>
            <a:pPr eaLnBrk="1" hangingPunct="1">
              <a:lnSpc>
                <a:spcPct val="100000"/>
              </a:lnSpc>
            </a:pPr>
            <a:r>
              <a:rPr lang="en-GB" altLang="en-US" sz="3000" dirty="0"/>
              <a:t>Presentation by the ECA Member of the Annual Report 2023 and the </a:t>
            </a:r>
            <a:r>
              <a:rPr lang="en-GB" altLang="en-US" sz="3000"/>
              <a:t>work at </a:t>
            </a:r>
            <a:r>
              <a:rPr lang="en-GB" altLang="en-US" sz="3000" dirty="0"/>
              <a:t>the ECA to the Malta parliamentary joint committee meeting </a:t>
            </a:r>
          </a:p>
        </p:txBody>
      </p:sp>
      <p:sp>
        <p:nvSpPr>
          <p:cNvPr id="15363" name="Subtitle 5"/>
          <p:cNvSpPr>
            <a:spLocks noGrp="1"/>
          </p:cNvSpPr>
          <p:nvPr>
            <p:ph type="subTitle" idx="1"/>
          </p:nvPr>
        </p:nvSpPr>
        <p:spPr>
          <a:xfrm>
            <a:off x="1847850" y="4292600"/>
            <a:ext cx="5435600" cy="865188"/>
          </a:xfrm>
        </p:spPr>
        <p:txBody>
          <a:bodyPr/>
          <a:lstStyle/>
          <a:p>
            <a:pPr eaLnBrk="1" hangingPunct="1">
              <a:spcBef>
                <a:spcPct val="0"/>
              </a:spcBef>
            </a:pPr>
            <a:r>
              <a:rPr lang="en-GB" altLang="en-US" dirty="0"/>
              <a:t>George Hyzler</a:t>
            </a:r>
          </a:p>
          <a:p>
            <a:pPr eaLnBrk="1" hangingPunct="1">
              <a:spcBef>
                <a:spcPct val="0"/>
              </a:spcBef>
            </a:pPr>
            <a:endParaRPr lang="en-GB" altLang="en-US" dirty="0"/>
          </a:p>
        </p:txBody>
      </p:sp>
      <p:sp>
        <p:nvSpPr>
          <p:cNvPr id="15364" name="Text Placeholder 4"/>
          <p:cNvSpPr>
            <a:spLocks noGrp="1"/>
          </p:cNvSpPr>
          <p:nvPr>
            <p:ph type="body" sz="quarter" idx="13"/>
          </p:nvPr>
        </p:nvSpPr>
        <p:spPr>
          <a:xfrm>
            <a:off x="1848000" y="647701"/>
            <a:ext cx="5219700" cy="360363"/>
          </a:xfrm>
        </p:spPr>
        <p:txBody>
          <a:bodyPr/>
          <a:lstStyle/>
          <a:p>
            <a:pPr eaLnBrk="1" hangingPunct="1"/>
            <a:r>
              <a:rPr lang="en-GB" altLang="en-US" dirty="0"/>
              <a:t>27 November 2024</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a:xfrm>
            <a:off x="2100000" y="396000"/>
            <a:ext cx="8064500" cy="4318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r>
              <a:rPr lang="en-GB" altLang="en-US" dirty="0"/>
              <a:t>Estimated level of error: main MFF headings</a:t>
            </a:r>
          </a:p>
        </p:txBody>
      </p:sp>
      <p:sp>
        <p:nvSpPr>
          <p:cNvPr id="3" name="Content Placeholder 2"/>
          <p:cNvSpPr>
            <a:spLocks noGrp="1"/>
          </p:cNvSpPr>
          <p:nvPr>
            <p:ph idx="1"/>
          </p:nvPr>
        </p:nvSpPr>
        <p:spPr>
          <a:xfrm>
            <a:off x="2100000" y="908720"/>
            <a:ext cx="8064000" cy="5256584"/>
          </a:xfrm>
        </p:spPr>
        <p:txBody>
          <a:bodyPr rtlCol="0">
            <a:normAutofit/>
          </a:bodyPr>
          <a:lstStyle/>
          <a:p>
            <a:pPr marL="0" indent="0">
              <a:buNone/>
            </a:pPr>
            <a:r>
              <a:rPr lang="en-GB" dirty="0"/>
              <a:t> </a:t>
            </a:r>
            <a:endParaRPr lang="en-GB" dirty="0">
              <a:latin typeface="Calibri" panose="020F0502020204030204" pitchFamily="34" charset="0"/>
              <a:ea typeface="Times New Roman" panose="02020603050405020304" pitchFamily="18" charset="0"/>
            </a:endParaRPr>
          </a:p>
        </p:txBody>
      </p:sp>
      <p:sp>
        <p:nvSpPr>
          <p:cNvPr id="5" name="Slide Number Placeholder 3"/>
          <p:cNvSpPr txBox="1">
            <a:spLocks/>
          </p:cNvSpPr>
          <p:nvPr/>
        </p:nvSpPr>
        <p:spPr>
          <a:xfrm>
            <a:off x="9450363" y="6352362"/>
            <a:ext cx="720080" cy="252413"/>
          </a:xfrm>
          <a:prstGeom prst="rect">
            <a:avLst/>
          </a:prstGeom>
        </p:spPr>
        <p:txBody>
          <a:bodyPr/>
          <a:lstStyle>
            <a:defPPr>
              <a:defRPr lang="en-US"/>
            </a:defPPr>
            <a:lvl1pPr algn="l" rtl="0" fontAlgn="base">
              <a:spcBef>
                <a:spcPct val="0"/>
              </a:spcBef>
              <a:spcAft>
                <a:spcPct val="0"/>
              </a:spcAft>
              <a:defRPr kern="1200">
                <a:solidFill>
                  <a:schemeClr val="tx1"/>
                </a:solidFill>
                <a:latin typeface="Myriad Pro"/>
                <a:ea typeface="+mn-ea"/>
                <a:cs typeface="Arial" pitchFamily="34" charset="0"/>
              </a:defRPr>
            </a:lvl1pPr>
            <a:lvl2pPr marL="457200" algn="l" rtl="0" fontAlgn="base">
              <a:spcBef>
                <a:spcPct val="0"/>
              </a:spcBef>
              <a:spcAft>
                <a:spcPct val="0"/>
              </a:spcAft>
              <a:defRPr kern="1200">
                <a:solidFill>
                  <a:schemeClr val="tx1"/>
                </a:solidFill>
                <a:latin typeface="Myriad Pro"/>
                <a:ea typeface="+mn-ea"/>
                <a:cs typeface="Arial" pitchFamily="34" charset="0"/>
              </a:defRPr>
            </a:lvl2pPr>
            <a:lvl3pPr marL="914400" algn="l" rtl="0" fontAlgn="base">
              <a:spcBef>
                <a:spcPct val="0"/>
              </a:spcBef>
              <a:spcAft>
                <a:spcPct val="0"/>
              </a:spcAft>
              <a:defRPr kern="1200">
                <a:solidFill>
                  <a:schemeClr val="tx1"/>
                </a:solidFill>
                <a:latin typeface="Myriad Pro"/>
                <a:ea typeface="+mn-ea"/>
                <a:cs typeface="Arial" pitchFamily="34" charset="0"/>
              </a:defRPr>
            </a:lvl3pPr>
            <a:lvl4pPr marL="1371600" algn="l" rtl="0" fontAlgn="base">
              <a:spcBef>
                <a:spcPct val="0"/>
              </a:spcBef>
              <a:spcAft>
                <a:spcPct val="0"/>
              </a:spcAft>
              <a:defRPr kern="1200">
                <a:solidFill>
                  <a:schemeClr val="tx1"/>
                </a:solidFill>
                <a:latin typeface="Myriad Pro"/>
                <a:ea typeface="+mn-ea"/>
                <a:cs typeface="Arial" pitchFamily="34" charset="0"/>
              </a:defRPr>
            </a:lvl4pPr>
            <a:lvl5pPr marL="1828800" algn="l" rtl="0" fontAlgn="base">
              <a:spcBef>
                <a:spcPct val="0"/>
              </a:spcBef>
              <a:spcAft>
                <a:spcPct val="0"/>
              </a:spcAft>
              <a:defRPr kern="1200">
                <a:solidFill>
                  <a:schemeClr val="tx1"/>
                </a:solidFill>
                <a:latin typeface="Myriad Pro"/>
                <a:ea typeface="+mn-ea"/>
                <a:cs typeface="Arial" pitchFamily="34" charset="0"/>
              </a:defRPr>
            </a:lvl5pPr>
            <a:lvl6pPr marL="2286000" algn="l" defTabSz="914400" rtl="0" eaLnBrk="1" latinLnBrk="0" hangingPunct="1">
              <a:defRPr kern="1200">
                <a:solidFill>
                  <a:schemeClr val="tx1"/>
                </a:solidFill>
                <a:latin typeface="Myriad Pro"/>
                <a:ea typeface="+mn-ea"/>
                <a:cs typeface="Arial" pitchFamily="34" charset="0"/>
              </a:defRPr>
            </a:lvl6pPr>
            <a:lvl7pPr marL="2743200" algn="l" defTabSz="914400" rtl="0" eaLnBrk="1" latinLnBrk="0" hangingPunct="1">
              <a:defRPr kern="1200">
                <a:solidFill>
                  <a:schemeClr val="tx1"/>
                </a:solidFill>
                <a:latin typeface="Myriad Pro"/>
                <a:ea typeface="+mn-ea"/>
                <a:cs typeface="Arial" pitchFamily="34" charset="0"/>
              </a:defRPr>
            </a:lvl7pPr>
            <a:lvl8pPr marL="3200400" algn="l" defTabSz="914400" rtl="0" eaLnBrk="1" latinLnBrk="0" hangingPunct="1">
              <a:defRPr kern="1200">
                <a:solidFill>
                  <a:schemeClr val="tx1"/>
                </a:solidFill>
                <a:latin typeface="Myriad Pro"/>
                <a:ea typeface="+mn-ea"/>
                <a:cs typeface="Arial" pitchFamily="34" charset="0"/>
              </a:defRPr>
            </a:lvl8pPr>
            <a:lvl9pPr marL="3657600" algn="l" defTabSz="914400" rtl="0" eaLnBrk="1" latinLnBrk="0" hangingPunct="1">
              <a:defRPr kern="1200">
                <a:solidFill>
                  <a:schemeClr val="tx1"/>
                </a:solidFill>
                <a:latin typeface="Myriad Pro"/>
                <a:ea typeface="+mn-ea"/>
                <a:cs typeface="Arial" pitchFamily="34" charset="0"/>
              </a:defRPr>
            </a:lvl9pPr>
          </a:lstStyle>
          <a:p>
            <a:pPr>
              <a:defRPr/>
            </a:pPr>
            <a:r>
              <a:rPr lang="pl-PL" sz="1000" b="1" dirty="0" err="1">
                <a:solidFill>
                  <a:schemeClr val="bg1"/>
                </a:solidFill>
              </a:rPr>
              <a:t>Slide</a:t>
            </a:r>
            <a:r>
              <a:rPr lang="pl-PL" sz="1000" b="1" dirty="0">
                <a:solidFill>
                  <a:schemeClr val="bg1"/>
                </a:solidFill>
              </a:rPr>
              <a:t> </a:t>
            </a:r>
            <a:r>
              <a:rPr lang="en-GB" sz="1000" b="1" dirty="0">
                <a:solidFill>
                  <a:schemeClr val="bg1"/>
                </a:solidFill>
              </a:rPr>
              <a:t>1</a:t>
            </a:r>
            <a:r>
              <a:rPr lang="pl-PL" sz="1000" b="1" dirty="0">
                <a:solidFill>
                  <a:schemeClr val="bg1"/>
                </a:solidFill>
              </a:rPr>
              <a:t>0</a:t>
            </a:r>
            <a:endParaRPr lang="en-GB" sz="1000" b="1" dirty="0">
              <a:solidFill>
                <a:schemeClr val="bg1"/>
              </a:solidFill>
            </a:endParaRPr>
          </a:p>
        </p:txBody>
      </p:sp>
      <p:sp>
        <p:nvSpPr>
          <p:cNvPr id="7" name="Title 1">
            <a:extLst>
              <a:ext uri="{FF2B5EF4-FFF2-40B4-BE49-F238E27FC236}">
                <a16:creationId xmlns:a16="http://schemas.microsoft.com/office/drawing/2014/main" id="{D87844FE-D46B-4FC2-B3F9-1A151A30CE5C}"/>
              </a:ext>
            </a:extLst>
          </p:cNvPr>
          <p:cNvSpPr txBox="1">
            <a:spLocks/>
          </p:cNvSpPr>
          <p:nvPr/>
        </p:nvSpPr>
        <p:spPr bwMode="auto">
          <a:xfrm>
            <a:off x="2099850" y="1045298"/>
            <a:ext cx="8028134" cy="252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lvl1pPr algn="l" rtl="0" eaLnBrk="0" fontAlgn="base" hangingPunct="0">
              <a:lnSpc>
                <a:spcPct val="90000"/>
              </a:lnSpc>
              <a:spcBef>
                <a:spcPct val="0"/>
              </a:spcBef>
              <a:spcAft>
                <a:spcPct val="0"/>
              </a:spcAft>
              <a:defRPr sz="2600" b="1" kern="1200">
                <a:solidFill>
                  <a:schemeClr val="accent1"/>
                </a:solidFill>
                <a:latin typeface="+mj-lt"/>
                <a:ea typeface="+mj-ea"/>
                <a:cs typeface="+mj-cs"/>
              </a:defRPr>
            </a:lvl1pPr>
            <a:lvl2pPr algn="l" rtl="0" eaLnBrk="0" fontAlgn="base" hangingPunct="0">
              <a:lnSpc>
                <a:spcPct val="90000"/>
              </a:lnSpc>
              <a:spcBef>
                <a:spcPct val="0"/>
              </a:spcBef>
              <a:spcAft>
                <a:spcPct val="0"/>
              </a:spcAft>
              <a:defRPr sz="2600" b="1">
                <a:solidFill>
                  <a:schemeClr val="accent1"/>
                </a:solidFill>
                <a:latin typeface="Myriad Pro"/>
              </a:defRPr>
            </a:lvl2pPr>
            <a:lvl3pPr algn="l" rtl="0" eaLnBrk="0" fontAlgn="base" hangingPunct="0">
              <a:lnSpc>
                <a:spcPct val="90000"/>
              </a:lnSpc>
              <a:spcBef>
                <a:spcPct val="0"/>
              </a:spcBef>
              <a:spcAft>
                <a:spcPct val="0"/>
              </a:spcAft>
              <a:defRPr sz="2600" b="1">
                <a:solidFill>
                  <a:schemeClr val="accent1"/>
                </a:solidFill>
                <a:latin typeface="Myriad Pro"/>
              </a:defRPr>
            </a:lvl3pPr>
            <a:lvl4pPr algn="l" rtl="0" eaLnBrk="0" fontAlgn="base" hangingPunct="0">
              <a:lnSpc>
                <a:spcPct val="90000"/>
              </a:lnSpc>
              <a:spcBef>
                <a:spcPct val="0"/>
              </a:spcBef>
              <a:spcAft>
                <a:spcPct val="0"/>
              </a:spcAft>
              <a:defRPr sz="2600" b="1">
                <a:solidFill>
                  <a:schemeClr val="accent1"/>
                </a:solidFill>
                <a:latin typeface="Myriad Pro"/>
              </a:defRPr>
            </a:lvl4pPr>
            <a:lvl5pPr algn="l" rtl="0" eaLnBrk="0" fontAlgn="base" hangingPunct="0">
              <a:lnSpc>
                <a:spcPct val="90000"/>
              </a:lnSpc>
              <a:spcBef>
                <a:spcPct val="0"/>
              </a:spcBef>
              <a:spcAft>
                <a:spcPct val="0"/>
              </a:spcAft>
              <a:defRPr sz="2600" b="1">
                <a:solidFill>
                  <a:schemeClr val="accent1"/>
                </a:solidFill>
                <a:latin typeface="Myriad Pro"/>
              </a:defRPr>
            </a:lvl5pPr>
            <a:lvl6pPr marL="457200" algn="l" rtl="0" fontAlgn="base">
              <a:lnSpc>
                <a:spcPct val="90000"/>
              </a:lnSpc>
              <a:spcBef>
                <a:spcPct val="0"/>
              </a:spcBef>
              <a:spcAft>
                <a:spcPct val="0"/>
              </a:spcAft>
              <a:defRPr sz="2600" b="1">
                <a:solidFill>
                  <a:schemeClr val="accent1"/>
                </a:solidFill>
                <a:latin typeface="Myriad Pro"/>
              </a:defRPr>
            </a:lvl6pPr>
            <a:lvl7pPr marL="914400" algn="l" rtl="0" fontAlgn="base">
              <a:lnSpc>
                <a:spcPct val="90000"/>
              </a:lnSpc>
              <a:spcBef>
                <a:spcPct val="0"/>
              </a:spcBef>
              <a:spcAft>
                <a:spcPct val="0"/>
              </a:spcAft>
              <a:defRPr sz="2600" b="1">
                <a:solidFill>
                  <a:schemeClr val="accent1"/>
                </a:solidFill>
                <a:latin typeface="Myriad Pro"/>
              </a:defRPr>
            </a:lvl7pPr>
            <a:lvl8pPr marL="1371600" algn="l" rtl="0" fontAlgn="base">
              <a:lnSpc>
                <a:spcPct val="90000"/>
              </a:lnSpc>
              <a:spcBef>
                <a:spcPct val="0"/>
              </a:spcBef>
              <a:spcAft>
                <a:spcPct val="0"/>
              </a:spcAft>
              <a:defRPr sz="2600" b="1">
                <a:solidFill>
                  <a:schemeClr val="accent1"/>
                </a:solidFill>
                <a:latin typeface="Myriad Pro"/>
              </a:defRPr>
            </a:lvl8pPr>
            <a:lvl9pPr marL="1828800" algn="l" rtl="0" fontAlgn="base">
              <a:lnSpc>
                <a:spcPct val="90000"/>
              </a:lnSpc>
              <a:spcBef>
                <a:spcPct val="0"/>
              </a:spcBef>
              <a:spcAft>
                <a:spcPct val="0"/>
              </a:spcAft>
              <a:defRPr sz="2600" b="1">
                <a:solidFill>
                  <a:schemeClr val="accent1"/>
                </a:solidFill>
                <a:latin typeface="Myriad Pro"/>
              </a:defRPr>
            </a:lvl9pPr>
          </a:lstStyle>
          <a:p>
            <a:r>
              <a:rPr lang="en-GB" sz="1800" dirty="0">
                <a:solidFill>
                  <a:schemeClr val="accent2"/>
                </a:solidFill>
                <a:latin typeface="+mn-lt"/>
                <a:ea typeface="+mn-ea"/>
                <a:cs typeface="+mn-cs"/>
              </a:rPr>
              <a:t>Comparison of the estimated levels of error for MFF headings 1, 2 and 3 (2019‑2023)</a:t>
            </a:r>
          </a:p>
        </p:txBody>
      </p:sp>
      <p:pic>
        <p:nvPicPr>
          <p:cNvPr id="4" name="Picture 3">
            <a:extLst>
              <a:ext uri="{FF2B5EF4-FFF2-40B4-BE49-F238E27FC236}">
                <a16:creationId xmlns:a16="http://schemas.microsoft.com/office/drawing/2014/main" id="{978B2A41-E087-A366-6555-D1E14C694C00}"/>
              </a:ext>
            </a:extLst>
          </p:cNvPr>
          <p:cNvPicPr>
            <a:picLocks noChangeAspect="1"/>
          </p:cNvPicPr>
          <p:nvPr/>
        </p:nvPicPr>
        <p:blipFill>
          <a:blip r:embed="rId2"/>
          <a:stretch>
            <a:fillRect/>
          </a:stretch>
        </p:blipFill>
        <p:spPr>
          <a:xfrm>
            <a:off x="3216000" y="1733223"/>
            <a:ext cx="5760000" cy="3996569"/>
          </a:xfrm>
          <a:prstGeom prst="rect">
            <a:avLst/>
          </a:prstGeom>
        </p:spPr>
      </p:pic>
    </p:spTree>
    <p:extLst>
      <p:ext uri="{BB962C8B-B14F-4D97-AF65-F5344CB8AC3E}">
        <p14:creationId xmlns:p14="http://schemas.microsoft.com/office/powerpoint/2010/main" val="416105207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a:xfrm>
            <a:off x="2100000" y="396000"/>
            <a:ext cx="8064000" cy="584728"/>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r>
              <a:rPr lang="en-GB" altLang="en-US"/>
              <a:t>RRF expenditure</a:t>
            </a:r>
            <a:endParaRPr lang="en-GB" altLang="en-US" dirty="0"/>
          </a:p>
        </p:txBody>
      </p:sp>
      <p:sp>
        <p:nvSpPr>
          <p:cNvPr id="3" name="Content Placeholder 2"/>
          <p:cNvSpPr>
            <a:spLocks noGrp="1"/>
          </p:cNvSpPr>
          <p:nvPr>
            <p:ph idx="1"/>
          </p:nvPr>
        </p:nvSpPr>
        <p:spPr>
          <a:xfrm>
            <a:off x="2105190" y="1260000"/>
            <a:ext cx="8064000" cy="4905304"/>
          </a:xfrm>
        </p:spPr>
        <p:txBody>
          <a:bodyPr rtlCol="0">
            <a:noAutofit/>
          </a:bodyPr>
          <a:lstStyle/>
          <a:p>
            <a:pPr>
              <a:lnSpc>
                <a:spcPct val="100000"/>
              </a:lnSpc>
              <a:spcBef>
                <a:spcPts val="0"/>
              </a:spcBef>
              <a:spcAft>
                <a:spcPts val="1800"/>
              </a:spcAft>
              <a:buClr>
                <a:srgbClr val="026938"/>
              </a:buClr>
              <a:defRPr/>
            </a:pPr>
            <a:r>
              <a:rPr lang="en-GB" dirty="0"/>
              <a:t>For RRF expenditure, in 2023, the Commission made </a:t>
            </a:r>
            <a:r>
              <a:rPr lang="en-GB" b="1" dirty="0"/>
              <a:t>23 grant payments to</a:t>
            </a:r>
            <a:br>
              <a:rPr lang="en-GB" b="1" dirty="0"/>
            </a:br>
            <a:r>
              <a:rPr lang="en-GB" b="1" dirty="0"/>
              <a:t>17 member states</a:t>
            </a:r>
            <a:r>
              <a:rPr lang="en-GB" dirty="0"/>
              <a:t> and concerned </a:t>
            </a:r>
            <a:r>
              <a:rPr lang="en-GB" b="1" dirty="0"/>
              <a:t>542</a:t>
            </a:r>
            <a:r>
              <a:rPr lang="en-GB" dirty="0"/>
              <a:t> milestones and </a:t>
            </a:r>
            <a:r>
              <a:rPr lang="en-GB" b="1" dirty="0"/>
              <a:t>135</a:t>
            </a:r>
            <a:r>
              <a:rPr lang="en-GB" dirty="0"/>
              <a:t> targets. </a:t>
            </a:r>
          </a:p>
          <a:p>
            <a:pPr>
              <a:lnSpc>
                <a:spcPct val="100000"/>
              </a:lnSpc>
              <a:spcBef>
                <a:spcPts val="0"/>
              </a:spcBef>
              <a:spcAft>
                <a:spcPts val="1800"/>
              </a:spcAft>
              <a:buClr>
                <a:srgbClr val="026938"/>
              </a:buClr>
              <a:defRPr/>
            </a:pPr>
            <a:r>
              <a:rPr lang="en-GB" dirty="0"/>
              <a:t>16 out of 452 milestones and targets we examined did not comply with the payment and eligibility conditions. These concern </a:t>
            </a:r>
            <a:r>
              <a:rPr lang="en-GB" b="1" dirty="0"/>
              <a:t>seven payments in seven member states</a:t>
            </a:r>
            <a:r>
              <a:rPr lang="en-GB" dirty="0"/>
              <a:t>. Six of these payments were affected by material error, and we issue a qualified opinion on RRF expenditure.</a:t>
            </a:r>
          </a:p>
          <a:p>
            <a:pPr>
              <a:lnSpc>
                <a:spcPct val="100000"/>
              </a:lnSpc>
              <a:spcBef>
                <a:spcPts val="0"/>
              </a:spcBef>
              <a:spcAft>
                <a:spcPts val="1800"/>
              </a:spcAft>
              <a:buClr>
                <a:srgbClr val="026938"/>
              </a:buClr>
              <a:defRPr/>
            </a:pPr>
            <a:r>
              <a:rPr lang="en-GB" dirty="0"/>
              <a:t>We estimate the minimum financial impact of these findings to be </a:t>
            </a:r>
            <a:r>
              <a:rPr lang="en-GB" b="1" dirty="0"/>
              <a:t>above our materiality threshold</a:t>
            </a:r>
            <a:r>
              <a:rPr lang="en-GB" dirty="0"/>
              <a:t>. Given the nature of the RRF spending model, </a:t>
            </a:r>
            <a:r>
              <a:rPr lang="en-GB" b="1" dirty="0"/>
              <a:t>we do not provide an error rate</a:t>
            </a:r>
            <a:r>
              <a:rPr lang="en-GB" dirty="0"/>
              <a:t> comparable to other EU spending areas.</a:t>
            </a:r>
          </a:p>
          <a:p>
            <a:pPr>
              <a:lnSpc>
                <a:spcPct val="100000"/>
              </a:lnSpc>
              <a:spcBef>
                <a:spcPts val="0"/>
              </a:spcBef>
              <a:spcAft>
                <a:spcPts val="1800"/>
              </a:spcAft>
              <a:buClr>
                <a:srgbClr val="026938"/>
              </a:buClr>
              <a:defRPr/>
            </a:pPr>
            <a:r>
              <a:rPr lang="en-GB" dirty="0"/>
              <a:t>The Commission updated its ex-post audit strategy to include checks on reversal, but not on the </a:t>
            </a:r>
            <a:r>
              <a:rPr lang="en-GB" b="1" dirty="0"/>
              <a:t>substitution of recurring national budgetary expenditure</a:t>
            </a:r>
            <a:r>
              <a:rPr lang="en-GB" dirty="0"/>
              <a:t>.</a:t>
            </a:r>
            <a:r>
              <a:rPr lang="en-GB" dirty="0">
                <a:solidFill>
                  <a:srgbClr val="7F7F7F"/>
                </a:solidFill>
              </a:rPr>
              <a:t> </a:t>
            </a:r>
          </a:p>
          <a:p>
            <a:pPr>
              <a:lnSpc>
                <a:spcPct val="100000"/>
              </a:lnSpc>
              <a:spcBef>
                <a:spcPts val="0"/>
              </a:spcBef>
              <a:spcAft>
                <a:spcPts val="1800"/>
              </a:spcAft>
              <a:buClr>
                <a:srgbClr val="026938"/>
              </a:buClr>
              <a:defRPr/>
            </a:pPr>
            <a:r>
              <a:rPr lang="en-GB" dirty="0"/>
              <a:t>We identified </a:t>
            </a:r>
            <a:r>
              <a:rPr lang="en-GB" b="1" dirty="0"/>
              <a:t>persistent weaknesses in the member states’ reporting and control systems</a:t>
            </a:r>
            <a:r>
              <a:rPr lang="en-GB" dirty="0"/>
              <a:t> which pose a risks to the protection of the EU’s financial interest. </a:t>
            </a:r>
          </a:p>
        </p:txBody>
      </p:sp>
      <p:sp>
        <p:nvSpPr>
          <p:cNvPr id="5" name="Slide Number Placeholder 3"/>
          <p:cNvSpPr txBox="1">
            <a:spLocks/>
          </p:cNvSpPr>
          <p:nvPr/>
        </p:nvSpPr>
        <p:spPr>
          <a:xfrm>
            <a:off x="9450363" y="6352362"/>
            <a:ext cx="720080" cy="252413"/>
          </a:xfrm>
          <a:prstGeom prst="rect">
            <a:avLst/>
          </a:prstGeom>
        </p:spPr>
        <p:txBody>
          <a:bodyPr/>
          <a:lstStyle>
            <a:defPPr>
              <a:defRPr lang="en-US"/>
            </a:defPPr>
            <a:lvl1pPr algn="l" rtl="0" fontAlgn="base">
              <a:spcBef>
                <a:spcPct val="0"/>
              </a:spcBef>
              <a:spcAft>
                <a:spcPct val="0"/>
              </a:spcAft>
              <a:defRPr kern="1200">
                <a:solidFill>
                  <a:schemeClr val="tx1"/>
                </a:solidFill>
                <a:latin typeface="Myriad Pro"/>
                <a:ea typeface="+mn-ea"/>
                <a:cs typeface="Arial" pitchFamily="34" charset="0"/>
              </a:defRPr>
            </a:lvl1pPr>
            <a:lvl2pPr marL="457200" algn="l" rtl="0" fontAlgn="base">
              <a:spcBef>
                <a:spcPct val="0"/>
              </a:spcBef>
              <a:spcAft>
                <a:spcPct val="0"/>
              </a:spcAft>
              <a:defRPr kern="1200">
                <a:solidFill>
                  <a:schemeClr val="tx1"/>
                </a:solidFill>
                <a:latin typeface="Myriad Pro"/>
                <a:ea typeface="+mn-ea"/>
                <a:cs typeface="Arial" pitchFamily="34" charset="0"/>
              </a:defRPr>
            </a:lvl2pPr>
            <a:lvl3pPr marL="914400" algn="l" rtl="0" fontAlgn="base">
              <a:spcBef>
                <a:spcPct val="0"/>
              </a:spcBef>
              <a:spcAft>
                <a:spcPct val="0"/>
              </a:spcAft>
              <a:defRPr kern="1200">
                <a:solidFill>
                  <a:schemeClr val="tx1"/>
                </a:solidFill>
                <a:latin typeface="Myriad Pro"/>
                <a:ea typeface="+mn-ea"/>
                <a:cs typeface="Arial" pitchFamily="34" charset="0"/>
              </a:defRPr>
            </a:lvl3pPr>
            <a:lvl4pPr marL="1371600" algn="l" rtl="0" fontAlgn="base">
              <a:spcBef>
                <a:spcPct val="0"/>
              </a:spcBef>
              <a:spcAft>
                <a:spcPct val="0"/>
              </a:spcAft>
              <a:defRPr kern="1200">
                <a:solidFill>
                  <a:schemeClr val="tx1"/>
                </a:solidFill>
                <a:latin typeface="Myriad Pro"/>
                <a:ea typeface="+mn-ea"/>
                <a:cs typeface="Arial" pitchFamily="34" charset="0"/>
              </a:defRPr>
            </a:lvl4pPr>
            <a:lvl5pPr marL="1828800" algn="l" rtl="0" fontAlgn="base">
              <a:spcBef>
                <a:spcPct val="0"/>
              </a:spcBef>
              <a:spcAft>
                <a:spcPct val="0"/>
              </a:spcAft>
              <a:defRPr kern="1200">
                <a:solidFill>
                  <a:schemeClr val="tx1"/>
                </a:solidFill>
                <a:latin typeface="Myriad Pro"/>
                <a:ea typeface="+mn-ea"/>
                <a:cs typeface="Arial" pitchFamily="34" charset="0"/>
              </a:defRPr>
            </a:lvl5pPr>
            <a:lvl6pPr marL="2286000" algn="l" defTabSz="914400" rtl="0" eaLnBrk="1" latinLnBrk="0" hangingPunct="1">
              <a:defRPr kern="1200">
                <a:solidFill>
                  <a:schemeClr val="tx1"/>
                </a:solidFill>
                <a:latin typeface="Myriad Pro"/>
                <a:ea typeface="+mn-ea"/>
                <a:cs typeface="Arial" pitchFamily="34" charset="0"/>
              </a:defRPr>
            </a:lvl6pPr>
            <a:lvl7pPr marL="2743200" algn="l" defTabSz="914400" rtl="0" eaLnBrk="1" latinLnBrk="0" hangingPunct="1">
              <a:defRPr kern="1200">
                <a:solidFill>
                  <a:schemeClr val="tx1"/>
                </a:solidFill>
                <a:latin typeface="Myriad Pro"/>
                <a:ea typeface="+mn-ea"/>
                <a:cs typeface="Arial" pitchFamily="34" charset="0"/>
              </a:defRPr>
            </a:lvl7pPr>
            <a:lvl8pPr marL="3200400" algn="l" defTabSz="914400" rtl="0" eaLnBrk="1" latinLnBrk="0" hangingPunct="1">
              <a:defRPr kern="1200">
                <a:solidFill>
                  <a:schemeClr val="tx1"/>
                </a:solidFill>
                <a:latin typeface="Myriad Pro"/>
                <a:ea typeface="+mn-ea"/>
                <a:cs typeface="Arial" pitchFamily="34" charset="0"/>
              </a:defRPr>
            </a:lvl8pPr>
            <a:lvl9pPr marL="3657600" algn="l" defTabSz="914400" rtl="0" eaLnBrk="1" latinLnBrk="0" hangingPunct="1">
              <a:defRPr kern="1200">
                <a:solidFill>
                  <a:schemeClr val="tx1"/>
                </a:solidFill>
                <a:latin typeface="Myriad Pro"/>
                <a:ea typeface="+mn-ea"/>
                <a:cs typeface="Arial" pitchFamily="34" charset="0"/>
              </a:defRPr>
            </a:lvl9pPr>
          </a:lstStyle>
          <a:p>
            <a:pPr>
              <a:defRPr/>
            </a:pPr>
            <a:r>
              <a:rPr lang="pl-PL" sz="1000" b="1" dirty="0" err="1">
                <a:solidFill>
                  <a:schemeClr val="bg1"/>
                </a:solidFill>
              </a:rPr>
              <a:t>Slide</a:t>
            </a:r>
            <a:r>
              <a:rPr lang="pl-PL" sz="1000" b="1" dirty="0">
                <a:solidFill>
                  <a:schemeClr val="bg1"/>
                </a:solidFill>
              </a:rPr>
              <a:t> </a:t>
            </a:r>
            <a:r>
              <a:rPr lang="en-GB" sz="1000" b="1" dirty="0">
                <a:solidFill>
                  <a:schemeClr val="bg1"/>
                </a:solidFill>
              </a:rPr>
              <a:t>11</a:t>
            </a:r>
          </a:p>
        </p:txBody>
      </p:sp>
    </p:spTree>
    <p:extLst>
      <p:ext uri="{BB962C8B-B14F-4D97-AF65-F5344CB8AC3E}">
        <p14:creationId xmlns:p14="http://schemas.microsoft.com/office/powerpoint/2010/main" val="181607589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31504" y="-99392"/>
            <a:ext cx="8064000" cy="432000"/>
          </a:xfrm>
        </p:spPr>
        <p:txBody>
          <a:bodyPr/>
          <a:lstStyle/>
          <a:p>
            <a:r>
              <a:rPr lang="en-GB" altLang="en-US" sz="2200" dirty="0"/>
              <a:t>Member State absorption rates</a:t>
            </a:r>
            <a:endParaRPr lang="en-GB" sz="2200" dirty="0"/>
          </a:p>
        </p:txBody>
      </p:sp>
      <p:sp>
        <p:nvSpPr>
          <p:cNvPr id="7" name="Slide Number Placeholder 3"/>
          <p:cNvSpPr txBox="1">
            <a:spLocks/>
          </p:cNvSpPr>
          <p:nvPr/>
        </p:nvSpPr>
        <p:spPr>
          <a:xfrm>
            <a:off x="9450363" y="6352362"/>
            <a:ext cx="822101" cy="252413"/>
          </a:xfrm>
          <a:prstGeom prst="rect">
            <a:avLst/>
          </a:prstGeom>
        </p:spPr>
        <p:txBody>
          <a:bodyPr/>
          <a:lstStyle>
            <a:defPPr>
              <a:defRPr lang="en-US"/>
            </a:defPPr>
            <a:lvl1pPr algn="l" rtl="0" fontAlgn="base">
              <a:spcBef>
                <a:spcPct val="0"/>
              </a:spcBef>
              <a:spcAft>
                <a:spcPct val="0"/>
              </a:spcAft>
              <a:defRPr kern="1200">
                <a:solidFill>
                  <a:schemeClr val="tx1"/>
                </a:solidFill>
                <a:latin typeface="Myriad Pro"/>
                <a:ea typeface="+mn-ea"/>
                <a:cs typeface="Arial" pitchFamily="34" charset="0"/>
              </a:defRPr>
            </a:lvl1pPr>
            <a:lvl2pPr marL="457200" algn="l" rtl="0" fontAlgn="base">
              <a:spcBef>
                <a:spcPct val="0"/>
              </a:spcBef>
              <a:spcAft>
                <a:spcPct val="0"/>
              </a:spcAft>
              <a:defRPr kern="1200">
                <a:solidFill>
                  <a:schemeClr val="tx1"/>
                </a:solidFill>
                <a:latin typeface="Myriad Pro"/>
                <a:ea typeface="+mn-ea"/>
                <a:cs typeface="Arial" pitchFamily="34" charset="0"/>
              </a:defRPr>
            </a:lvl2pPr>
            <a:lvl3pPr marL="914400" algn="l" rtl="0" fontAlgn="base">
              <a:spcBef>
                <a:spcPct val="0"/>
              </a:spcBef>
              <a:spcAft>
                <a:spcPct val="0"/>
              </a:spcAft>
              <a:defRPr kern="1200">
                <a:solidFill>
                  <a:schemeClr val="tx1"/>
                </a:solidFill>
                <a:latin typeface="Myriad Pro"/>
                <a:ea typeface="+mn-ea"/>
                <a:cs typeface="Arial" pitchFamily="34" charset="0"/>
              </a:defRPr>
            </a:lvl3pPr>
            <a:lvl4pPr marL="1371600" algn="l" rtl="0" fontAlgn="base">
              <a:spcBef>
                <a:spcPct val="0"/>
              </a:spcBef>
              <a:spcAft>
                <a:spcPct val="0"/>
              </a:spcAft>
              <a:defRPr kern="1200">
                <a:solidFill>
                  <a:schemeClr val="tx1"/>
                </a:solidFill>
                <a:latin typeface="Myriad Pro"/>
                <a:ea typeface="+mn-ea"/>
                <a:cs typeface="Arial" pitchFamily="34" charset="0"/>
              </a:defRPr>
            </a:lvl4pPr>
            <a:lvl5pPr marL="1828800" algn="l" rtl="0" fontAlgn="base">
              <a:spcBef>
                <a:spcPct val="0"/>
              </a:spcBef>
              <a:spcAft>
                <a:spcPct val="0"/>
              </a:spcAft>
              <a:defRPr kern="1200">
                <a:solidFill>
                  <a:schemeClr val="tx1"/>
                </a:solidFill>
                <a:latin typeface="Myriad Pro"/>
                <a:ea typeface="+mn-ea"/>
                <a:cs typeface="Arial" pitchFamily="34" charset="0"/>
              </a:defRPr>
            </a:lvl5pPr>
            <a:lvl6pPr marL="2286000" algn="l" defTabSz="914400" rtl="0" eaLnBrk="1" latinLnBrk="0" hangingPunct="1">
              <a:defRPr kern="1200">
                <a:solidFill>
                  <a:schemeClr val="tx1"/>
                </a:solidFill>
                <a:latin typeface="Myriad Pro"/>
                <a:ea typeface="+mn-ea"/>
                <a:cs typeface="Arial" pitchFamily="34" charset="0"/>
              </a:defRPr>
            </a:lvl6pPr>
            <a:lvl7pPr marL="2743200" algn="l" defTabSz="914400" rtl="0" eaLnBrk="1" latinLnBrk="0" hangingPunct="1">
              <a:defRPr kern="1200">
                <a:solidFill>
                  <a:schemeClr val="tx1"/>
                </a:solidFill>
                <a:latin typeface="Myriad Pro"/>
                <a:ea typeface="+mn-ea"/>
                <a:cs typeface="Arial" pitchFamily="34" charset="0"/>
              </a:defRPr>
            </a:lvl7pPr>
            <a:lvl8pPr marL="3200400" algn="l" defTabSz="914400" rtl="0" eaLnBrk="1" latinLnBrk="0" hangingPunct="1">
              <a:defRPr kern="1200">
                <a:solidFill>
                  <a:schemeClr val="tx1"/>
                </a:solidFill>
                <a:latin typeface="Myriad Pro"/>
                <a:ea typeface="+mn-ea"/>
                <a:cs typeface="Arial" pitchFamily="34" charset="0"/>
              </a:defRPr>
            </a:lvl8pPr>
            <a:lvl9pPr marL="3657600" algn="l" defTabSz="914400" rtl="0" eaLnBrk="1" latinLnBrk="0" hangingPunct="1">
              <a:defRPr kern="1200">
                <a:solidFill>
                  <a:schemeClr val="tx1"/>
                </a:solidFill>
                <a:latin typeface="Myriad Pro"/>
                <a:ea typeface="+mn-ea"/>
                <a:cs typeface="Arial" pitchFamily="34" charset="0"/>
              </a:defRPr>
            </a:lvl9pPr>
          </a:lstStyle>
          <a:p>
            <a:pPr>
              <a:defRPr/>
            </a:pPr>
            <a:r>
              <a:rPr lang="pl-PL" sz="1000" b="1" dirty="0" err="1">
                <a:solidFill>
                  <a:schemeClr val="bg1"/>
                </a:solidFill>
              </a:rPr>
              <a:t>Slide</a:t>
            </a:r>
            <a:r>
              <a:rPr lang="pl-PL" sz="1000" b="1" dirty="0">
                <a:solidFill>
                  <a:schemeClr val="bg1"/>
                </a:solidFill>
              </a:rPr>
              <a:t> </a:t>
            </a:r>
            <a:r>
              <a:rPr lang="en-GB" sz="1000" b="1" dirty="0">
                <a:solidFill>
                  <a:schemeClr val="bg1"/>
                </a:solidFill>
              </a:rPr>
              <a:t>12</a:t>
            </a:r>
          </a:p>
        </p:txBody>
      </p:sp>
      <p:sp>
        <p:nvSpPr>
          <p:cNvPr id="370" name="Text Placeholder 4"/>
          <p:cNvSpPr txBox="1">
            <a:spLocks/>
          </p:cNvSpPr>
          <p:nvPr/>
        </p:nvSpPr>
        <p:spPr>
          <a:xfrm>
            <a:off x="2243572" y="988508"/>
            <a:ext cx="7704856" cy="4176464"/>
          </a:xfrm>
          <a:prstGeom prst="rect">
            <a:avLst/>
          </a:prstGeom>
        </p:spPr>
        <p:txBody>
          <a:bodyPr/>
          <a:lstStyle>
            <a:lvl1pPr marL="265113" indent="-265113" algn="l" rtl="0" eaLnBrk="0" fontAlgn="base" hangingPunct="0">
              <a:lnSpc>
                <a:spcPct val="90000"/>
              </a:lnSpc>
              <a:spcBef>
                <a:spcPts val="800"/>
              </a:spcBef>
              <a:spcAft>
                <a:spcPct val="0"/>
              </a:spcAft>
              <a:buClr>
                <a:schemeClr val="accent1"/>
              </a:buClr>
              <a:buSzPct val="100000"/>
              <a:buFont typeface="Arial" pitchFamily="34" charset="0"/>
              <a:buChar char="•"/>
              <a:defRPr kern="1200">
                <a:solidFill>
                  <a:srgbClr val="58595B"/>
                </a:solidFill>
                <a:latin typeface="+mn-lt"/>
                <a:ea typeface="+mn-ea"/>
                <a:cs typeface="+mn-cs"/>
              </a:defRPr>
            </a:lvl1pPr>
            <a:lvl2pPr marL="512763" indent="-234950" algn="l" rtl="0" eaLnBrk="0" fontAlgn="base" hangingPunct="0">
              <a:lnSpc>
                <a:spcPct val="90000"/>
              </a:lnSpc>
              <a:spcBef>
                <a:spcPts val="400"/>
              </a:spcBef>
              <a:spcAft>
                <a:spcPct val="0"/>
              </a:spcAft>
              <a:buClr>
                <a:schemeClr val="accent1"/>
              </a:buClr>
              <a:buSzPct val="100000"/>
              <a:buFont typeface="Arial" pitchFamily="34" charset="0"/>
              <a:buChar char="•"/>
              <a:defRPr kern="1200">
                <a:solidFill>
                  <a:srgbClr val="58595B"/>
                </a:solidFill>
                <a:latin typeface="+mn-lt"/>
                <a:ea typeface="+mn-ea"/>
                <a:cs typeface="+mn-cs"/>
              </a:defRPr>
            </a:lvl2pPr>
            <a:lvl3pPr marL="758825" indent="-228600" algn="l" rtl="0" eaLnBrk="0" fontAlgn="base" hangingPunct="0">
              <a:lnSpc>
                <a:spcPct val="90000"/>
              </a:lnSpc>
              <a:spcBef>
                <a:spcPts val="200"/>
              </a:spcBef>
              <a:spcAft>
                <a:spcPct val="0"/>
              </a:spcAft>
              <a:buClr>
                <a:schemeClr val="accent1"/>
              </a:buClr>
              <a:buSzPct val="100000"/>
              <a:buFont typeface="Arial" pitchFamily="34" charset="0"/>
              <a:buChar char="•"/>
              <a:defRPr kern="1200">
                <a:solidFill>
                  <a:srgbClr val="58595B"/>
                </a:solidFill>
                <a:latin typeface="+mn-lt"/>
                <a:ea typeface="+mn-ea"/>
                <a:cs typeface="+mn-cs"/>
              </a:defRPr>
            </a:lvl3pPr>
            <a:lvl4pPr marL="993775" indent="-228600" algn="l" rtl="0" eaLnBrk="0" fontAlgn="base" hangingPunct="0">
              <a:lnSpc>
                <a:spcPct val="90000"/>
              </a:lnSpc>
              <a:spcBef>
                <a:spcPct val="0"/>
              </a:spcBef>
              <a:spcAft>
                <a:spcPct val="0"/>
              </a:spcAft>
              <a:buClr>
                <a:schemeClr val="accent1"/>
              </a:buClr>
              <a:buSzPct val="100000"/>
              <a:buFont typeface="Arial" pitchFamily="34" charset="0"/>
              <a:buChar char="•"/>
              <a:defRPr kern="1200">
                <a:solidFill>
                  <a:srgbClr val="58595B"/>
                </a:solidFill>
                <a:latin typeface="+mn-lt"/>
                <a:ea typeface="+mn-ea"/>
                <a:cs typeface="+mn-cs"/>
              </a:defRPr>
            </a:lvl4pPr>
            <a:lvl5pPr marL="1219200" indent="-228600" algn="l" rtl="0" eaLnBrk="0" fontAlgn="base" hangingPunct="0">
              <a:lnSpc>
                <a:spcPct val="90000"/>
              </a:lnSpc>
              <a:spcBef>
                <a:spcPct val="0"/>
              </a:spcBef>
              <a:spcAft>
                <a:spcPct val="0"/>
              </a:spcAft>
              <a:buClr>
                <a:schemeClr val="accent1"/>
              </a:buClr>
              <a:buSzPct val="100000"/>
              <a:buFont typeface="Arial" pitchFamily="34" charset="0"/>
              <a:buChar char="•"/>
              <a:defRPr kern="1200">
                <a:solidFill>
                  <a:srgbClr val="58595B"/>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spcAft>
                <a:spcPts val="1200"/>
              </a:spcAft>
              <a:buNone/>
            </a:pPr>
            <a:endParaRPr lang="en-GB" b="1" dirty="0">
              <a:latin typeface="Calibri" panose="020F0502020204030204" pitchFamily="34" charset="0"/>
              <a:cs typeface="Times New Roman" panose="02020603050405020304" pitchFamily="18" charset="0"/>
            </a:endParaRPr>
          </a:p>
          <a:p>
            <a:endParaRPr lang="en-GB" dirty="0"/>
          </a:p>
        </p:txBody>
      </p:sp>
      <p:pic>
        <p:nvPicPr>
          <p:cNvPr id="6" name="Picture 5">
            <a:extLst>
              <a:ext uri="{FF2B5EF4-FFF2-40B4-BE49-F238E27FC236}">
                <a16:creationId xmlns:a16="http://schemas.microsoft.com/office/drawing/2014/main" id="{27C14B53-67A5-04C6-D22D-38CBACC8956E}"/>
              </a:ext>
            </a:extLst>
          </p:cNvPr>
          <p:cNvPicPr>
            <a:picLocks noChangeAspect="1"/>
          </p:cNvPicPr>
          <p:nvPr/>
        </p:nvPicPr>
        <p:blipFill>
          <a:blip r:embed="rId3"/>
          <a:stretch>
            <a:fillRect/>
          </a:stretch>
        </p:blipFill>
        <p:spPr>
          <a:xfrm>
            <a:off x="1643600" y="699011"/>
            <a:ext cx="4452401" cy="5459978"/>
          </a:xfrm>
          <a:prstGeom prst="rect">
            <a:avLst/>
          </a:prstGeom>
        </p:spPr>
      </p:pic>
      <p:pic>
        <p:nvPicPr>
          <p:cNvPr id="11" name="Picture 10">
            <a:extLst>
              <a:ext uri="{FF2B5EF4-FFF2-40B4-BE49-F238E27FC236}">
                <a16:creationId xmlns:a16="http://schemas.microsoft.com/office/drawing/2014/main" id="{AC1A73D1-E5E3-A3FB-FCDD-B75E2E3A2E78}"/>
              </a:ext>
            </a:extLst>
          </p:cNvPr>
          <p:cNvPicPr>
            <a:picLocks noChangeAspect="1"/>
          </p:cNvPicPr>
          <p:nvPr/>
        </p:nvPicPr>
        <p:blipFill rotWithShape="1">
          <a:blip r:embed="rId4"/>
          <a:srcRect r="2437"/>
          <a:stretch/>
        </p:blipFill>
        <p:spPr>
          <a:xfrm>
            <a:off x="6312025" y="699012"/>
            <a:ext cx="4343881" cy="5577507"/>
          </a:xfrm>
          <a:prstGeom prst="rect">
            <a:avLst/>
          </a:prstGeom>
        </p:spPr>
      </p:pic>
      <p:sp>
        <p:nvSpPr>
          <p:cNvPr id="12" name="Title 1">
            <a:extLst>
              <a:ext uri="{FF2B5EF4-FFF2-40B4-BE49-F238E27FC236}">
                <a16:creationId xmlns:a16="http://schemas.microsoft.com/office/drawing/2014/main" id="{8188FB02-688A-7FF7-1DCD-34682F182802}"/>
              </a:ext>
            </a:extLst>
          </p:cNvPr>
          <p:cNvSpPr txBox="1">
            <a:spLocks/>
          </p:cNvSpPr>
          <p:nvPr/>
        </p:nvSpPr>
        <p:spPr bwMode="auto">
          <a:xfrm>
            <a:off x="3725784" y="260696"/>
            <a:ext cx="1104089" cy="43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b" anchorCtr="0" compatLnSpc="1">
            <a:prstTxWarp prst="textNoShape">
              <a:avLst/>
            </a:prstTxWarp>
          </a:bodyPr>
          <a:lstStyle>
            <a:lvl1pPr algn="l" rtl="0" eaLnBrk="0" fontAlgn="base" hangingPunct="0">
              <a:lnSpc>
                <a:spcPct val="90000"/>
              </a:lnSpc>
              <a:spcBef>
                <a:spcPct val="0"/>
              </a:spcBef>
              <a:spcAft>
                <a:spcPct val="0"/>
              </a:spcAft>
              <a:defRPr sz="2600" b="1" kern="1200">
                <a:solidFill>
                  <a:schemeClr val="accent1"/>
                </a:solidFill>
                <a:latin typeface="+mj-lt"/>
                <a:ea typeface="+mj-ea"/>
                <a:cs typeface="+mj-cs"/>
              </a:defRPr>
            </a:lvl1pPr>
            <a:lvl2pPr algn="l" rtl="0" eaLnBrk="0" fontAlgn="base" hangingPunct="0">
              <a:lnSpc>
                <a:spcPct val="90000"/>
              </a:lnSpc>
              <a:spcBef>
                <a:spcPct val="0"/>
              </a:spcBef>
              <a:spcAft>
                <a:spcPct val="0"/>
              </a:spcAft>
              <a:defRPr sz="2600" b="1">
                <a:solidFill>
                  <a:schemeClr val="accent1"/>
                </a:solidFill>
                <a:latin typeface="Myriad Pro"/>
              </a:defRPr>
            </a:lvl2pPr>
            <a:lvl3pPr algn="l" rtl="0" eaLnBrk="0" fontAlgn="base" hangingPunct="0">
              <a:lnSpc>
                <a:spcPct val="90000"/>
              </a:lnSpc>
              <a:spcBef>
                <a:spcPct val="0"/>
              </a:spcBef>
              <a:spcAft>
                <a:spcPct val="0"/>
              </a:spcAft>
              <a:defRPr sz="2600" b="1">
                <a:solidFill>
                  <a:schemeClr val="accent1"/>
                </a:solidFill>
                <a:latin typeface="Myriad Pro"/>
              </a:defRPr>
            </a:lvl3pPr>
            <a:lvl4pPr algn="l" rtl="0" eaLnBrk="0" fontAlgn="base" hangingPunct="0">
              <a:lnSpc>
                <a:spcPct val="90000"/>
              </a:lnSpc>
              <a:spcBef>
                <a:spcPct val="0"/>
              </a:spcBef>
              <a:spcAft>
                <a:spcPct val="0"/>
              </a:spcAft>
              <a:defRPr sz="2600" b="1">
                <a:solidFill>
                  <a:schemeClr val="accent1"/>
                </a:solidFill>
                <a:latin typeface="Myriad Pro"/>
              </a:defRPr>
            </a:lvl4pPr>
            <a:lvl5pPr algn="l" rtl="0" eaLnBrk="0" fontAlgn="base" hangingPunct="0">
              <a:lnSpc>
                <a:spcPct val="90000"/>
              </a:lnSpc>
              <a:spcBef>
                <a:spcPct val="0"/>
              </a:spcBef>
              <a:spcAft>
                <a:spcPct val="0"/>
              </a:spcAft>
              <a:defRPr sz="2600" b="1">
                <a:solidFill>
                  <a:schemeClr val="accent1"/>
                </a:solidFill>
                <a:latin typeface="Myriad Pro"/>
              </a:defRPr>
            </a:lvl5pPr>
            <a:lvl6pPr marL="457200" algn="l" rtl="0" fontAlgn="base">
              <a:lnSpc>
                <a:spcPct val="90000"/>
              </a:lnSpc>
              <a:spcBef>
                <a:spcPct val="0"/>
              </a:spcBef>
              <a:spcAft>
                <a:spcPct val="0"/>
              </a:spcAft>
              <a:defRPr sz="2600" b="1">
                <a:solidFill>
                  <a:schemeClr val="accent1"/>
                </a:solidFill>
                <a:latin typeface="Myriad Pro"/>
              </a:defRPr>
            </a:lvl6pPr>
            <a:lvl7pPr marL="914400" algn="l" rtl="0" fontAlgn="base">
              <a:lnSpc>
                <a:spcPct val="90000"/>
              </a:lnSpc>
              <a:spcBef>
                <a:spcPct val="0"/>
              </a:spcBef>
              <a:spcAft>
                <a:spcPct val="0"/>
              </a:spcAft>
              <a:defRPr sz="2600" b="1">
                <a:solidFill>
                  <a:schemeClr val="accent1"/>
                </a:solidFill>
                <a:latin typeface="Myriad Pro"/>
              </a:defRPr>
            </a:lvl7pPr>
            <a:lvl8pPr marL="1371600" algn="l" rtl="0" fontAlgn="base">
              <a:lnSpc>
                <a:spcPct val="90000"/>
              </a:lnSpc>
              <a:spcBef>
                <a:spcPct val="0"/>
              </a:spcBef>
              <a:spcAft>
                <a:spcPct val="0"/>
              </a:spcAft>
              <a:defRPr sz="2600" b="1">
                <a:solidFill>
                  <a:schemeClr val="accent1"/>
                </a:solidFill>
                <a:latin typeface="Myriad Pro"/>
              </a:defRPr>
            </a:lvl8pPr>
            <a:lvl9pPr marL="1828800" algn="l" rtl="0" fontAlgn="base">
              <a:lnSpc>
                <a:spcPct val="90000"/>
              </a:lnSpc>
              <a:spcBef>
                <a:spcPct val="0"/>
              </a:spcBef>
              <a:spcAft>
                <a:spcPct val="0"/>
              </a:spcAft>
              <a:defRPr sz="2600" b="1">
                <a:solidFill>
                  <a:schemeClr val="accent1"/>
                </a:solidFill>
                <a:latin typeface="Myriad Pro"/>
              </a:defRPr>
            </a:lvl9pPr>
          </a:lstStyle>
          <a:p>
            <a:r>
              <a:rPr lang="en-GB" altLang="en-US" sz="1500" dirty="0"/>
              <a:t>2014-2020</a:t>
            </a:r>
            <a:endParaRPr lang="en-GB" sz="1500" dirty="0"/>
          </a:p>
        </p:txBody>
      </p:sp>
      <p:sp>
        <p:nvSpPr>
          <p:cNvPr id="13" name="Title 1">
            <a:extLst>
              <a:ext uri="{FF2B5EF4-FFF2-40B4-BE49-F238E27FC236}">
                <a16:creationId xmlns:a16="http://schemas.microsoft.com/office/drawing/2014/main" id="{1085A6BE-3053-FA49-A955-A9F27FD01131}"/>
              </a:ext>
            </a:extLst>
          </p:cNvPr>
          <p:cNvSpPr txBox="1">
            <a:spLocks/>
          </p:cNvSpPr>
          <p:nvPr/>
        </p:nvSpPr>
        <p:spPr bwMode="auto">
          <a:xfrm>
            <a:off x="8256241" y="284276"/>
            <a:ext cx="1104089" cy="43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b" anchorCtr="0" compatLnSpc="1">
            <a:prstTxWarp prst="textNoShape">
              <a:avLst/>
            </a:prstTxWarp>
          </a:bodyPr>
          <a:lstStyle>
            <a:lvl1pPr algn="l" rtl="0" eaLnBrk="0" fontAlgn="base" hangingPunct="0">
              <a:lnSpc>
                <a:spcPct val="90000"/>
              </a:lnSpc>
              <a:spcBef>
                <a:spcPct val="0"/>
              </a:spcBef>
              <a:spcAft>
                <a:spcPct val="0"/>
              </a:spcAft>
              <a:defRPr sz="2600" b="1" kern="1200">
                <a:solidFill>
                  <a:schemeClr val="accent1"/>
                </a:solidFill>
                <a:latin typeface="+mj-lt"/>
                <a:ea typeface="+mj-ea"/>
                <a:cs typeface="+mj-cs"/>
              </a:defRPr>
            </a:lvl1pPr>
            <a:lvl2pPr algn="l" rtl="0" eaLnBrk="0" fontAlgn="base" hangingPunct="0">
              <a:lnSpc>
                <a:spcPct val="90000"/>
              </a:lnSpc>
              <a:spcBef>
                <a:spcPct val="0"/>
              </a:spcBef>
              <a:spcAft>
                <a:spcPct val="0"/>
              </a:spcAft>
              <a:defRPr sz="2600" b="1">
                <a:solidFill>
                  <a:schemeClr val="accent1"/>
                </a:solidFill>
                <a:latin typeface="Myriad Pro"/>
              </a:defRPr>
            </a:lvl2pPr>
            <a:lvl3pPr algn="l" rtl="0" eaLnBrk="0" fontAlgn="base" hangingPunct="0">
              <a:lnSpc>
                <a:spcPct val="90000"/>
              </a:lnSpc>
              <a:spcBef>
                <a:spcPct val="0"/>
              </a:spcBef>
              <a:spcAft>
                <a:spcPct val="0"/>
              </a:spcAft>
              <a:defRPr sz="2600" b="1">
                <a:solidFill>
                  <a:schemeClr val="accent1"/>
                </a:solidFill>
                <a:latin typeface="Myriad Pro"/>
              </a:defRPr>
            </a:lvl3pPr>
            <a:lvl4pPr algn="l" rtl="0" eaLnBrk="0" fontAlgn="base" hangingPunct="0">
              <a:lnSpc>
                <a:spcPct val="90000"/>
              </a:lnSpc>
              <a:spcBef>
                <a:spcPct val="0"/>
              </a:spcBef>
              <a:spcAft>
                <a:spcPct val="0"/>
              </a:spcAft>
              <a:defRPr sz="2600" b="1">
                <a:solidFill>
                  <a:schemeClr val="accent1"/>
                </a:solidFill>
                <a:latin typeface="Myriad Pro"/>
              </a:defRPr>
            </a:lvl4pPr>
            <a:lvl5pPr algn="l" rtl="0" eaLnBrk="0" fontAlgn="base" hangingPunct="0">
              <a:lnSpc>
                <a:spcPct val="90000"/>
              </a:lnSpc>
              <a:spcBef>
                <a:spcPct val="0"/>
              </a:spcBef>
              <a:spcAft>
                <a:spcPct val="0"/>
              </a:spcAft>
              <a:defRPr sz="2600" b="1">
                <a:solidFill>
                  <a:schemeClr val="accent1"/>
                </a:solidFill>
                <a:latin typeface="Myriad Pro"/>
              </a:defRPr>
            </a:lvl5pPr>
            <a:lvl6pPr marL="457200" algn="l" rtl="0" fontAlgn="base">
              <a:lnSpc>
                <a:spcPct val="90000"/>
              </a:lnSpc>
              <a:spcBef>
                <a:spcPct val="0"/>
              </a:spcBef>
              <a:spcAft>
                <a:spcPct val="0"/>
              </a:spcAft>
              <a:defRPr sz="2600" b="1">
                <a:solidFill>
                  <a:schemeClr val="accent1"/>
                </a:solidFill>
                <a:latin typeface="Myriad Pro"/>
              </a:defRPr>
            </a:lvl6pPr>
            <a:lvl7pPr marL="914400" algn="l" rtl="0" fontAlgn="base">
              <a:lnSpc>
                <a:spcPct val="90000"/>
              </a:lnSpc>
              <a:spcBef>
                <a:spcPct val="0"/>
              </a:spcBef>
              <a:spcAft>
                <a:spcPct val="0"/>
              </a:spcAft>
              <a:defRPr sz="2600" b="1">
                <a:solidFill>
                  <a:schemeClr val="accent1"/>
                </a:solidFill>
                <a:latin typeface="Myriad Pro"/>
              </a:defRPr>
            </a:lvl7pPr>
            <a:lvl8pPr marL="1371600" algn="l" rtl="0" fontAlgn="base">
              <a:lnSpc>
                <a:spcPct val="90000"/>
              </a:lnSpc>
              <a:spcBef>
                <a:spcPct val="0"/>
              </a:spcBef>
              <a:spcAft>
                <a:spcPct val="0"/>
              </a:spcAft>
              <a:defRPr sz="2600" b="1">
                <a:solidFill>
                  <a:schemeClr val="accent1"/>
                </a:solidFill>
                <a:latin typeface="Myriad Pro"/>
              </a:defRPr>
            </a:lvl8pPr>
            <a:lvl9pPr marL="1828800" algn="l" rtl="0" fontAlgn="base">
              <a:lnSpc>
                <a:spcPct val="90000"/>
              </a:lnSpc>
              <a:spcBef>
                <a:spcPct val="0"/>
              </a:spcBef>
              <a:spcAft>
                <a:spcPct val="0"/>
              </a:spcAft>
              <a:defRPr sz="2600" b="1">
                <a:solidFill>
                  <a:schemeClr val="accent1"/>
                </a:solidFill>
                <a:latin typeface="Myriad Pro"/>
              </a:defRPr>
            </a:lvl9pPr>
          </a:lstStyle>
          <a:p>
            <a:r>
              <a:rPr lang="en-GB" sz="1500" dirty="0"/>
              <a:t>2021 - 2027</a:t>
            </a:r>
          </a:p>
        </p:txBody>
      </p:sp>
      <p:sp>
        <p:nvSpPr>
          <p:cNvPr id="14" name="Rectangle 13">
            <a:extLst>
              <a:ext uri="{FF2B5EF4-FFF2-40B4-BE49-F238E27FC236}">
                <a16:creationId xmlns:a16="http://schemas.microsoft.com/office/drawing/2014/main" id="{32718BF4-17CD-520D-47FC-C3C8CA71936F}"/>
              </a:ext>
            </a:extLst>
          </p:cNvPr>
          <p:cNvSpPr/>
          <p:nvPr/>
        </p:nvSpPr>
        <p:spPr>
          <a:xfrm>
            <a:off x="2003386" y="1383314"/>
            <a:ext cx="1788359" cy="173478"/>
          </a:xfrm>
          <a:prstGeom prst="rect">
            <a:avLst/>
          </a:prstGeom>
          <a:noFill/>
          <a:ln>
            <a:solidFill>
              <a:srgbClr val="A8B721"/>
            </a:solidFill>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Rectangle 14">
            <a:extLst>
              <a:ext uri="{FF2B5EF4-FFF2-40B4-BE49-F238E27FC236}">
                <a16:creationId xmlns:a16="http://schemas.microsoft.com/office/drawing/2014/main" id="{72A625B9-A5FB-2D7C-34A1-F058F2EC98E6}"/>
              </a:ext>
            </a:extLst>
          </p:cNvPr>
          <p:cNvSpPr/>
          <p:nvPr/>
        </p:nvSpPr>
        <p:spPr>
          <a:xfrm>
            <a:off x="6600057" y="3717032"/>
            <a:ext cx="1788359" cy="144016"/>
          </a:xfrm>
          <a:prstGeom prst="rect">
            <a:avLst/>
          </a:prstGeom>
          <a:noFill/>
          <a:ln>
            <a:solidFill>
              <a:srgbClr val="A8B721"/>
            </a:solidFill>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7" name="Straight Connector 16">
            <a:extLst>
              <a:ext uri="{FF2B5EF4-FFF2-40B4-BE49-F238E27FC236}">
                <a16:creationId xmlns:a16="http://schemas.microsoft.com/office/drawing/2014/main" id="{EE50CC94-560D-1419-9B56-16D644B2AC13}"/>
              </a:ext>
            </a:extLst>
          </p:cNvPr>
          <p:cNvCxnSpPr>
            <a:cxnSpLocks/>
          </p:cNvCxnSpPr>
          <p:nvPr/>
        </p:nvCxnSpPr>
        <p:spPr>
          <a:xfrm>
            <a:off x="6240016" y="404664"/>
            <a:ext cx="0" cy="6048672"/>
          </a:xfrm>
          <a:prstGeom prst="line">
            <a:avLst/>
          </a:prstGeom>
          <a:ln w="9525" cap="flat" cmpd="sng" algn="ctr">
            <a:solidFill>
              <a:schemeClr val="accent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21" name="Straight Connector 20">
            <a:extLst>
              <a:ext uri="{FF2B5EF4-FFF2-40B4-BE49-F238E27FC236}">
                <a16:creationId xmlns:a16="http://schemas.microsoft.com/office/drawing/2014/main" id="{7B415DD9-8A7F-4E78-A72B-33A37A64ACBE}"/>
              </a:ext>
            </a:extLst>
          </p:cNvPr>
          <p:cNvCxnSpPr/>
          <p:nvPr/>
        </p:nvCxnSpPr>
        <p:spPr>
          <a:xfrm>
            <a:off x="1524000" y="404664"/>
            <a:ext cx="9144000" cy="0"/>
          </a:xfrm>
          <a:prstGeom prst="line">
            <a:avLst/>
          </a:prstGeom>
          <a:ln w="9525" cap="flat" cmpd="sng" algn="ctr">
            <a:solidFill>
              <a:schemeClr val="accent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Tree>
    <p:extLst>
      <p:ext uri="{BB962C8B-B14F-4D97-AF65-F5344CB8AC3E}">
        <p14:creationId xmlns:p14="http://schemas.microsoft.com/office/powerpoint/2010/main" val="55306009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7D9878B5-2C1C-8F41-5474-10E4E9B6AAC0}"/>
              </a:ext>
            </a:extLst>
          </p:cNvPr>
          <p:cNvPicPr>
            <a:picLocks noChangeAspect="1"/>
          </p:cNvPicPr>
          <p:nvPr/>
        </p:nvPicPr>
        <p:blipFill>
          <a:blip r:embed="rId3"/>
          <a:stretch>
            <a:fillRect/>
          </a:stretch>
        </p:blipFill>
        <p:spPr>
          <a:xfrm>
            <a:off x="3513175" y="409808"/>
            <a:ext cx="5165650" cy="6038385"/>
          </a:xfrm>
          <a:prstGeom prst="rect">
            <a:avLst/>
          </a:prstGeom>
        </p:spPr>
      </p:pic>
      <p:sp>
        <p:nvSpPr>
          <p:cNvPr id="2" name="Title 1"/>
          <p:cNvSpPr>
            <a:spLocks noGrp="1"/>
          </p:cNvSpPr>
          <p:nvPr>
            <p:ph type="title"/>
          </p:nvPr>
        </p:nvSpPr>
        <p:spPr>
          <a:xfrm>
            <a:off x="1991544" y="260648"/>
            <a:ext cx="8064000" cy="432048"/>
          </a:xfrm>
        </p:spPr>
        <p:txBody>
          <a:bodyPr/>
          <a:lstStyle/>
          <a:p>
            <a:r>
              <a:rPr lang="en-GB" sz="2200" dirty="0">
                <a:solidFill>
                  <a:srgbClr val="006D34"/>
                </a:solidFill>
                <a:latin typeface="Calibri" panose="020F0502020204030204" pitchFamily="34" charset="0"/>
              </a:rPr>
              <a:t>RRF grants paid and amounts to be paid based on revised allocations by member state, as at end of 2023 </a:t>
            </a:r>
            <a:endParaRPr lang="en-GB" sz="2200" dirty="0">
              <a:solidFill>
                <a:srgbClr val="006D34"/>
              </a:solidFill>
            </a:endParaRPr>
          </a:p>
        </p:txBody>
      </p:sp>
      <p:sp>
        <p:nvSpPr>
          <p:cNvPr id="7" name="Slide Number Placeholder 3"/>
          <p:cNvSpPr txBox="1">
            <a:spLocks/>
          </p:cNvSpPr>
          <p:nvPr/>
        </p:nvSpPr>
        <p:spPr>
          <a:xfrm>
            <a:off x="9450363" y="6352362"/>
            <a:ext cx="822101" cy="252413"/>
          </a:xfrm>
          <a:prstGeom prst="rect">
            <a:avLst/>
          </a:prstGeom>
        </p:spPr>
        <p:txBody>
          <a:bodyPr/>
          <a:lstStyle>
            <a:defPPr>
              <a:defRPr lang="en-US"/>
            </a:defPPr>
            <a:lvl1pPr algn="l" rtl="0" fontAlgn="base">
              <a:spcBef>
                <a:spcPct val="0"/>
              </a:spcBef>
              <a:spcAft>
                <a:spcPct val="0"/>
              </a:spcAft>
              <a:defRPr kern="1200">
                <a:solidFill>
                  <a:schemeClr val="tx1"/>
                </a:solidFill>
                <a:latin typeface="Myriad Pro"/>
                <a:ea typeface="+mn-ea"/>
                <a:cs typeface="Arial" pitchFamily="34" charset="0"/>
              </a:defRPr>
            </a:lvl1pPr>
            <a:lvl2pPr marL="457200" algn="l" rtl="0" fontAlgn="base">
              <a:spcBef>
                <a:spcPct val="0"/>
              </a:spcBef>
              <a:spcAft>
                <a:spcPct val="0"/>
              </a:spcAft>
              <a:defRPr kern="1200">
                <a:solidFill>
                  <a:schemeClr val="tx1"/>
                </a:solidFill>
                <a:latin typeface="Myriad Pro"/>
                <a:ea typeface="+mn-ea"/>
                <a:cs typeface="Arial" pitchFamily="34" charset="0"/>
              </a:defRPr>
            </a:lvl2pPr>
            <a:lvl3pPr marL="914400" algn="l" rtl="0" fontAlgn="base">
              <a:spcBef>
                <a:spcPct val="0"/>
              </a:spcBef>
              <a:spcAft>
                <a:spcPct val="0"/>
              </a:spcAft>
              <a:defRPr kern="1200">
                <a:solidFill>
                  <a:schemeClr val="tx1"/>
                </a:solidFill>
                <a:latin typeface="Myriad Pro"/>
                <a:ea typeface="+mn-ea"/>
                <a:cs typeface="Arial" pitchFamily="34" charset="0"/>
              </a:defRPr>
            </a:lvl3pPr>
            <a:lvl4pPr marL="1371600" algn="l" rtl="0" fontAlgn="base">
              <a:spcBef>
                <a:spcPct val="0"/>
              </a:spcBef>
              <a:spcAft>
                <a:spcPct val="0"/>
              </a:spcAft>
              <a:defRPr kern="1200">
                <a:solidFill>
                  <a:schemeClr val="tx1"/>
                </a:solidFill>
                <a:latin typeface="Myriad Pro"/>
                <a:ea typeface="+mn-ea"/>
                <a:cs typeface="Arial" pitchFamily="34" charset="0"/>
              </a:defRPr>
            </a:lvl4pPr>
            <a:lvl5pPr marL="1828800" algn="l" rtl="0" fontAlgn="base">
              <a:spcBef>
                <a:spcPct val="0"/>
              </a:spcBef>
              <a:spcAft>
                <a:spcPct val="0"/>
              </a:spcAft>
              <a:defRPr kern="1200">
                <a:solidFill>
                  <a:schemeClr val="tx1"/>
                </a:solidFill>
                <a:latin typeface="Myriad Pro"/>
                <a:ea typeface="+mn-ea"/>
                <a:cs typeface="Arial" pitchFamily="34" charset="0"/>
              </a:defRPr>
            </a:lvl5pPr>
            <a:lvl6pPr marL="2286000" algn="l" defTabSz="914400" rtl="0" eaLnBrk="1" latinLnBrk="0" hangingPunct="1">
              <a:defRPr kern="1200">
                <a:solidFill>
                  <a:schemeClr val="tx1"/>
                </a:solidFill>
                <a:latin typeface="Myriad Pro"/>
                <a:ea typeface="+mn-ea"/>
                <a:cs typeface="Arial" pitchFamily="34" charset="0"/>
              </a:defRPr>
            </a:lvl6pPr>
            <a:lvl7pPr marL="2743200" algn="l" defTabSz="914400" rtl="0" eaLnBrk="1" latinLnBrk="0" hangingPunct="1">
              <a:defRPr kern="1200">
                <a:solidFill>
                  <a:schemeClr val="tx1"/>
                </a:solidFill>
                <a:latin typeface="Myriad Pro"/>
                <a:ea typeface="+mn-ea"/>
                <a:cs typeface="Arial" pitchFamily="34" charset="0"/>
              </a:defRPr>
            </a:lvl7pPr>
            <a:lvl8pPr marL="3200400" algn="l" defTabSz="914400" rtl="0" eaLnBrk="1" latinLnBrk="0" hangingPunct="1">
              <a:defRPr kern="1200">
                <a:solidFill>
                  <a:schemeClr val="tx1"/>
                </a:solidFill>
                <a:latin typeface="Myriad Pro"/>
                <a:ea typeface="+mn-ea"/>
                <a:cs typeface="Arial" pitchFamily="34" charset="0"/>
              </a:defRPr>
            </a:lvl8pPr>
            <a:lvl9pPr marL="3657600" algn="l" defTabSz="914400" rtl="0" eaLnBrk="1" latinLnBrk="0" hangingPunct="1">
              <a:defRPr kern="1200">
                <a:solidFill>
                  <a:schemeClr val="tx1"/>
                </a:solidFill>
                <a:latin typeface="Myriad Pro"/>
                <a:ea typeface="+mn-ea"/>
                <a:cs typeface="Arial" pitchFamily="34" charset="0"/>
              </a:defRPr>
            </a:lvl9pPr>
          </a:lstStyle>
          <a:p>
            <a:pPr>
              <a:defRPr/>
            </a:pPr>
            <a:r>
              <a:rPr lang="pl-PL" sz="1000" b="1" dirty="0" err="1">
                <a:solidFill>
                  <a:schemeClr val="bg1"/>
                </a:solidFill>
              </a:rPr>
              <a:t>Slide</a:t>
            </a:r>
            <a:r>
              <a:rPr lang="pl-PL" sz="1000" b="1" dirty="0">
                <a:solidFill>
                  <a:schemeClr val="bg1"/>
                </a:solidFill>
              </a:rPr>
              <a:t> </a:t>
            </a:r>
            <a:r>
              <a:rPr lang="en-GB" sz="1000" b="1" dirty="0">
                <a:solidFill>
                  <a:schemeClr val="bg1"/>
                </a:solidFill>
              </a:rPr>
              <a:t>13</a:t>
            </a:r>
          </a:p>
        </p:txBody>
      </p:sp>
      <p:sp>
        <p:nvSpPr>
          <p:cNvPr id="9" name="Rectangle 8">
            <a:extLst>
              <a:ext uri="{FF2B5EF4-FFF2-40B4-BE49-F238E27FC236}">
                <a16:creationId xmlns:a16="http://schemas.microsoft.com/office/drawing/2014/main" id="{AEE9E98A-EBF5-F8C8-B017-4F5C6C9DBE55}"/>
              </a:ext>
            </a:extLst>
          </p:cNvPr>
          <p:cNvSpPr/>
          <p:nvPr/>
        </p:nvSpPr>
        <p:spPr>
          <a:xfrm>
            <a:off x="4379650" y="4509120"/>
            <a:ext cx="4164623" cy="173478"/>
          </a:xfrm>
          <a:prstGeom prst="rect">
            <a:avLst/>
          </a:prstGeom>
          <a:noFill/>
          <a:ln>
            <a:solidFill>
              <a:srgbClr val="FFFF00"/>
            </a:solidFill>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68082939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350F436A-B19F-94EC-88C5-A2F1499C3D46}"/>
              </a:ext>
            </a:extLst>
          </p:cNvPr>
          <p:cNvPicPr>
            <a:picLocks noChangeAspect="1"/>
          </p:cNvPicPr>
          <p:nvPr/>
        </p:nvPicPr>
        <p:blipFill rotWithShape="1">
          <a:blip r:embed="rId2"/>
          <a:srcRect b="14868"/>
          <a:stretch/>
        </p:blipFill>
        <p:spPr>
          <a:xfrm>
            <a:off x="3368621" y="2485456"/>
            <a:ext cx="5454758" cy="3991149"/>
          </a:xfrm>
          <a:prstGeom prst="rect">
            <a:avLst/>
          </a:prstGeom>
        </p:spPr>
      </p:pic>
      <p:sp>
        <p:nvSpPr>
          <p:cNvPr id="2" name="Title 1"/>
          <p:cNvSpPr>
            <a:spLocks noGrp="1"/>
          </p:cNvSpPr>
          <p:nvPr>
            <p:ph type="title"/>
          </p:nvPr>
        </p:nvSpPr>
        <p:spPr>
          <a:xfrm>
            <a:off x="2100000" y="396001"/>
            <a:ext cx="8064500" cy="4320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r>
              <a:rPr lang="en-GB" altLang="en-US" dirty="0"/>
              <a:t>Outstanding commitments</a:t>
            </a:r>
            <a:endParaRPr lang="en-GB" dirty="0"/>
          </a:p>
        </p:txBody>
      </p:sp>
      <p:sp>
        <p:nvSpPr>
          <p:cNvPr id="6" name="Slide Number Placeholder 3"/>
          <p:cNvSpPr txBox="1">
            <a:spLocks/>
          </p:cNvSpPr>
          <p:nvPr/>
        </p:nvSpPr>
        <p:spPr>
          <a:xfrm>
            <a:off x="9450364" y="6352362"/>
            <a:ext cx="822101" cy="252413"/>
          </a:xfrm>
          <a:prstGeom prst="rect">
            <a:avLst/>
          </a:prstGeom>
        </p:spPr>
        <p:txBody>
          <a:bodyPr/>
          <a:lstStyle>
            <a:defPPr>
              <a:defRPr lang="en-US"/>
            </a:defPPr>
            <a:lvl1pPr algn="l" rtl="0" fontAlgn="base">
              <a:spcBef>
                <a:spcPct val="0"/>
              </a:spcBef>
              <a:spcAft>
                <a:spcPct val="0"/>
              </a:spcAft>
              <a:defRPr kern="1200">
                <a:solidFill>
                  <a:schemeClr val="tx1"/>
                </a:solidFill>
                <a:latin typeface="Myriad Pro"/>
                <a:ea typeface="+mn-ea"/>
                <a:cs typeface="Arial" pitchFamily="34" charset="0"/>
              </a:defRPr>
            </a:lvl1pPr>
            <a:lvl2pPr marL="457200" algn="l" rtl="0" fontAlgn="base">
              <a:spcBef>
                <a:spcPct val="0"/>
              </a:spcBef>
              <a:spcAft>
                <a:spcPct val="0"/>
              </a:spcAft>
              <a:defRPr kern="1200">
                <a:solidFill>
                  <a:schemeClr val="tx1"/>
                </a:solidFill>
                <a:latin typeface="Myriad Pro"/>
                <a:ea typeface="+mn-ea"/>
                <a:cs typeface="Arial" pitchFamily="34" charset="0"/>
              </a:defRPr>
            </a:lvl2pPr>
            <a:lvl3pPr marL="914400" algn="l" rtl="0" fontAlgn="base">
              <a:spcBef>
                <a:spcPct val="0"/>
              </a:spcBef>
              <a:spcAft>
                <a:spcPct val="0"/>
              </a:spcAft>
              <a:defRPr kern="1200">
                <a:solidFill>
                  <a:schemeClr val="tx1"/>
                </a:solidFill>
                <a:latin typeface="Myriad Pro"/>
                <a:ea typeface="+mn-ea"/>
                <a:cs typeface="Arial" pitchFamily="34" charset="0"/>
              </a:defRPr>
            </a:lvl3pPr>
            <a:lvl4pPr marL="1371600" algn="l" rtl="0" fontAlgn="base">
              <a:spcBef>
                <a:spcPct val="0"/>
              </a:spcBef>
              <a:spcAft>
                <a:spcPct val="0"/>
              </a:spcAft>
              <a:defRPr kern="1200">
                <a:solidFill>
                  <a:schemeClr val="tx1"/>
                </a:solidFill>
                <a:latin typeface="Myriad Pro"/>
                <a:ea typeface="+mn-ea"/>
                <a:cs typeface="Arial" pitchFamily="34" charset="0"/>
              </a:defRPr>
            </a:lvl4pPr>
            <a:lvl5pPr marL="1828800" algn="l" rtl="0" fontAlgn="base">
              <a:spcBef>
                <a:spcPct val="0"/>
              </a:spcBef>
              <a:spcAft>
                <a:spcPct val="0"/>
              </a:spcAft>
              <a:defRPr kern="1200">
                <a:solidFill>
                  <a:schemeClr val="tx1"/>
                </a:solidFill>
                <a:latin typeface="Myriad Pro"/>
                <a:ea typeface="+mn-ea"/>
                <a:cs typeface="Arial" pitchFamily="34" charset="0"/>
              </a:defRPr>
            </a:lvl5pPr>
            <a:lvl6pPr marL="2286000" algn="l" defTabSz="914400" rtl="0" eaLnBrk="1" latinLnBrk="0" hangingPunct="1">
              <a:defRPr kern="1200">
                <a:solidFill>
                  <a:schemeClr val="tx1"/>
                </a:solidFill>
                <a:latin typeface="Myriad Pro"/>
                <a:ea typeface="+mn-ea"/>
                <a:cs typeface="Arial" pitchFamily="34" charset="0"/>
              </a:defRPr>
            </a:lvl6pPr>
            <a:lvl7pPr marL="2743200" algn="l" defTabSz="914400" rtl="0" eaLnBrk="1" latinLnBrk="0" hangingPunct="1">
              <a:defRPr kern="1200">
                <a:solidFill>
                  <a:schemeClr val="tx1"/>
                </a:solidFill>
                <a:latin typeface="Myriad Pro"/>
                <a:ea typeface="+mn-ea"/>
                <a:cs typeface="Arial" pitchFamily="34" charset="0"/>
              </a:defRPr>
            </a:lvl7pPr>
            <a:lvl8pPr marL="3200400" algn="l" defTabSz="914400" rtl="0" eaLnBrk="1" latinLnBrk="0" hangingPunct="1">
              <a:defRPr kern="1200">
                <a:solidFill>
                  <a:schemeClr val="tx1"/>
                </a:solidFill>
                <a:latin typeface="Myriad Pro"/>
                <a:ea typeface="+mn-ea"/>
                <a:cs typeface="Arial" pitchFamily="34" charset="0"/>
              </a:defRPr>
            </a:lvl8pPr>
            <a:lvl9pPr marL="3657600" algn="l" defTabSz="914400" rtl="0" eaLnBrk="1" latinLnBrk="0" hangingPunct="1">
              <a:defRPr kern="1200">
                <a:solidFill>
                  <a:schemeClr val="tx1"/>
                </a:solidFill>
                <a:latin typeface="Myriad Pro"/>
                <a:ea typeface="+mn-ea"/>
                <a:cs typeface="Arial" pitchFamily="34" charset="0"/>
              </a:defRPr>
            </a:lvl9pPr>
          </a:lstStyle>
          <a:p>
            <a:pPr>
              <a:defRPr/>
            </a:pPr>
            <a:r>
              <a:rPr lang="pl-PL" sz="1000" b="1" dirty="0" err="1">
                <a:solidFill>
                  <a:schemeClr val="bg1"/>
                </a:solidFill>
              </a:rPr>
              <a:t>Slide</a:t>
            </a:r>
            <a:r>
              <a:rPr lang="pl-PL" sz="1000" b="1" dirty="0">
                <a:solidFill>
                  <a:schemeClr val="bg1"/>
                </a:solidFill>
              </a:rPr>
              <a:t> </a:t>
            </a:r>
            <a:r>
              <a:rPr lang="en-GB" sz="1000" b="1" dirty="0">
                <a:solidFill>
                  <a:schemeClr val="bg1"/>
                </a:solidFill>
              </a:rPr>
              <a:t>14</a:t>
            </a:r>
          </a:p>
        </p:txBody>
      </p:sp>
      <p:sp>
        <p:nvSpPr>
          <p:cNvPr id="42" name="Content Placeholder 2"/>
          <p:cNvSpPr>
            <a:spLocks noGrp="1"/>
          </p:cNvSpPr>
          <p:nvPr>
            <p:ph idx="1"/>
          </p:nvPr>
        </p:nvSpPr>
        <p:spPr>
          <a:xfrm>
            <a:off x="2100000" y="1080001"/>
            <a:ext cx="8280000" cy="1293459"/>
          </a:xfrm>
        </p:spPr>
        <p:txBody>
          <a:bodyPr rtlCol="0">
            <a:normAutofit/>
          </a:bodyPr>
          <a:lstStyle/>
          <a:p>
            <a:pPr marL="0" indent="0" eaLnBrk="1" fontAlgn="auto" hangingPunct="1">
              <a:spcAft>
                <a:spcPts val="0"/>
              </a:spcAft>
              <a:buNone/>
              <a:defRPr/>
            </a:pPr>
            <a:r>
              <a:rPr lang="en-GB" dirty="0"/>
              <a:t>Outstanding commitments from the EU budget and NGEU grant funding, which represent future financial obligations unless decommitted, reached a </a:t>
            </a:r>
            <a:r>
              <a:rPr lang="en-GB" b="1" dirty="0"/>
              <a:t>record level</a:t>
            </a:r>
            <a:r>
              <a:rPr lang="en-GB" dirty="0"/>
              <a:t> of </a:t>
            </a:r>
            <a:r>
              <a:rPr lang="en-GB" b="1" dirty="0"/>
              <a:t>€543.0 billion</a:t>
            </a:r>
            <a:r>
              <a:rPr lang="en-GB" dirty="0"/>
              <a:t> at the end of 2023 (2022: €452.8 billion). These were mainly related to the EU budget and carry-overs and NGEU grant funding. </a:t>
            </a:r>
          </a:p>
        </p:txBody>
      </p:sp>
      <p:sp>
        <p:nvSpPr>
          <p:cNvPr id="10" name="Text Placeholder 4"/>
          <p:cNvSpPr txBox="1">
            <a:spLocks/>
          </p:cNvSpPr>
          <p:nvPr/>
        </p:nvSpPr>
        <p:spPr>
          <a:xfrm>
            <a:off x="3431704" y="2333050"/>
            <a:ext cx="5760640" cy="447879"/>
          </a:xfrm>
          <a:prstGeom prst="rect">
            <a:avLst/>
          </a:prstGeom>
        </p:spPr>
        <p:txBody>
          <a:bodyPr lIns="0" tIns="0" rIns="0" bIns="0"/>
          <a:lstStyle>
            <a:lvl1pPr marL="265113" indent="-265113" algn="l" rtl="0" eaLnBrk="0" fontAlgn="base" hangingPunct="0">
              <a:lnSpc>
                <a:spcPct val="90000"/>
              </a:lnSpc>
              <a:spcBef>
                <a:spcPts val="800"/>
              </a:spcBef>
              <a:spcAft>
                <a:spcPct val="0"/>
              </a:spcAft>
              <a:buClr>
                <a:schemeClr val="accent1"/>
              </a:buClr>
              <a:buSzPct val="100000"/>
              <a:buFont typeface="Arial" pitchFamily="34" charset="0"/>
              <a:buChar char="•"/>
              <a:defRPr kern="1200">
                <a:solidFill>
                  <a:srgbClr val="58595B"/>
                </a:solidFill>
                <a:latin typeface="+mn-lt"/>
                <a:ea typeface="+mn-ea"/>
                <a:cs typeface="+mn-cs"/>
              </a:defRPr>
            </a:lvl1pPr>
            <a:lvl2pPr marL="512763" indent="-234950" algn="l" rtl="0" eaLnBrk="0" fontAlgn="base" hangingPunct="0">
              <a:lnSpc>
                <a:spcPct val="90000"/>
              </a:lnSpc>
              <a:spcBef>
                <a:spcPts val="400"/>
              </a:spcBef>
              <a:spcAft>
                <a:spcPct val="0"/>
              </a:spcAft>
              <a:buClr>
                <a:schemeClr val="accent1"/>
              </a:buClr>
              <a:buSzPct val="100000"/>
              <a:buFont typeface="Arial" pitchFamily="34" charset="0"/>
              <a:buChar char="•"/>
              <a:defRPr kern="1200">
                <a:solidFill>
                  <a:srgbClr val="58595B"/>
                </a:solidFill>
                <a:latin typeface="+mn-lt"/>
                <a:ea typeface="+mn-ea"/>
                <a:cs typeface="+mn-cs"/>
              </a:defRPr>
            </a:lvl2pPr>
            <a:lvl3pPr marL="758825" indent="-228600" algn="l" rtl="0" eaLnBrk="0" fontAlgn="base" hangingPunct="0">
              <a:lnSpc>
                <a:spcPct val="90000"/>
              </a:lnSpc>
              <a:spcBef>
                <a:spcPts val="200"/>
              </a:spcBef>
              <a:spcAft>
                <a:spcPct val="0"/>
              </a:spcAft>
              <a:buClr>
                <a:schemeClr val="accent1"/>
              </a:buClr>
              <a:buSzPct val="100000"/>
              <a:buFont typeface="Arial" pitchFamily="34" charset="0"/>
              <a:buChar char="•"/>
              <a:defRPr kern="1200">
                <a:solidFill>
                  <a:srgbClr val="58595B"/>
                </a:solidFill>
                <a:latin typeface="+mn-lt"/>
                <a:ea typeface="+mn-ea"/>
                <a:cs typeface="+mn-cs"/>
              </a:defRPr>
            </a:lvl3pPr>
            <a:lvl4pPr marL="993775" indent="-228600" algn="l" rtl="0" eaLnBrk="0" fontAlgn="base" hangingPunct="0">
              <a:lnSpc>
                <a:spcPct val="90000"/>
              </a:lnSpc>
              <a:spcBef>
                <a:spcPct val="0"/>
              </a:spcBef>
              <a:spcAft>
                <a:spcPct val="0"/>
              </a:spcAft>
              <a:buClr>
                <a:schemeClr val="accent1"/>
              </a:buClr>
              <a:buSzPct val="100000"/>
              <a:buFont typeface="Arial" pitchFamily="34" charset="0"/>
              <a:buChar char="•"/>
              <a:defRPr kern="1200">
                <a:solidFill>
                  <a:srgbClr val="58595B"/>
                </a:solidFill>
                <a:latin typeface="+mn-lt"/>
                <a:ea typeface="+mn-ea"/>
                <a:cs typeface="+mn-cs"/>
              </a:defRPr>
            </a:lvl4pPr>
            <a:lvl5pPr marL="1219200" indent="-228600" algn="l" rtl="0" eaLnBrk="0" fontAlgn="base" hangingPunct="0">
              <a:lnSpc>
                <a:spcPct val="90000"/>
              </a:lnSpc>
              <a:spcBef>
                <a:spcPct val="0"/>
              </a:spcBef>
              <a:spcAft>
                <a:spcPct val="0"/>
              </a:spcAft>
              <a:buClr>
                <a:schemeClr val="accent1"/>
              </a:buClr>
              <a:buSzPct val="100000"/>
              <a:buFont typeface="Arial" pitchFamily="34" charset="0"/>
              <a:buChar char="•"/>
              <a:defRPr kern="1200">
                <a:solidFill>
                  <a:srgbClr val="58595B"/>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GB" b="1" dirty="0">
                <a:solidFill>
                  <a:schemeClr val="accent2"/>
                </a:solidFill>
              </a:rPr>
              <a:t>Outstanding commitments by source and MFF heading</a:t>
            </a:r>
          </a:p>
        </p:txBody>
      </p:sp>
    </p:spTree>
    <p:extLst>
      <p:ext uri="{BB962C8B-B14F-4D97-AF65-F5344CB8AC3E}">
        <p14:creationId xmlns:p14="http://schemas.microsoft.com/office/powerpoint/2010/main" val="316865116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a:xfrm>
            <a:off x="2100000" y="396000"/>
            <a:ext cx="8172450" cy="4318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r>
              <a:rPr lang="en-GB" altLang="en-US" dirty="0"/>
              <a:t>Risks and challenges</a:t>
            </a:r>
          </a:p>
        </p:txBody>
      </p:sp>
      <p:sp>
        <p:nvSpPr>
          <p:cNvPr id="3" name="Content Placeholder 2"/>
          <p:cNvSpPr>
            <a:spLocks noGrp="1"/>
          </p:cNvSpPr>
          <p:nvPr>
            <p:ph idx="1"/>
          </p:nvPr>
        </p:nvSpPr>
        <p:spPr>
          <a:xfrm>
            <a:off x="2105190" y="980728"/>
            <a:ext cx="8064000" cy="5256584"/>
          </a:xfrm>
        </p:spPr>
        <p:txBody>
          <a:bodyPr rtlCol="0">
            <a:normAutofit fontScale="92500" lnSpcReduction="10000"/>
          </a:bodyPr>
          <a:lstStyle/>
          <a:p>
            <a:pPr>
              <a:lnSpc>
                <a:spcPct val="100000"/>
              </a:lnSpc>
              <a:spcBef>
                <a:spcPts val="0"/>
              </a:spcBef>
              <a:spcAft>
                <a:spcPts val="1800"/>
              </a:spcAft>
            </a:pPr>
            <a:r>
              <a:rPr lang="en-GB" dirty="0"/>
              <a:t>The </a:t>
            </a:r>
            <a:r>
              <a:rPr lang="en-GB" b="1" dirty="0"/>
              <a:t>risk of member states losing out on funding </a:t>
            </a:r>
            <a:r>
              <a:rPr lang="en-GB" dirty="0"/>
              <a:t>can materialise at the end of 2025. The Commission forecast decommitments for 2024-2027 period at €8.1 billion (of which €2.2 billion for the CF, ERDF, and ESF+ cohesion policy funds). When decommitments are high, the</a:t>
            </a:r>
            <a:r>
              <a:rPr lang="en-GB" b="1" dirty="0"/>
              <a:t> achievement of the EU objectives might be jeopardised</a:t>
            </a:r>
            <a:r>
              <a:rPr lang="en-GB" dirty="0"/>
              <a:t>.</a:t>
            </a:r>
          </a:p>
          <a:p>
            <a:pPr>
              <a:lnSpc>
                <a:spcPct val="100000"/>
              </a:lnSpc>
              <a:spcBef>
                <a:spcPts val="0"/>
              </a:spcBef>
              <a:spcAft>
                <a:spcPts val="1800"/>
              </a:spcAft>
            </a:pPr>
            <a:r>
              <a:rPr lang="en-GB" b="1" dirty="0"/>
              <a:t>Outstanding EU borrowing</a:t>
            </a:r>
            <a:r>
              <a:rPr lang="en-GB" dirty="0"/>
              <a:t> from the markets increased significantly in 2023 to </a:t>
            </a:r>
            <a:r>
              <a:rPr lang="en-GB" b="1" dirty="0"/>
              <a:t>€458.5 billion </a:t>
            </a:r>
            <a:r>
              <a:rPr lang="en-GB" dirty="0"/>
              <a:t>by year-end (2022: €348.0 billion), mainly due to borrowings for NGEU. While NGEU borrowing may more than double by 2026, </a:t>
            </a:r>
            <a:r>
              <a:rPr lang="en-GB" b="1" dirty="0"/>
              <a:t>the bulk of repayment is deferred to future MFFs</a:t>
            </a:r>
            <a:r>
              <a:rPr lang="en-GB" dirty="0"/>
              <a:t>. Furthermore, external assigned revenue from the NGEU debt has a significant negative impact on the economic result.</a:t>
            </a:r>
          </a:p>
          <a:p>
            <a:pPr>
              <a:lnSpc>
                <a:spcPct val="100000"/>
              </a:lnSpc>
              <a:spcBef>
                <a:spcPts val="0"/>
              </a:spcBef>
              <a:spcAft>
                <a:spcPts val="1800"/>
              </a:spcAft>
            </a:pPr>
            <a:r>
              <a:rPr lang="en-GB" dirty="0"/>
              <a:t>Potential changes in market conditions might result in </a:t>
            </a:r>
            <a:r>
              <a:rPr lang="en-GB" b="1" dirty="0"/>
              <a:t>higher borrowing costs </a:t>
            </a:r>
            <a:r>
              <a:rPr lang="en-GB" dirty="0"/>
              <a:t>that, for the NGEU debt relating to grants and NGEU top-ups, will have to be borne by the EU budget. The Commission estimated that the </a:t>
            </a:r>
            <a:r>
              <a:rPr lang="en-GB" b="1" dirty="0"/>
              <a:t>additional interest and coupon payments</a:t>
            </a:r>
            <a:r>
              <a:rPr lang="en-GB" dirty="0"/>
              <a:t> for NGEU borrowing within the current MFF might range between </a:t>
            </a:r>
            <a:br>
              <a:rPr lang="en-GB" dirty="0"/>
            </a:br>
            <a:r>
              <a:rPr lang="en-GB" dirty="0"/>
              <a:t>€17.0 billion and €27.0 billion, compared to initial estimate of €15.0 billion.</a:t>
            </a:r>
          </a:p>
          <a:p>
            <a:pPr>
              <a:lnSpc>
                <a:spcPct val="100000"/>
              </a:lnSpc>
              <a:spcBef>
                <a:spcPts val="0"/>
              </a:spcBef>
              <a:spcAft>
                <a:spcPts val="1800"/>
              </a:spcAft>
            </a:pPr>
            <a:r>
              <a:rPr lang="en-GB" dirty="0"/>
              <a:t>In 2024, the </a:t>
            </a:r>
            <a:r>
              <a:rPr lang="en-GB" b="1" dirty="0"/>
              <a:t>Ukraine facility </a:t>
            </a:r>
            <a:r>
              <a:rPr lang="en-GB" dirty="0"/>
              <a:t>was set up to provide financial support for an additional amount of up to </a:t>
            </a:r>
            <a:r>
              <a:rPr lang="en-GB" b="1" dirty="0"/>
              <a:t>€33.0 billion in loans</a:t>
            </a:r>
            <a:r>
              <a:rPr lang="en-GB" dirty="0"/>
              <a:t>. There is no legal requirement for provisioning, which entails </a:t>
            </a:r>
            <a:r>
              <a:rPr lang="en-GB" b="1" dirty="0"/>
              <a:t>considerable risks for the EU budget</a:t>
            </a:r>
            <a:r>
              <a:rPr lang="en-GB" dirty="0"/>
              <a:t>. </a:t>
            </a:r>
          </a:p>
          <a:p>
            <a:pPr>
              <a:lnSpc>
                <a:spcPct val="100000"/>
              </a:lnSpc>
              <a:spcBef>
                <a:spcPts val="0"/>
              </a:spcBef>
              <a:spcAft>
                <a:spcPts val="1800"/>
              </a:spcAft>
            </a:pPr>
            <a:endParaRPr lang="en-GB" dirty="0"/>
          </a:p>
        </p:txBody>
      </p:sp>
      <p:sp>
        <p:nvSpPr>
          <p:cNvPr id="5" name="Slide Number Placeholder 3"/>
          <p:cNvSpPr txBox="1">
            <a:spLocks/>
          </p:cNvSpPr>
          <p:nvPr/>
        </p:nvSpPr>
        <p:spPr>
          <a:xfrm>
            <a:off x="9450363" y="6352362"/>
            <a:ext cx="822087" cy="252413"/>
          </a:xfrm>
          <a:prstGeom prst="rect">
            <a:avLst/>
          </a:prstGeom>
        </p:spPr>
        <p:txBody>
          <a:bodyPr/>
          <a:lstStyle>
            <a:defPPr>
              <a:defRPr lang="en-US"/>
            </a:defPPr>
            <a:lvl1pPr algn="l" rtl="0" fontAlgn="base">
              <a:spcBef>
                <a:spcPct val="0"/>
              </a:spcBef>
              <a:spcAft>
                <a:spcPct val="0"/>
              </a:spcAft>
              <a:defRPr kern="1200">
                <a:solidFill>
                  <a:schemeClr val="tx1"/>
                </a:solidFill>
                <a:latin typeface="Myriad Pro"/>
                <a:ea typeface="+mn-ea"/>
                <a:cs typeface="Arial" pitchFamily="34" charset="0"/>
              </a:defRPr>
            </a:lvl1pPr>
            <a:lvl2pPr marL="457200" algn="l" rtl="0" fontAlgn="base">
              <a:spcBef>
                <a:spcPct val="0"/>
              </a:spcBef>
              <a:spcAft>
                <a:spcPct val="0"/>
              </a:spcAft>
              <a:defRPr kern="1200">
                <a:solidFill>
                  <a:schemeClr val="tx1"/>
                </a:solidFill>
                <a:latin typeface="Myriad Pro"/>
                <a:ea typeface="+mn-ea"/>
                <a:cs typeface="Arial" pitchFamily="34" charset="0"/>
              </a:defRPr>
            </a:lvl2pPr>
            <a:lvl3pPr marL="914400" algn="l" rtl="0" fontAlgn="base">
              <a:spcBef>
                <a:spcPct val="0"/>
              </a:spcBef>
              <a:spcAft>
                <a:spcPct val="0"/>
              </a:spcAft>
              <a:defRPr kern="1200">
                <a:solidFill>
                  <a:schemeClr val="tx1"/>
                </a:solidFill>
                <a:latin typeface="Myriad Pro"/>
                <a:ea typeface="+mn-ea"/>
                <a:cs typeface="Arial" pitchFamily="34" charset="0"/>
              </a:defRPr>
            </a:lvl3pPr>
            <a:lvl4pPr marL="1371600" algn="l" rtl="0" fontAlgn="base">
              <a:spcBef>
                <a:spcPct val="0"/>
              </a:spcBef>
              <a:spcAft>
                <a:spcPct val="0"/>
              </a:spcAft>
              <a:defRPr kern="1200">
                <a:solidFill>
                  <a:schemeClr val="tx1"/>
                </a:solidFill>
                <a:latin typeface="Myriad Pro"/>
                <a:ea typeface="+mn-ea"/>
                <a:cs typeface="Arial" pitchFamily="34" charset="0"/>
              </a:defRPr>
            </a:lvl4pPr>
            <a:lvl5pPr marL="1828800" algn="l" rtl="0" fontAlgn="base">
              <a:spcBef>
                <a:spcPct val="0"/>
              </a:spcBef>
              <a:spcAft>
                <a:spcPct val="0"/>
              </a:spcAft>
              <a:defRPr kern="1200">
                <a:solidFill>
                  <a:schemeClr val="tx1"/>
                </a:solidFill>
                <a:latin typeface="Myriad Pro"/>
                <a:ea typeface="+mn-ea"/>
                <a:cs typeface="Arial" pitchFamily="34" charset="0"/>
              </a:defRPr>
            </a:lvl5pPr>
            <a:lvl6pPr marL="2286000" algn="l" defTabSz="914400" rtl="0" eaLnBrk="1" latinLnBrk="0" hangingPunct="1">
              <a:defRPr kern="1200">
                <a:solidFill>
                  <a:schemeClr val="tx1"/>
                </a:solidFill>
                <a:latin typeface="Myriad Pro"/>
                <a:ea typeface="+mn-ea"/>
                <a:cs typeface="Arial" pitchFamily="34" charset="0"/>
              </a:defRPr>
            </a:lvl6pPr>
            <a:lvl7pPr marL="2743200" algn="l" defTabSz="914400" rtl="0" eaLnBrk="1" latinLnBrk="0" hangingPunct="1">
              <a:defRPr kern="1200">
                <a:solidFill>
                  <a:schemeClr val="tx1"/>
                </a:solidFill>
                <a:latin typeface="Myriad Pro"/>
                <a:ea typeface="+mn-ea"/>
                <a:cs typeface="Arial" pitchFamily="34" charset="0"/>
              </a:defRPr>
            </a:lvl7pPr>
            <a:lvl8pPr marL="3200400" algn="l" defTabSz="914400" rtl="0" eaLnBrk="1" latinLnBrk="0" hangingPunct="1">
              <a:defRPr kern="1200">
                <a:solidFill>
                  <a:schemeClr val="tx1"/>
                </a:solidFill>
                <a:latin typeface="Myriad Pro"/>
                <a:ea typeface="+mn-ea"/>
                <a:cs typeface="Arial" pitchFamily="34" charset="0"/>
              </a:defRPr>
            </a:lvl8pPr>
            <a:lvl9pPr marL="3657600" algn="l" defTabSz="914400" rtl="0" eaLnBrk="1" latinLnBrk="0" hangingPunct="1">
              <a:defRPr kern="1200">
                <a:solidFill>
                  <a:schemeClr val="tx1"/>
                </a:solidFill>
                <a:latin typeface="Myriad Pro"/>
                <a:ea typeface="+mn-ea"/>
                <a:cs typeface="Arial" pitchFamily="34" charset="0"/>
              </a:defRPr>
            </a:lvl9pPr>
          </a:lstStyle>
          <a:p>
            <a:pPr>
              <a:defRPr/>
            </a:pPr>
            <a:r>
              <a:rPr lang="pl-PL" sz="1000" b="1" dirty="0" err="1">
                <a:solidFill>
                  <a:schemeClr val="bg1"/>
                </a:solidFill>
              </a:rPr>
              <a:t>Slide</a:t>
            </a:r>
            <a:r>
              <a:rPr lang="pl-PL" sz="1000" b="1" dirty="0">
                <a:solidFill>
                  <a:schemeClr val="bg1"/>
                </a:solidFill>
              </a:rPr>
              <a:t> </a:t>
            </a:r>
            <a:r>
              <a:rPr lang="en-GB" sz="1000" b="1" dirty="0">
                <a:solidFill>
                  <a:schemeClr val="bg1"/>
                </a:solidFill>
              </a:rPr>
              <a:t>15</a:t>
            </a:r>
          </a:p>
        </p:txBody>
      </p:sp>
    </p:spTree>
    <p:extLst>
      <p:ext uri="{BB962C8B-B14F-4D97-AF65-F5344CB8AC3E}">
        <p14:creationId xmlns:p14="http://schemas.microsoft.com/office/powerpoint/2010/main" val="264228154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Slide Number Placeholder 3"/>
          <p:cNvSpPr txBox="1">
            <a:spLocks/>
          </p:cNvSpPr>
          <p:nvPr/>
        </p:nvSpPr>
        <p:spPr>
          <a:xfrm>
            <a:off x="9450363" y="6352362"/>
            <a:ext cx="894109" cy="252413"/>
          </a:xfrm>
          <a:prstGeom prst="rect">
            <a:avLst/>
          </a:prstGeom>
        </p:spPr>
        <p:txBody>
          <a:bodyPr/>
          <a:lstStyle>
            <a:defPPr>
              <a:defRPr lang="en-US"/>
            </a:defPPr>
            <a:lvl1pPr algn="l" rtl="0" fontAlgn="base">
              <a:spcBef>
                <a:spcPct val="0"/>
              </a:spcBef>
              <a:spcAft>
                <a:spcPct val="0"/>
              </a:spcAft>
              <a:defRPr kern="1200">
                <a:solidFill>
                  <a:schemeClr val="tx1"/>
                </a:solidFill>
                <a:latin typeface="Myriad Pro"/>
                <a:ea typeface="+mn-ea"/>
                <a:cs typeface="Arial" pitchFamily="34" charset="0"/>
              </a:defRPr>
            </a:lvl1pPr>
            <a:lvl2pPr marL="457200" algn="l" rtl="0" fontAlgn="base">
              <a:spcBef>
                <a:spcPct val="0"/>
              </a:spcBef>
              <a:spcAft>
                <a:spcPct val="0"/>
              </a:spcAft>
              <a:defRPr kern="1200">
                <a:solidFill>
                  <a:schemeClr val="tx1"/>
                </a:solidFill>
                <a:latin typeface="Myriad Pro"/>
                <a:ea typeface="+mn-ea"/>
                <a:cs typeface="Arial" pitchFamily="34" charset="0"/>
              </a:defRPr>
            </a:lvl2pPr>
            <a:lvl3pPr marL="914400" algn="l" rtl="0" fontAlgn="base">
              <a:spcBef>
                <a:spcPct val="0"/>
              </a:spcBef>
              <a:spcAft>
                <a:spcPct val="0"/>
              </a:spcAft>
              <a:defRPr kern="1200">
                <a:solidFill>
                  <a:schemeClr val="tx1"/>
                </a:solidFill>
                <a:latin typeface="Myriad Pro"/>
                <a:ea typeface="+mn-ea"/>
                <a:cs typeface="Arial" pitchFamily="34" charset="0"/>
              </a:defRPr>
            </a:lvl3pPr>
            <a:lvl4pPr marL="1371600" algn="l" rtl="0" fontAlgn="base">
              <a:spcBef>
                <a:spcPct val="0"/>
              </a:spcBef>
              <a:spcAft>
                <a:spcPct val="0"/>
              </a:spcAft>
              <a:defRPr kern="1200">
                <a:solidFill>
                  <a:schemeClr val="tx1"/>
                </a:solidFill>
                <a:latin typeface="Myriad Pro"/>
                <a:ea typeface="+mn-ea"/>
                <a:cs typeface="Arial" pitchFamily="34" charset="0"/>
              </a:defRPr>
            </a:lvl4pPr>
            <a:lvl5pPr marL="1828800" algn="l" rtl="0" fontAlgn="base">
              <a:spcBef>
                <a:spcPct val="0"/>
              </a:spcBef>
              <a:spcAft>
                <a:spcPct val="0"/>
              </a:spcAft>
              <a:defRPr kern="1200">
                <a:solidFill>
                  <a:schemeClr val="tx1"/>
                </a:solidFill>
                <a:latin typeface="Myriad Pro"/>
                <a:ea typeface="+mn-ea"/>
                <a:cs typeface="Arial" pitchFamily="34" charset="0"/>
              </a:defRPr>
            </a:lvl5pPr>
            <a:lvl6pPr marL="2286000" algn="l" defTabSz="914400" rtl="0" eaLnBrk="1" latinLnBrk="0" hangingPunct="1">
              <a:defRPr kern="1200">
                <a:solidFill>
                  <a:schemeClr val="tx1"/>
                </a:solidFill>
                <a:latin typeface="Myriad Pro"/>
                <a:ea typeface="+mn-ea"/>
                <a:cs typeface="Arial" pitchFamily="34" charset="0"/>
              </a:defRPr>
            </a:lvl6pPr>
            <a:lvl7pPr marL="2743200" algn="l" defTabSz="914400" rtl="0" eaLnBrk="1" latinLnBrk="0" hangingPunct="1">
              <a:defRPr kern="1200">
                <a:solidFill>
                  <a:schemeClr val="tx1"/>
                </a:solidFill>
                <a:latin typeface="Myriad Pro"/>
                <a:ea typeface="+mn-ea"/>
                <a:cs typeface="Arial" pitchFamily="34" charset="0"/>
              </a:defRPr>
            </a:lvl7pPr>
            <a:lvl8pPr marL="3200400" algn="l" defTabSz="914400" rtl="0" eaLnBrk="1" latinLnBrk="0" hangingPunct="1">
              <a:defRPr kern="1200">
                <a:solidFill>
                  <a:schemeClr val="tx1"/>
                </a:solidFill>
                <a:latin typeface="Myriad Pro"/>
                <a:ea typeface="+mn-ea"/>
                <a:cs typeface="Arial" pitchFamily="34" charset="0"/>
              </a:defRPr>
            </a:lvl8pPr>
            <a:lvl9pPr marL="3657600" algn="l" defTabSz="914400" rtl="0" eaLnBrk="1" latinLnBrk="0" hangingPunct="1">
              <a:defRPr kern="1200">
                <a:solidFill>
                  <a:schemeClr val="tx1"/>
                </a:solidFill>
                <a:latin typeface="Myriad Pro"/>
                <a:ea typeface="+mn-ea"/>
                <a:cs typeface="Arial" pitchFamily="34" charset="0"/>
              </a:defRPr>
            </a:lvl9pPr>
          </a:lstStyle>
          <a:p>
            <a:pPr>
              <a:defRPr/>
            </a:pPr>
            <a:r>
              <a:rPr lang="pl-PL" sz="1000" b="1" dirty="0" err="1">
                <a:solidFill>
                  <a:schemeClr val="bg1"/>
                </a:solidFill>
              </a:rPr>
              <a:t>Slide</a:t>
            </a:r>
            <a:r>
              <a:rPr lang="pl-PL" sz="1000" b="1" dirty="0">
                <a:solidFill>
                  <a:schemeClr val="bg1"/>
                </a:solidFill>
              </a:rPr>
              <a:t> </a:t>
            </a:r>
            <a:r>
              <a:rPr lang="en-GB" sz="1000" b="1" dirty="0">
                <a:solidFill>
                  <a:schemeClr val="bg1"/>
                </a:solidFill>
              </a:rPr>
              <a:t>16</a:t>
            </a:r>
          </a:p>
        </p:txBody>
      </p:sp>
      <p:sp>
        <p:nvSpPr>
          <p:cNvPr id="28" name="Content Placeholder 2"/>
          <p:cNvSpPr>
            <a:spLocks noGrp="1"/>
          </p:cNvSpPr>
          <p:nvPr>
            <p:ph idx="1"/>
          </p:nvPr>
        </p:nvSpPr>
        <p:spPr>
          <a:xfrm>
            <a:off x="2063471" y="764704"/>
            <a:ext cx="3240441" cy="5587657"/>
          </a:xfrm>
        </p:spPr>
        <p:txBody>
          <a:bodyPr rtlCol="0">
            <a:noAutofit/>
          </a:bodyPr>
          <a:lstStyle/>
          <a:p>
            <a:pPr marL="0" indent="0">
              <a:buNone/>
            </a:pPr>
            <a:r>
              <a:rPr lang="en-GB" b="1" dirty="0"/>
              <a:t>EU budget exposure:</a:t>
            </a:r>
            <a:endParaRPr lang="en-GB" u="sng" strike="sngStrike" dirty="0">
              <a:solidFill>
                <a:srgbClr val="FF0000"/>
              </a:solidFill>
            </a:endParaRPr>
          </a:p>
          <a:p>
            <a:r>
              <a:rPr lang="en-GB" dirty="0"/>
              <a:t>Increased to </a:t>
            </a:r>
            <a:r>
              <a:rPr lang="en-GB" b="1" dirty="0"/>
              <a:t>€298.0 billion </a:t>
            </a:r>
            <a:r>
              <a:rPr lang="en-GB" dirty="0"/>
              <a:t>(2022: €248.3 billion), mainly due to borrowings for additional RRF loans and MFA+ loans to Ukraine. </a:t>
            </a:r>
          </a:p>
          <a:p>
            <a:r>
              <a:rPr lang="en-GB" b="1" dirty="0"/>
              <a:t>Is expected to rise in 2024 and 2025</a:t>
            </a:r>
            <a:r>
              <a:rPr lang="en-GB" dirty="0"/>
              <a:t>, mainly due to the RRF loans, as €211.7 billion of the signed RRF loan agreements had not yet been disbursed by the end of 2023. </a:t>
            </a:r>
          </a:p>
          <a:p>
            <a:r>
              <a:rPr lang="en-GB" b="1" dirty="0"/>
              <a:t>I</a:t>
            </a:r>
            <a:r>
              <a:rPr lang="cs-CZ" b="1" dirty="0"/>
              <a:t>n </a:t>
            </a:r>
            <a:r>
              <a:rPr lang="cs-CZ" b="1" dirty="0" err="1"/>
              <a:t>relation</a:t>
            </a:r>
            <a:r>
              <a:rPr lang="cs-CZ" b="1" dirty="0"/>
              <a:t> </a:t>
            </a:r>
            <a:r>
              <a:rPr lang="en-GB" b="1" dirty="0"/>
              <a:t>to Ukraine </a:t>
            </a:r>
            <a:r>
              <a:rPr lang="en-GB" dirty="0"/>
              <a:t>more than doubled in 2023 from €16.0 billion to </a:t>
            </a:r>
            <a:r>
              <a:rPr lang="en-GB" b="1" dirty="0"/>
              <a:t>€33.7 billion</a:t>
            </a:r>
            <a:r>
              <a:rPr lang="en-GB" dirty="0"/>
              <a:t>. </a:t>
            </a:r>
          </a:p>
        </p:txBody>
      </p:sp>
      <p:sp>
        <p:nvSpPr>
          <p:cNvPr id="29" name="Title 1"/>
          <p:cNvSpPr txBox="1">
            <a:spLocks/>
          </p:cNvSpPr>
          <p:nvPr/>
        </p:nvSpPr>
        <p:spPr bwMode="auto">
          <a:xfrm>
            <a:off x="2063750" y="247551"/>
            <a:ext cx="8064500" cy="43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lvl1pPr algn="l" rtl="0" eaLnBrk="0" fontAlgn="base" hangingPunct="0">
              <a:lnSpc>
                <a:spcPct val="90000"/>
              </a:lnSpc>
              <a:spcBef>
                <a:spcPct val="0"/>
              </a:spcBef>
              <a:spcAft>
                <a:spcPct val="0"/>
              </a:spcAft>
              <a:defRPr sz="2600" b="1" kern="1200">
                <a:solidFill>
                  <a:schemeClr val="accent1"/>
                </a:solidFill>
                <a:latin typeface="+mj-lt"/>
                <a:ea typeface="+mj-ea"/>
                <a:cs typeface="+mj-cs"/>
              </a:defRPr>
            </a:lvl1pPr>
            <a:lvl2pPr algn="l" rtl="0" eaLnBrk="0" fontAlgn="base" hangingPunct="0">
              <a:lnSpc>
                <a:spcPct val="90000"/>
              </a:lnSpc>
              <a:spcBef>
                <a:spcPct val="0"/>
              </a:spcBef>
              <a:spcAft>
                <a:spcPct val="0"/>
              </a:spcAft>
              <a:defRPr sz="2600" b="1">
                <a:solidFill>
                  <a:schemeClr val="accent1"/>
                </a:solidFill>
                <a:latin typeface="Myriad Pro"/>
              </a:defRPr>
            </a:lvl2pPr>
            <a:lvl3pPr algn="l" rtl="0" eaLnBrk="0" fontAlgn="base" hangingPunct="0">
              <a:lnSpc>
                <a:spcPct val="90000"/>
              </a:lnSpc>
              <a:spcBef>
                <a:spcPct val="0"/>
              </a:spcBef>
              <a:spcAft>
                <a:spcPct val="0"/>
              </a:spcAft>
              <a:defRPr sz="2600" b="1">
                <a:solidFill>
                  <a:schemeClr val="accent1"/>
                </a:solidFill>
                <a:latin typeface="Myriad Pro"/>
              </a:defRPr>
            </a:lvl3pPr>
            <a:lvl4pPr algn="l" rtl="0" eaLnBrk="0" fontAlgn="base" hangingPunct="0">
              <a:lnSpc>
                <a:spcPct val="90000"/>
              </a:lnSpc>
              <a:spcBef>
                <a:spcPct val="0"/>
              </a:spcBef>
              <a:spcAft>
                <a:spcPct val="0"/>
              </a:spcAft>
              <a:defRPr sz="2600" b="1">
                <a:solidFill>
                  <a:schemeClr val="accent1"/>
                </a:solidFill>
                <a:latin typeface="Myriad Pro"/>
              </a:defRPr>
            </a:lvl4pPr>
            <a:lvl5pPr algn="l" rtl="0" eaLnBrk="0" fontAlgn="base" hangingPunct="0">
              <a:lnSpc>
                <a:spcPct val="90000"/>
              </a:lnSpc>
              <a:spcBef>
                <a:spcPct val="0"/>
              </a:spcBef>
              <a:spcAft>
                <a:spcPct val="0"/>
              </a:spcAft>
              <a:defRPr sz="2600" b="1">
                <a:solidFill>
                  <a:schemeClr val="accent1"/>
                </a:solidFill>
                <a:latin typeface="Myriad Pro"/>
              </a:defRPr>
            </a:lvl5pPr>
            <a:lvl6pPr marL="457200" algn="l" rtl="0" fontAlgn="base">
              <a:lnSpc>
                <a:spcPct val="90000"/>
              </a:lnSpc>
              <a:spcBef>
                <a:spcPct val="0"/>
              </a:spcBef>
              <a:spcAft>
                <a:spcPct val="0"/>
              </a:spcAft>
              <a:defRPr sz="2600" b="1">
                <a:solidFill>
                  <a:schemeClr val="accent1"/>
                </a:solidFill>
                <a:latin typeface="Myriad Pro"/>
              </a:defRPr>
            </a:lvl6pPr>
            <a:lvl7pPr marL="914400" algn="l" rtl="0" fontAlgn="base">
              <a:lnSpc>
                <a:spcPct val="90000"/>
              </a:lnSpc>
              <a:spcBef>
                <a:spcPct val="0"/>
              </a:spcBef>
              <a:spcAft>
                <a:spcPct val="0"/>
              </a:spcAft>
              <a:defRPr sz="2600" b="1">
                <a:solidFill>
                  <a:schemeClr val="accent1"/>
                </a:solidFill>
                <a:latin typeface="Myriad Pro"/>
              </a:defRPr>
            </a:lvl7pPr>
            <a:lvl8pPr marL="1371600" algn="l" rtl="0" fontAlgn="base">
              <a:lnSpc>
                <a:spcPct val="90000"/>
              </a:lnSpc>
              <a:spcBef>
                <a:spcPct val="0"/>
              </a:spcBef>
              <a:spcAft>
                <a:spcPct val="0"/>
              </a:spcAft>
              <a:defRPr sz="2600" b="1">
                <a:solidFill>
                  <a:schemeClr val="accent1"/>
                </a:solidFill>
                <a:latin typeface="Myriad Pro"/>
              </a:defRPr>
            </a:lvl8pPr>
            <a:lvl9pPr marL="1828800" algn="l" rtl="0" fontAlgn="base">
              <a:lnSpc>
                <a:spcPct val="90000"/>
              </a:lnSpc>
              <a:spcBef>
                <a:spcPct val="0"/>
              </a:spcBef>
              <a:spcAft>
                <a:spcPct val="0"/>
              </a:spcAft>
              <a:defRPr sz="2600" b="1">
                <a:solidFill>
                  <a:schemeClr val="accent1"/>
                </a:solidFill>
                <a:latin typeface="Myriad Pro"/>
              </a:defRPr>
            </a:lvl9pPr>
          </a:lstStyle>
          <a:p>
            <a:r>
              <a:rPr lang="en-GB" altLang="en-US" dirty="0"/>
              <a:t>Risks and challenges</a:t>
            </a:r>
          </a:p>
        </p:txBody>
      </p:sp>
      <p:sp>
        <p:nvSpPr>
          <p:cNvPr id="3" name="TextBox 2">
            <a:extLst>
              <a:ext uri="{FF2B5EF4-FFF2-40B4-BE49-F238E27FC236}">
                <a16:creationId xmlns:a16="http://schemas.microsoft.com/office/drawing/2014/main" id="{07B9AFE0-72A9-FB1F-59F7-D7D1E8BCF255}"/>
              </a:ext>
            </a:extLst>
          </p:cNvPr>
          <p:cNvSpPr txBox="1"/>
          <p:nvPr/>
        </p:nvSpPr>
        <p:spPr>
          <a:xfrm>
            <a:off x="8400255" y="5229201"/>
            <a:ext cx="1944216" cy="830997"/>
          </a:xfrm>
          <a:prstGeom prst="rect">
            <a:avLst/>
          </a:prstGeom>
          <a:noFill/>
        </p:spPr>
        <p:txBody>
          <a:bodyPr wrap="square" rtlCol="0">
            <a:spAutoFit/>
          </a:bodyPr>
          <a:lstStyle/>
          <a:p>
            <a:r>
              <a:rPr lang="en-GB" sz="800" dirty="0">
                <a:cs typeface="Calibri" panose="020F0502020204030204" pitchFamily="34" charset="0"/>
              </a:rPr>
              <a:t>(*) </a:t>
            </a:r>
            <a:r>
              <a:rPr lang="en-GB" sz="800" dirty="0"/>
              <a:t>European Fund for Sustainable Development (EFSD) guarantee: €0.5 billion, </a:t>
            </a:r>
            <a:r>
              <a:rPr lang="en-GB" sz="800" dirty="0" err="1"/>
              <a:t>InvestEU</a:t>
            </a:r>
            <a:r>
              <a:rPr lang="en-GB" sz="800" dirty="0"/>
              <a:t> guarantee: €1.4 billion, and European Fund for Sustainable Development Plus (EFSD+) guarantee: €0.6 billion; Euratom loans: €0.3 billion.</a:t>
            </a:r>
            <a:r>
              <a:rPr lang="en-GB" sz="800" dirty="0">
                <a:cs typeface="Calibri" panose="020F0502020204030204" pitchFamily="34" charset="0"/>
              </a:rPr>
              <a:t> </a:t>
            </a:r>
            <a:endParaRPr lang="en-GB" dirty="0"/>
          </a:p>
        </p:txBody>
      </p:sp>
      <p:pic>
        <p:nvPicPr>
          <p:cNvPr id="2" name="Picture 1">
            <a:extLst>
              <a:ext uri="{FF2B5EF4-FFF2-40B4-BE49-F238E27FC236}">
                <a16:creationId xmlns:a16="http://schemas.microsoft.com/office/drawing/2014/main" id="{6C61FD1C-A12F-EFB5-6A67-343EDB1EDE4A}"/>
              </a:ext>
            </a:extLst>
          </p:cNvPr>
          <p:cNvPicPr>
            <a:picLocks noChangeAspect="1"/>
          </p:cNvPicPr>
          <p:nvPr/>
        </p:nvPicPr>
        <p:blipFill>
          <a:blip r:embed="rId2"/>
          <a:stretch>
            <a:fillRect/>
          </a:stretch>
        </p:blipFill>
        <p:spPr>
          <a:xfrm>
            <a:off x="5658892" y="692697"/>
            <a:ext cx="4464000" cy="5374867"/>
          </a:xfrm>
          <a:prstGeom prst="rect">
            <a:avLst/>
          </a:prstGeom>
        </p:spPr>
      </p:pic>
    </p:spTree>
    <p:extLst>
      <p:ext uri="{BB962C8B-B14F-4D97-AF65-F5344CB8AC3E}">
        <p14:creationId xmlns:p14="http://schemas.microsoft.com/office/powerpoint/2010/main" val="188034047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780EAADD-E6AC-2051-D0CA-0B9BB0FEDB01}"/>
              </a:ext>
            </a:extLst>
          </p:cNvPr>
          <p:cNvPicPr>
            <a:picLocks noChangeAspect="1"/>
          </p:cNvPicPr>
          <p:nvPr/>
        </p:nvPicPr>
        <p:blipFill rotWithShape="1">
          <a:blip r:embed="rId3"/>
          <a:srcRect l="12131" t="8197" b="4284"/>
          <a:stretch/>
        </p:blipFill>
        <p:spPr>
          <a:xfrm>
            <a:off x="1775520" y="1833792"/>
            <a:ext cx="4392488" cy="4187497"/>
          </a:xfrm>
          <a:prstGeom prst="rect">
            <a:avLst/>
          </a:prstGeom>
        </p:spPr>
      </p:pic>
      <p:sp>
        <p:nvSpPr>
          <p:cNvPr id="26" name="Slide Number Placeholder 3"/>
          <p:cNvSpPr txBox="1">
            <a:spLocks/>
          </p:cNvSpPr>
          <p:nvPr/>
        </p:nvSpPr>
        <p:spPr>
          <a:xfrm>
            <a:off x="9450362" y="6352362"/>
            <a:ext cx="894110" cy="252413"/>
          </a:xfrm>
          <a:prstGeom prst="rect">
            <a:avLst/>
          </a:prstGeom>
        </p:spPr>
        <p:txBody>
          <a:bodyPr/>
          <a:lstStyle>
            <a:defPPr>
              <a:defRPr lang="en-US"/>
            </a:defPPr>
            <a:lvl1pPr algn="l" rtl="0" fontAlgn="base">
              <a:spcBef>
                <a:spcPct val="0"/>
              </a:spcBef>
              <a:spcAft>
                <a:spcPct val="0"/>
              </a:spcAft>
              <a:defRPr kern="1200">
                <a:solidFill>
                  <a:schemeClr val="tx1"/>
                </a:solidFill>
                <a:latin typeface="Myriad Pro"/>
                <a:ea typeface="+mn-ea"/>
                <a:cs typeface="Arial" pitchFamily="34" charset="0"/>
              </a:defRPr>
            </a:lvl1pPr>
            <a:lvl2pPr marL="457200" algn="l" rtl="0" fontAlgn="base">
              <a:spcBef>
                <a:spcPct val="0"/>
              </a:spcBef>
              <a:spcAft>
                <a:spcPct val="0"/>
              </a:spcAft>
              <a:defRPr kern="1200">
                <a:solidFill>
                  <a:schemeClr val="tx1"/>
                </a:solidFill>
                <a:latin typeface="Myriad Pro"/>
                <a:ea typeface="+mn-ea"/>
                <a:cs typeface="Arial" pitchFamily="34" charset="0"/>
              </a:defRPr>
            </a:lvl2pPr>
            <a:lvl3pPr marL="914400" algn="l" rtl="0" fontAlgn="base">
              <a:spcBef>
                <a:spcPct val="0"/>
              </a:spcBef>
              <a:spcAft>
                <a:spcPct val="0"/>
              </a:spcAft>
              <a:defRPr kern="1200">
                <a:solidFill>
                  <a:schemeClr val="tx1"/>
                </a:solidFill>
                <a:latin typeface="Myriad Pro"/>
                <a:ea typeface="+mn-ea"/>
                <a:cs typeface="Arial" pitchFamily="34" charset="0"/>
              </a:defRPr>
            </a:lvl3pPr>
            <a:lvl4pPr marL="1371600" algn="l" rtl="0" fontAlgn="base">
              <a:spcBef>
                <a:spcPct val="0"/>
              </a:spcBef>
              <a:spcAft>
                <a:spcPct val="0"/>
              </a:spcAft>
              <a:defRPr kern="1200">
                <a:solidFill>
                  <a:schemeClr val="tx1"/>
                </a:solidFill>
                <a:latin typeface="Myriad Pro"/>
                <a:ea typeface="+mn-ea"/>
                <a:cs typeface="Arial" pitchFamily="34" charset="0"/>
              </a:defRPr>
            </a:lvl4pPr>
            <a:lvl5pPr marL="1828800" algn="l" rtl="0" fontAlgn="base">
              <a:spcBef>
                <a:spcPct val="0"/>
              </a:spcBef>
              <a:spcAft>
                <a:spcPct val="0"/>
              </a:spcAft>
              <a:defRPr kern="1200">
                <a:solidFill>
                  <a:schemeClr val="tx1"/>
                </a:solidFill>
                <a:latin typeface="Myriad Pro"/>
                <a:ea typeface="+mn-ea"/>
                <a:cs typeface="Arial" pitchFamily="34" charset="0"/>
              </a:defRPr>
            </a:lvl5pPr>
            <a:lvl6pPr marL="2286000" algn="l" defTabSz="914400" rtl="0" eaLnBrk="1" latinLnBrk="0" hangingPunct="1">
              <a:defRPr kern="1200">
                <a:solidFill>
                  <a:schemeClr val="tx1"/>
                </a:solidFill>
                <a:latin typeface="Myriad Pro"/>
                <a:ea typeface="+mn-ea"/>
                <a:cs typeface="Arial" pitchFamily="34" charset="0"/>
              </a:defRPr>
            </a:lvl6pPr>
            <a:lvl7pPr marL="2743200" algn="l" defTabSz="914400" rtl="0" eaLnBrk="1" latinLnBrk="0" hangingPunct="1">
              <a:defRPr kern="1200">
                <a:solidFill>
                  <a:schemeClr val="tx1"/>
                </a:solidFill>
                <a:latin typeface="Myriad Pro"/>
                <a:ea typeface="+mn-ea"/>
                <a:cs typeface="Arial" pitchFamily="34" charset="0"/>
              </a:defRPr>
            </a:lvl7pPr>
            <a:lvl8pPr marL="3200400" algn="l" defTabSz="914400" rtl="0" eaLnBrk="1" latinLnBrk="0" hangingPunct="1">
              <a:defRPr kern="1200">
                <a:solidFill>
                  <a:schemeClr val="tx1"/>
                </a:solidFill>
                <a:latin typeface="Myriad Pro"/>
                <a:ea typeface="+mn-ea"/>
                <a:cs typeface="Arial" pitchFamily="34" charset="0"/>
              </a:defRPr>
            </a:lvl8pPr>
            <a:lvl9pPr marL="3657600" algn="l" defTabSz="914400" rtl="0" eaLnBrk="1" latinLnBrk="0" hangingPunct="1">
              <a:defRPr kern="1200">
                <a:solidFill>
                  <a:schemeClr val="tx1"/>
                </a:solidFill>
                <a:latin typeface="Myriad Pro"/>
                <a:ea typeface="+mn-ea"/>
                <a:cs typeface="Arial" pitchFamily="34" charset="0"/>
              </a:defRPr>
            </a:lvl9pPr>
          </a:lstStyle>
          <a:p>
            <a:pPr>
              <a:defRPr/>
            </a:pPr>
            <a:r>
              <a:rPr lang="pl-PL" sz="1000" b="1" dirty="0" err="1">
                <a:solidFill>
                  <a:schemeClr val="bg1"/>
                </a:solidFill>
              </a:rPr>
              <a:t>Slide</a:t>
            </a:r>
            <a:r>
              <a:rPr lang="pl-PL" sz="1000" b="1" dirty="0">
                <a:solidFill>
                  <a:schemeClr val="bg1"/>
                </a:solidFill>
              </a:rPr>
              <a:t> </a:t>
            </a:r>
            <a:r>
              <a:rPr lang="en-GB" sz="1000" b="1" dirty="0">
                <a:solidFill>
                  <a:schemeClr val="bg1"/>
                </a:solidFill>
              </a:rPr>
              <a:t>17</a:t>
            </a:r>
          </a:p>
        </p:txBody>
      </p:sp>
      <p:sp>
        <p:nvSpPr>
          <p:cNvPr id="28" name="Content Placeholder 2"/>
          <p:cNvSpPr>
            <a:spLocks noGrp="1"/>
          </p:cNvSpPr>
          <p:nvPr>
            <p:ph idx="1"/>
          </p:nvPr>
        </p:nvSpPr>
        <p:spPr>
          <a:xfrm>
            <a:off x="2063552" y="476672"/>
            <a:ext cx="8064000" cy="5112568"/>
          </a:xfrm>
        </p:spPr>
        <p:txBody>
          <a:bodyPr rtlCol="0">
            <a:noAutofit/>
          </a:bodyPr>
          <a:lstStyle/>
          <a:p>
            <a:pPr marL="0" indent="0">
              <a:lnSpc>
                <a:spcPct val="110000"/>
              </a:lnSpc>
              <a:spcBef>
                <a:spcPts val="0"/>
              </a:spcBef>
              <a:spcAft>
                <a:spcPts val="600"/>
              </a:spcAft>
              <a:buNone/>
              <a:defRPr/>
            </a:pPr>
            <a:r>
              <a:rPr lang="en-GB" b="1" dirty="0"/>
              <a:t>High inflation continues to affect the EU budget</a:t>
            </a:r>
            <a:r>
              <a:rPr lang="cs-CZ" b="1" dirty="0"/>
              <a:t>: </a:t>
            </a:r>
            <a:r>
              <a:rPr lang="en-GB" dirty="0"/>
              <a:t>Based on the Commission’s inflation forecast, we estimate the EU budget could </a:t>
            </a:r>
            <a:r>
              <a:rPr lang="en-GB" b="1" dirty="0"/>
              <a:t>lose nearly 13 % of its purchasing power </a:t>
            </a:r>
            <a:r>
              <a:rPr lang="en-GB" dirty="0"/>
              <a:t>by the end of 2025.</a:t>
            </a:r>
          </a:p>
        </p:txBody>
      </p:sp>
      <p:sp>
        <p:nvSpPr>
          <p:cNvPr id="2" name="TextBox 1">
            <a:extLst>
              <a:ext uri="{FF2B5EF4-FFF2-40B4-BE49-F238E27FC236}">
                <a16:creationId xmlns:a16="http://schemas.microsoft.com/office/drawing/2014/main" id="{157FA692-6656-494E-F8EC-88D0DA88BEFE}"/>
              </a:ext>
            </a:extLst>
          </p:cNvPr>
          <p:cNvSpPr txBox="1"/>
          <p:nvPr/>
        </p:nvSpPr>
        <p:spPr>
          <a:xfrm>
            <a:off x="6672064" y="4365684"/>
            <a:ext cx="4392488" cy="215444"/>
          </a:xfrm>
          <a:prstGeom prst="rect">
            <a:avLst/>
          </a:prstGeom>
          <a:noFill/>
        </p:spPr>
        <p:txBody>
          <a:bodyPr wrap="square" rtlCol="0">
            <a:spAutoFit/>
          </a:bodyPr>
          <a:lstStyle/>
          <a:p>
            <a:r>
              <a:rPr lang="en-GB" sz="800" i="1" dirty="0">
                <a:solidFill>
                  <a:srgbClr val="58595B"/>
                </a:solidFill>
              </a:rPr>
              <a:t>Source</a:t>
            </a:r>
            <a:r>
              <a:rPr lang="en-GB" sz="800" dirty="0">
                <a:solidFill>
                  <a:srgbClr val="58595B"/>
                </a:solidFill>
              </a:rPr>
              <a:t>: ECA, based on Eurostat and Commission’s Spring 2024 Economic Forecast.</a:t>
            </a:r>
          </a:p>
        </p:txBody>
      </p:sp>
      <p:sp>
        <p:nvSpPr>
          <p:cNvPr id="5" name="Title 1">
            <a:extLst>
              <a:ext uri="{FF2B5EF4-FFF2-40B4-BE49-F238E27FC236}">
                <a16:creationId xmlns:a16="http://schemas.microsoft.com/office/drawing/2014/main" id="{F187DB16-8FFA-C62C-7D94-FA05F1EF2A06}"/>
              </a:ext>
            </a:extLst>
          </p:cNvPr>
          <p:cNvSpPr txBox="1">
            <a:spLocks/>
          </p:cNvSpPr>
          <p:nvPr/>
        </p:nvSpPr>
        <p:spPr bwMode="auto">
          <a:xfrm>
            <a:off x="2063750" y="44624"/>
            <a:ext cx="8064500" cy="43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lvl1pPr algn="l" rtl="0" eaLnBrk="0" fontAlgn="base" hangingPunct="0">
              <a:lnSpc>
                <a:spcPct val="90000"/>
              </a:lnSpc>
              <a:spcBef>
                <a:spcPct val="0"/>
              </a:spcBef>
              <a:spcAft>
                <a:spcPct val="0"/>
              </a:spcAft>
              <a:defRPr sz="2600" b="1" kern="1200">
                <a:solidFill>
                  <a:schemeClr val="accent1"/>
                </a:solidFill>
                <a:latin typeface="+mj-lt"/>
                <a:ea typeface="+mj-ea"/>
                <a:cs typeface="+mj-cs"/>
              </a:defRPr>
            </a:lvl1pPr>
            <a:lvl2pPr algn="l" rtl="0" eaLnBrk="0" fontAlgn="base" hangingPunct="0">
              <a:lnSpc>
                <a:spcPct val="90000"/>
              </a:lnSpc>
              <a:spcBef>
                <a:spcPct val="0"/>
              </a:spcBef>
              <a:spcAft>
                <a:spcPct val="0"/>
              </a:spcAft>
              <a:defRPr sz="2600" b="1">
                <a:solidFill>
                  <a:schemeClr val="accent1"/>
                </a:solidFill>
                <a:latin typeface="Myriad Pro"/>
              </a:defRPr>
            </a:lvl2pPr>
            <a:lvl3pPr algn="l" rtl="0" eaLnBrk="0" fontAlgn="base" hangingPunct="0">
              <a:lnSpc>
                <a:spcPct val="90000"/>
              </a:lnSpc>
              <a:spcBef>
                <a:spcPct val="0"/>
              </a:spcBef>
              <a:spcAft>
                <a:spcPct val="0"/>
              </a:spcAft>
              <a:defRPr sz="2600" b="1">
                <a:solidFill>
                  <a:schemeClr val="accent1"/>
                </a:solidFill>
                <a:latin typeface="Myriad Pro"/>
              </a:defRPr>
            </a:lvl3pPr>
            <a:lvl4pPr algn="l" rtl="0" eaLnBrk="0" fontAlgn="base" hangingPunct="0">
              <a:lnSpc>
                <a:spcPct val="90000"/>
              </a:lnSpc>
              <a:spcBef>
                <a:spcPct val="0"/>
              </a:spcBef>
              <a:spcAft>
                <a:spcPct val="0"/>
              </a:spcAft>
              <a:defRPr sz="2600" b="1">
                <a:solidFill>
                  <a:schemeClr val="accent1"/>
                </a:solidFill>
                <a:latin typeface="Myriad Pro"/>
              </a:defRPr>
            </a:lvl4pPr>
            <a:lvl5pPr algn="l" rtl="0" eaLnBrk="0" fontAlgn="base" hangingPunct="0">
              <a:lnSpc>
                <a:spcPct val="90000"/>
              </a:lnSpc>
              <a:spcBef>
                <a:spcPct val="0"/>
              </a:spcBef>
              <a:spcAft>
                <a:spcPct val="0"/>
              </a:spcAft>
              <a:defRPr sz="2600" b="1">
                <a:solidFill>
                  <a:schemeClr val="accent1"/>
                </a:solidFill>
                <a:latin typeface="Myriad Pro"/>
              </a:defRPr>
            </a:lvl5pPr>
            <a:lvl6pPr marL="457200" algn="l" rtl="0" fontAlgn="base">
              <a:lnSpc>
                <a:spcPct val="90000"/>
              </a:lnSpc>
              <a:spcBef>
                <a:spcPct val="0"/>
              </a:spcBef>
              <a:spcAft>
                <a:spcPct val="0"/>
              </a:spcAft>
              <a:defRPr sz="2600" b="1">
                <a:solidFill>
                  <a:schemeClr val="accent1"/>
                </a:solidFill>
                <a:latin typeface="Myriad Pro"/>
              </a:defRPr>
            </a:lvl6pPr>
            <a:lvl7pPr marL="914400" algn="l" rtl="0" fontAlgn="base">
              <a:lnSpc>
                <a:spcPct val="90000"/>
              </a:lnSpc>
              <a:spcBef>
                <a:spcPct val="0"/>
              </a:spcBef>
              <a:spcAft>
                <a:spcPct val="0"/>
              </a:spcAft>
              <a:defRPr sz="2600" b="1">
                <a:solidFill>
                  <a:schemeClr val="accent1"/>
                </a:solidFill>
                <a:latin typeface="Myriad Pro"/>
              </a:defRPr>
            </a:lvl7pPr>
            <a:lvl8pPr marL="1371600" algn="l" rtl="0" fontAlgn="base">
              <a:lnSpc>
                <a:spcPct val="90000"/>
              </a:lnSpc>
              <a:spcBef>
                <a:spcPct val="0"/>
              </a:spcBef>
              <a:spcAft>
                <a:spcPct val="0"/>
              </a:spcAft>
              <a:defRPr sz="2600" b="1">
                <a:solidFill>
                  <a:schemeClr val="accent1"/>
                </a:solidFill>
                <a:latin typeface="Myriad Pro"/>
              </a:defRPr>
            </a:lvl8pPr>
            <a:lvl9pPr marL="1828800" algn="l" rtl="0" fontAlgn="base">
              <a:lnSpc>
                <a:spcPct val="90000"/>
              </a:lnSpc>
              <a:spcBef>
                <a:spcPct val="0"/>
              </a:spcBef>
              <a:spcAft>
                <a:spcPct val="0"/>
              </a:spcAft>
              <a:defRPr sz="2600" b="1">
                <a:solidFill>
                  <a:schemeClr val="accent1"/>
                </a:solidFill>
                <a:latin typeface="Myriad Pro"/>
              </a:defRPr>
            </a:lvl9pPr>
          </a:lstStyle>
          <a:p>
            <a:r>
              <a:rPr lang="en-GB" altLang="en-US" dirty="0"/>
              <a:t>Risks and challenges</a:t>
            </a:r>
          </a:p>
        </p:txBody>
      </p:sp>
      <p:pic>
        <p:nvPicPr>
          <p:cNvPr id="3" name="Picture 2">
            <a:extLst>
              <a:ext uri="{FF2B5EF4-FFF2-40B4-BE49-F238E27FC236}">
                <a16:creationId xmlns:a16="http://schemas.microsoft.com/office/drawing/2014/main" id="{9BD8FD37-D537-48E4-F3C6-023911FB42E7}"/>
              </a:ext>
            </a:extLst>
          </p:cNvPr>
          <p:cNvPicPr>
            <a:picLocks noChangeAspect="1"/>
          </p:cNvPicPr>
          <p:nvPr/>
        </p:nvPicPr>
        <p:blipFill>
          <a:blip r:embed="rId4"/>
          <a:stretch>
            <a:fillRect/>
          </a:stretch>
        </p:blipFill>
        <p:spPr>
          <a:xfrm>
            <a:off x="6672064" y="1906344"/>
            <a:ext cx="3893402" cy="2458760"/>
          </a:xfrm>
          <a:prstGeom prst="rect">
            <a:avLst/>
          </a:prstGeom>
        </p:spPr>
      </p:pic>
      <p:sp>
        <p:nvSpPr>
          <p:cNvPr id="7" name="TextBox 6">
            <a:extLst>
              <a:ext uri="{FF2B5EF4-FFF2-40B4-BE49-F238E27FC236}">
                <a16:creationId xmlns:a16="http://schemas.microsoft.com/office/drawing/2014/main" id="{D3DDBE22-C238-AC8C-692A-64AC562D8625}"/>
              </a:ext>
            </a:extLst>
          </p:cNvPr>
          <p:cNvSpPr txBox="1"/>
          <p:nvPr/>
        </p:nvSpPr>
        <p:spPr>
          <a:xfrm>
            <a:off x="2351584" y="1556793"/>
            <a:ext cx="2556732" cy="276999"/>
          </a:xfrm>
          <a:prstGeom prst="rect">
            <a:avLst/>
          </a:prstGeom>
          <a:noFill/>
        </p:spPr>
        <p:txBody>
          <a:bodyPr wrap="square" rtlCol="0">
            <a:spAutoFit/>
          </a:bodyPr>
          <a:lstStyle/>
          <a:p>
            <a:r>
              <a:rPr lang="en-GB" sz="1200" b="1" dirty="0">
                <a:solidFill>
                  <a:srgbClr val="006D34"/>
                </a:solidFill>
              </a:rPr>
              <a:t>Inflation in member states in 2023</a:t>
            </a:r>
          </a:p>
        </p:txBody>
      </p:sp>
      <p:sp>
        <p:nvSpPr>
          <p:cNvPr id="8" name="TextBox 7">
            <a:extLst>
              <a:ext uri="{FF2B5EF4-FFF2-40B4-BE49-F238E27FC236}">
                <a16:creationId xmlns:a16="http://schemas.microsoft.com/office/drawing/2014/main" id="{BDB8039E-5717-F27F-C7AC-84D3F1AF2D1E}"/>
              </a:ext>
            </a:extLst>
          </p:cNvPr>
          <p:cNvSpPr txBox="1"/>
          <p:nvPr/>
        </p:nvSpPr>
        <p:spPr>
          <a:xfrm>
            <a:off x="6888089" y="1628801"/>
            <a:ext cx="3030523" cy="276999"/>
          </a:xfrm>
          <a:prstGeom prst="rect">
            <a:avLst/>
          </a:prstGeom>
          <a:noFill/>
        </p:spPr>
        <p:txBody>
          <a:bodyPr wrap="square" rtlCol="0">
            <a:spAutoFit/>
          </a:bodyPr>
          <a:lstStyle/>
          <a:p>
            <a:r>
              <a:rPr lang="en-GB" sz="1200" b="1" dirty="0">
                <a:solidFill>
                  <a:srgbClr val="006D34"/>
                </a:solidFill>
              </a:rPr>
              <a:t>Changes in EU budget purchasing power</a:t>
            </a:r>
          </a:p>
        </p:txBody>
      </p:sp>
      <p:cxnSp>
        <p:nvCxnSpPr>
          <p:cNvPr id="12" name="Straight Connector 11">
            <a:extLst>
              <a:ext uri="{FF2B5EF4-FFF2-40B4-BE49-F238E27FC236}">
                <a16:creationId xmlns:a16="http://schemas.microsoft.com/office/drawing/2014/main" id="{3CD409A0-D411-0493-778A-CF2E5F5F3624}"/>
              </a:ext>
            </a:extLst>
          </p:cNvPr>
          <p:cNvCxnSpPr>
            <a:cxnSpLocks/>
          </p:cNvCxnSpPr>
          <p:nvPr/>
        </p:nvCxnSpPr>
        <p:spPr>
          <a:xfrm flipH="1">
            <a:off x="6312024" y="1484785"/>
            <a:ext cx="16074" cy="4993783"/>
          </a:xfrm>
          <a:prstGeom prst="line">
            <a:avLst/>
          </a:prstGeom>
          <a:ln w="9525" cap="flat" cmpd="sng" algn="ctr">
            <a:solidFill>
              <a:schemeClr val="accent6"/>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15" name="Straight Connector 14">
            <a:extLst>
              <a:ext uri="{FF2B5EF4-FFF2-40B4-BE49-F238E27FC236}">
                <a16:creationId xmlns:a16="http://schemas.microsoft.com/office/drawing/2014/main" id="{B2B62866-F4A4-96E6-0499-36DBF2C0A051}"/>
              </a:ext>
            </a:extLst>
          </p:cNvPr>
          <p:cNvCxnSpPr/>
          <p:nvPr/>
        </p:nvCxnSpPr>
        <p:spPr>
          <a:xfrm>
            <a:off x="1558798" y="1484784"/>
            <a:ext cx="9109202" cy="0"/>
          </a:xfrm>
          <a:prstGeom prst="line">
            <a:avLst/>
          </a:prstGeom>
          <a:ln w="9525" cap="flat" cmpd="sng" algn="ctr">
            <a:solidFill>
              <a:schemeClr val="accent6"/>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pic>
        <p:nvPicPr>
          <p:cNvPr id="20" name="Picture 19">
            <a:extLst>
              <a:ext uri="{FF2B5EF4-FFF2-40B4-BE49-F238E27FC236}">
                <a16:creationId xmlns:a16="http://schemas.microsoft.com/office/drawing/2014/main" id="{0C5F6A8A-99E5-AE87-CB2E-55286320E200}"/>
              </a:ext>
            </a:extLst>
          </p:cNvPr>
          <p:cNvPicPr>
            <a:picLocks noChangeAspect="1"/>
          </p:cNvPicPr>
          <p:nvPr/>
        </p:nvPicPr>
        <p:blipFill>
          <a:blip r:embed="rId5"/>
          <a:stretch>
            <a:fillRect/>
          </a:stretch>
        </p:blipFill>
        <p:spPr>
          <a:xfrm>
            <a:off x="1931451" y="6028889"/>
            <a:ext cx="3695700" cy="180975"/>
          </a:xfrm>
          <a:prstGeom prst="rect">
            <a:avLst/>
          </a:prstGeom>
        </p:spPr>
      </p:pic>
    </p:spTree>
    <p:extLst>
      <p:ext uri="{BB962C8B-B14F-4D97-AF65-F5344CB8AC3E}">
        <p14:creationId xmlns:p14="http://schemas.microsoft.com/office/powerpoint/2010/main" val="233550236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a:xfrm>
            <a:off x="2100000" y="396000"/>
            <a:ext cx="8172450" cy="4318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r>
              <a:rPr lang="en-GB" altLang="en-US" dirty="0"/>
              <a:t>We contribute to fighting fraud</a:t>
            </a:r>
            <a:r>
              <a:rPr lang="en-GB" altLang="en-US"/>
              <a:t>	</a:t>
            </a:r>
            <a:endParaRPr lang="en-GB" altLang="en-US" dirty="0"/>
          </a:p>
        </p:txBody>
      </p:sp>
      <p:sp>
        <p:nvSpPr>
          <p:cNvPr id="3" name="Content Placeholder 2"/>
          <p:cNvSpPr>
            <a:spLocks noGrp="1"/>
          </p:cNvSpPr>
          <p:nvPr>
            <p:ph idx="1"/>
          </p:nvPr>
        </p:nvSpPr>
        <p:spPr>
          <a:xfrm>
            <a:off x="2105190" y="1260000"/>
            <a:ext cx="8064000" cy="5040000"/>
          </a:xfrm>
        </p:spPr>
        <p:txBody>
          <a:bodyPr rtlCol="0">
            <a:noAutofit/>
          </a:bodyPr>
          <a:lstStyle/>
          <a:p>
            <a:pPr>
              <a:lnSpc>
                <a:spcPct val="100000"/>
              </a:lnSpc>
              <a:spcBef>
                <a:spcPts val="0"/>
              </a:spcBef>
              <a:spcAft>
                <a:spcPts val="1800"/>
              </a:spcAft>
            </a:pPr>
            <a:r>
              <a:rPr lang="en-GB" dirty="0">
                <a:cs typeface="Times New Roman" panose="02020603050405020304" pitchFamily="18" charset="0"/>
              </a:rPr>
              <a:t>As the EU’s external auditor, the ECA does </a:t>
            </a:r>
            <a:r>
              <a:rPr lang="en-GB" b="1" dirty="0">
                <a:cs typeface="Times New Roman" panose="02020603050405020304" pitchFamily="18" charset="0"/>
              </a:rPr>
              <a:t>not have a mandate to investigate</a:t>
            </a:r>
            <a:r>
              <a:rPr lang="en-GB" dirty="0">
                <a:cs typeface="Times New Roman" panose="02020603050405020304" pitchFamily="18" charset="0"/>
              </a:rPr>
              <a:t> cases of suspected fraud against the EU’s financial interests.</a:t>
            </a:r>
          </a:p>
          <a:p>
            <a:pPr>
              <a:lnSpc>
                <a:spcPct val="100000"/>
              </a:lnSpc>
              <a:spcBef>
                <a:spcPts val="0"/>
              </a:spcBef>
              <a:spcAft>
                <a:spcPts val="1800"/>
              </a:spcAft>
            </a:pPr>
            <a:r>
              <a:rPr lang="en-GB" dirty="0">
                <a:cs typeface="Times New Roman" panose="02020603050405020304" pitchFamily="18" charset="0"/>
              </a:rPr>
              <a:t>Our estimate of the </a:t>
            </a:r>
            <a:r>
              <a:rPr lang="en-GB" b="1" dirty="0">
                <a:cs typeface="Times New Roman" panose="02020603050405020304" pitchFamily="18" charset="0"/>
              </a:rPr>
              <a:t>level of error in the EU budget is not a measure of fraud</a:t>
            </a:r>
            <a:r>
              <a:rPr lang="en-GB" dirty="0">
                <a:cs typeface="Times New Roman" panose="02020603050405020304" pitchFamily="18" charset="0"/>
              </a:rPr>
              <a:t>. In the vast majority of errors we come across in our work, we do not suspect indications of fraud. </a:t>
            </a:r>
          </a:p>
          <a:p>
            <a:pPr>
              <a:lnSpc>
                <a:spcPct val="100000"/>
              </a:lnSpc>
              <a:spcBef>
                <a:spcPts val="0"/>
              </a:spcBef>
              <a:spcAft>
                <a:spcPts val="1800"/>
              </a:spcAft>
            </a:pPr>
            <a:r>
              <a:rPr lang="en-GB" dirty="0">
                <a:cs typeface="Times New Roman" panose="02020603050405020304" pitchFamily="18" charset="0"/>
              </a:rPr>
              <a:t>When we suspect that we have come across illegal activity, we report it to the European Anti-Fraud Office (</a:t>
            </a:r>
            <a:r>
              <a:rPr lang="en-GB" b="1" dirty="0">
                <a:cs typeface="Times New Roman" panose="02020603050405020304" pitchFamily="18" charset="0"/>
              </a:rPr>
              <a:t>OLAF</a:t>
            </a:r>
            <a:r>
              <a:rPr lang="en-GB" dirty="0">
                <a:cs typeface="Times New Roman" panose="02020603050405020304" pitchFamily="18" charset="0"/>
              </a:rPr>
              <a:t>) and to the European Public Prosecutor’s Office (</a:t>
            </a:r>
            <a:r>
              <a:rPr lang="en-GB" b="1" dirty="0">
                <a:cs typeface="Times New Roman" panose="02020603050405020304" pitchFamily="18" charset="0"/>
              </a:rPr>
              <a:t>EPPO</a:t>
            </a:r>
            <a:r>
              <a:rPr lang="en-GB" dirty="0">
                <a:cs typeface="Times New Roman" panose="02020603050405020304" pitchFamily="18" charset="0"/>
              </a:rPr>
              <a:t>).</a:t>
            </a:r>
          </a:p>
          <a:p>
            <a:pPr>
              <a:lnSpc>
                <a:spcPct val="100000"/>
              </a:lnSpc>
              <a:spcBef>
                <a:spcPts val="0"/>
              </a:spcBef>
              <a:spcAft>
                <a:spcPts val="1800"/>
              </a:spcAft>
            </a:pPr>
            <a:r>
              <a:rPr lang="en-GB" dirty="0"/>
              <a:t>In 2023, we reported to </a:t>
            </a:r>
            <a:r>
              <a:rPr lang="en-GB" b="1" dirty="0"/>
              <a:t>OLAF</a:t>
            </a:r>
            <a:r>
              <a:rPr lang="en-GB" dirty="0"/>
              <a:t> 20 cases (2022: 14 cases) of suspected fraud. OLAF has already opened four investigations. In parallel, we reported 17 of these cases to the </a:t>
            </a:r>
            <a:r>
              <a:rPr lang="en-GB" b="1" dirty="0"/>
              <a:t>EPPO</a:t>
            </a:r>
            <a:r>
              <a:rPr lang="en-GB" dirty="0"/>
              <a:t>, which has opened nine investigations. </a:t>
            </a:r>
            <a:endParaRPr lang="en-GB" u="sng" strike="sngStrike" dirty="0">
              <a:solidFill>
                <a:srgbClr val="FF0000"/>
              </a:solidFill>
            </a:endParaRPr>
          </a:p>
        </p:txBody>
      </p:sp>
      <p:sp>
        <p:nvSpPr>
          <p:cNvPr id="5" name="Slide Number Placeholder 3"/>
          <p:cNvSpPr txBox="1">
            <a:spLocks/>
          </p:cNvSpPr>
          <p:nvPr/>
        </p:nvSpPr>
        <p:spPr>
          <a:xfrm>
            <a:off x="9450364" y="6352362"/>
            <a:ext cx="822087" cy="252413"/>
          </a:xfrm>
          <a:prstGeom prst="rect">
            <a:avLst/>
          </a:prstGeom>
        </p:spPr>
        <p:txBody>
          <a:bodyPr/>
          <a:lstStyle>
            <a:defPPr>
              <a:defRPr lang="en-US"/>
            </a:defPPr>
            <a:lvl1pPr algn="l" rtl="0" fontAlgn="base">
              <a:spcBef>
                <a:spcPct val="0"/>
              </a:spcBef>
              <a:spcAft>
                <a:spcPct val="0"/>
              </a:spcAft>
              <a:defRPr kern="1200">
                <a:solidFill>
                  <a:schemeClr val="tx1"/>
                </a:solidFill>
                <a:latin typeface="Myriad Pro"/>
                <a:ea typeface="+mn-ea"/>
                <a:cs typeface="Arial" pitchFamily="34" charset="0"/>
              </a:defRPr>
            </a:lvl1pPr>
            <a:lvl2pPr marL="457200" algn="l" rtl="0" fontAlgn="base">
              <a:spcBef>
                <a:spcPct val="0"/>
              </a:spcBef>
              <a:spcAft>
                <a:spcPct val="0"/>
              </a:spcAft>
              <a:defRPr kern="1200">
                <a:solidFill>
                  <a:schemeClr val="tx1"/>
                </a:solidFill>
                <a:latin typeface="Myriad Pro"/>
                <a:ea typeface="+mn-ea"/>
                <a:cs typeface="Arial" pitchFamily="34" charset="0"/>
              </a:defRPr>
            </a:lvl2pPr>
            <a:lvl3pPr marL="914400" algn="l" rtl="0" fontAlgn="base">
              <a:spcBef>
                <a:spcPct val="0"/>
              </a:spcBef>
              <a:spcAft>
                <a:spcPct val="0"/>
              </a:spcAft>
              <a:defRPr kern="1200">
                <a:solidFill>
                  <a:schemeClr val="tx1"/>
                </a:solidFill>
                <a:latin typeface="Myriad Pro"/>
                <a:ea typeface="+mn-ea"/>
                <a:cs typeface="Arial" pitchFamily="34" charset="0"/>
              </a:defRPr>
            </a:lvl3pPr>
            <a:lvl4pPr marL="1371600" algn="l" rtl="0" fontAlgn="base">
              <a:spcBef>
                <a:spcPct val="0"/>
              </a:spcBef>
              <a:spcAft>
                <a:spcPct val="0"/>
              </a:spcAft>
              <a:defRPr kern="1200">
                <a:solidFill>
                  <a:schemeClr val="tx1"/>
                </a:solidFill>
                <a:latin typeface="Myriad Pro"/>
                <a:ea typeface="+mn-ea"/>
                <a:cs typeface="Arial" pitchFamily="34" charset="0"/>
              </a:defRPr>
            </a:lvl4pPr>
            <a:lvl5pPr marL="1828800" algn="l" rtl="0" fontAlgn="base">
              <a:spcBef>
                <a:spcPct val="0"/>
              </a:spcBef>
              <a:spcAft>
                <a:spcPct val="0"/>
              </a:spcAft>
              <a:defRPr kern="1200">
                <a:solidFill>
                  <a:schemeClr val="tx1"/>
                </a:solidFill>
                <a:latin typeface="Myriad Pro"/>
                <a:ea typeface="+mn-ea"/>
                <a:cs typeface="Arial" pitchFamily="34" charset="0"/>
              </a:defRPr>
            </a:lvl5pPr>
            <a:lvl6pPr marL="2286000" algn="l" defTabSz="914400" rtl="0" eaLnBrk="1" latinLnBrk="0" hangingPunct="1">
              <a:defRPr kern="1200">
                <a:solidFill>
                  <a:schemeClr val="tx1"/>
                </a:solidFill>
                <a:latin typeface="Myriad Pro"/>
                <a:ea typeface="+mn-ea"/>
                <a:cs typeface="Arial" pitchFamily="34" charset="0"/>
              </a:defRPr>
            </a:lvl6pPr>
            <a:lvl7pPr marL="2743200" algn="l" defTabSz="914400" rtl="0" eaLnBrk="1" latinLnBrk="0" hangingPunct="1">
              <a:defRPr kern="1200">
                <a:solidFill>
                  <a:schemeClr val="tx1"/>
                </a:solidFill>
                <a:latin typeface="Myriad Pro"/>
                <a:ea typeface="+mn-ea"/>
                <a:cs typeface="Arial" pitchFamily="34" charset="0"/>
              </a:defRPr>
            </a:lvl7pPr>
            <a:lvl8pPr marL="3200400" algn="l" defTabSz="914400" rtl="0" eaLnBrk="1" latinLnBrk="0" hangingPunct="1">
              <a:defRPr kern="1200">
                <a:solidFill>
                  <a:schemeClr val="tx1"/>
                </a:solidFill>
                <a:latin typeface="Myriad Pro"/>
                <a:ea typeface="+mn-ea"/>
                <a:cs typeface="Arial" pitchFamily="34" charset="0"/>
              </a:defRPr>
            </a:lvl8pPr>
            <a:lvl9pPr marL="3657600" algn="l" defTabSz="914400" rtl="0" eaLnBrk="1" latinLnBrk="0" hangingPunct="1">
              <a:defRPr kern="1200">
                <a:solidFill>
                  <a:schemeClr val="tx1"/>
                </a:solidFill>
                <a:latin typeface="Myriad Pro"/>
                <a:ea typeface="+mn-ea"/>
                <a:cs typeface="Arial" pitchFamily="34" charset="0"/>
              </a:defRPr>
            </a:lvl9pPr>
          </a:lstStyle>
          <a:p>
            <a:pPr>
              <a:defRPr/>
            </a:pPr>
            <a:r>
              <a:rPr lang="pl-PL" sz="1000" b="1" dirty="0" err="1">
                <a:solidFill>
                  <a:schemeClr val="bg1"/>
                </a:solidFill>
              </a:rPr>
              <a:t>Slide</a:t>
            </a:r>
            <a:r>
              <a:rPr lang="pl-PL" sz="1000" b="1" dirty="0">
                <a:solidFill>
                  <a:schemeClr val="bg1"/>
                </a:solidFill>
              </a:rPr>
              <a:t> 1</a:t>
            </a:r>
            <a:r>
              <a:rPr lang="en-GB" sz="1000" b="1" dirty="0">
                <a:solidFill>
                  <a:schemeClr val="bg1"/>
                </a:solidFill>
              </a:rPr>
              <a:t>8</a:t>
            </a:r>
          </a:p>
        </p:txBody>
      </p:sp>
    </p:spTree>
    <p:extLst>
      <p:ext uri="{BB962C8B-B14F-4D97-AF65-F5344CB8AC3E}">
        <p14:creationId xmlns:p14="http://schemas.microsoft.com/office/powerpoint/2010/main" val="41931026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nvPr>
        </p:nvSpPr>
        <p:spPr>
          <a:xfrm>
            <a:off x="2100000" y="1573213"/>
            <a:ext cx="8064500" cy="539750"/>
          </a:xfrm>
        </p:spPr>
        <p:txBody>
          <a:bodyPr/>
          <a:lstStyle/>
          <a:p>
            <a:pPr eaLnBrk="1" hangingPunct="1"/>
            <a:r>
              <a:rPr lang="en-GB" altLang="en-US" dirty="0"/>
              <a:t>2023 annual report</a:t>
            </a:r>
            <a:endParaRPr lang="en-GB" altLang="en-US" dirty="0">
              <a:solidFill>
                <a:srgbClr val="FF0000"/>
              </a:solidFill>
            </a:endParaRPr>
          </a:p>
        </p:txBody>
      </p:sp>
      <p:sp>
        <p:nvSpPr>
          <p:cNvPr id="24579" name="Text Placeholder 2"/>
          <p:cNvSpPr>
            <a:spLocks noGrp="1"/>
          </p:cNvSpPr>
          <p:nvPr>
            <p:ph type="body" idx="1"/>
          </p:nvPr>
        </p:nvSpPr>
        <p:spPr>
          <a:xfrm>
            <a:off x="2100000" y="2492897"/>
            <a:ext cx="8064500" cy="358775"/>
          </a:xfrm>
        </p:spPr>
        <p:txBody>
          <a:bodyPr/>
          <a:lstStyle/>
          <a:p>
            <a:pPr eaLnBrk="1" hangingPunct="1"/>
            <a:r>
              <a:rPr lang="en-GB" altLang="en-US" b="1" dirty="0"/>
              <a:t>References to Malta</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itle 1"/>
          <p:cNvSpPr>
            <a:spLocks noGrp="1"/>
          </p:cNvSpPr>
          <p:nvPr>
            <p:ph type="title"/>
          </p:nvPr>
        </p:nvSpPr>
        <p:spPr>
          <a:xfrm>
            <a:off x="2100000" y="396000"/>
            <a:ext cx="8064500" cy="431800"/>
          </a:xfrm>
        </p:spPr>
        <p:txBody>
          <a:bodyPr anchor="t"/>
          <a:lstStyle/>
          <a:p>
            <a:r>
              <a:rPr lang="en-GB" altLang="en-US" dirty="0"/>
              <a:t>European Court of Auditors</a:t>
            </a:r>
          </a:p>
        </p:txBody>
      </p:sp>
      <p:sp>
        <p:nvSpPr>
          <p:cNvPr id="6" name="Content Placeholder 2"/>
          <p:cNvSpPr>
            <a:spLocks noGrp="1"/>
          </p:cNvSpPr>
          <p:nvPr>
            <p:ph idx="1"/>
          </p:nvPr>
        </p:nvSpPr>
        <p:spPr>
          <a:xfrm>
            <a:off x="2100500" y="1260000"/>
            <a:ext cx="8064000" cy="4797312"/>
          </a:xfrm>
        </p:spPr>
        <p:txBody>
          <a:bodyPr>
            <a:normAutofit/>
          </a:bodyPr>
          <a:lstStyle/>
          <a:p>
            <a:pPr>
              <a:lnSpc>
                <a:spcPct val="100000"/>
              </a:lnSpc>
              <a:spcBef>
                <a:spcPts val="0"/>
              </a:spcBef>
              <a:spcAft>
                <a:spcPts val="3000"/>
              </a:spcAft>
              <a:defRPr/>
            </a:pPr>
            <a:r>
              <a:rPr lang="en-GB" dirty="0"/>
              <a:t>The European Court of Auditors is the </a:t>
            </a:r>
            <a:r>
              <a:rPr lang="en-GB" b="1" dirty="0"/>
              <a:t>independent external auditor of the European Union</a:t>
            </a:r>
            <a:r>
              <a:rPr lang="en-GB" dirty="0"/>
              <a:t>.</a:t>
            </a:r>
          </a:p>
          <a:p>
            <a:pPr>
              <a:lnSpc>
                <a:spcPct val="100000"/>
              </a:lnSpc>
              <a:spcBef>
                <a:spcPts val="0"/>
              </a:spcBef>
              <a:spcAft>
                <a:spcPts val="3000"/>
              </a:spcAft>
              <a:defRPr/>
            </a:pPr>
            <a:r>
              <a:rPr lang="en-GB" b="1"/>
              <a:t>Mission</a:t>
            </a:r>
            <a:r>
              <a:rPr lang="en-GB" b="1" dirty="0"/>
              <a:t>:</a:t>
            </a:r>
            <a:r>
              <a:rPr lang="en-GB" dirty="0"/>
              <a:t> Through our </a:t>
            </a:r>
            <a:r>
              <a:rPr lang="en-GB" b="1" dirty="0"/>
              <a:t>independent, professional and impactful</a:t>
            </a:r>
            <a:r>
              <a:rPr lang="en-GB" dirty="0"/>
              <a:t> audit work, assess the </a:t>
            </a:r>
            <a:r>
              <a:rPr lang="en-GB" b="1" dirty="0"/>
              <a:t>economy, effectiveness, efficiency, legality and regularity</a:t>
            </a:r>
            <a:r>
              <a:rPr lang="en-GB" dirty="0"/>
              <a:t> of EU action in order to improve </a:t>
            </a:r>
            <a:r>
              <a:rPr lang="en-GB" b="1" dirty="0"/>
              <a:t>accountability, transparency and financial management</a:t>
            </a:r>
            <a:r>
              <a:rPr lang="en-GB" dirty="0"/>
              <a:t>, thereby </a:t>
            </a:r>
            <a:r>
              <a:rPr lang="en-GB" b="1" dirty="0"/>
              <a:t>enhance citizens’ trust</a:t>
            </a:r>
            <a:r>
              <a:rPr lang="en-GB" dirty="0"/>
              <a:t> and respond effectively to current and future challenges facing the EU</a:t>
            </a:r>
            <a:r>
              <a:rPr lang="el-GR" dirty="0"/>
              <a:t>.</a:t>
            </a:r>
            <a:endParaRPr lang="en-GB" dirty="0"/>
          </a:p>
          <a:p>
            <a:pPr>
              <a:lnSpc>
                <a:spcPct val="100000"/>
              </a:lnSpc>
              <a:spcBef>
                <a:spcPts val="0"/>
              </a:spcBef>
              <a:spcAft>
                <a:spcPts val="3000"/>
              </a:spcAft>
              <a:defRPr/>
            </a:pPr>
            <a:r>
              <a:rPr lang="en-GB"/>
              <a:t>We </a:t>
            </a:r>
            <a:r>
              <a:rPr lang="en-GB" dirty="0"/>
              <a:t>are based in </a:t>
            </a:r>
            <a:r>
              <a:rPr lang="en-GB" b="1" dirty="0"/>
              <a:t>Luxembourg</a:t>
            </a:r>
            <a:r>
              <a:rPr lang="en-GB" dirty="0"/>
              <a:t> and employ around </a:t>
            </a:r>
            <a:r>
              <a:rPr lang="en-GB" b="1" dirty="0"/>
              <a:t>950</a:t>
            </a:r>
            <a:r>
              <a:rPr lang="en-GB" dirty="0"/>
              <a:t> audit, support and administrative staff of all EU </a:t>
            </a:r>
            <a:r>
              <a:rPr lang="en-GB"/>
              <a:t>nationalities.</a:t>
            </a:r>
            <a:endParaRPr lang="en-GB" dirty="0"/>
          </a:p>
        </p:txBody>
      </p:sp>
      <p:sp>
        <p:nvSpPr>
          <p:cNvPr id="5" name="Slide Number Placeholder 3"/>
          <p:cNvSpPr txBox="1">
            <a:spLocks/>
          </p:cNvSpPr>
          <p:nvPr/>
        </p:nvSpPr>
        <p:spPr>
          <a:xfrm>
            <a:off x="9450363" y="6352362"/>
            <a:ext cx="720080" cy="252413"/>
          </a:xfrm>
          <a:prstGeom prst="rect">
            <a:avLst/>
          </a:prstGeom>
        </p:spPr>
        <p:txBody>
          <a:bodyPr/>
          <a:lstStyle>
            <a:defPPr>
              <a:defRPr lang="en-US"/>
            </a:defPPr>
            <a:lvl1pPr algn="l" rtl="0" fontAlgn="base">
              <a:spcBef>
                <a:spcPct val="0"/>
              </a:spcBef>
              <a:spcAft>
                <a:spcPct val="0"/>
              </a:spcAft>
              <a:defRPr kern="1200">
                <a:solidFill>
                  <a:schemeClr val="tx1"/>
                </a:solidFill>
                <a:latin typeface="Myriad Pro"/>
                <a:ea typeface="+mn-ea"/>
                <a:cs typeface="Arial" pitchFamily="34" charset="0"/>
              </a:defRPr>
            </a:lvl1pPr>
            <a:lvl2pPr marL="457200" algn="l" rtl="0" fontAlgn="base">
              <a:spcBef>
                <a:spcPct val="0"/>
              </a:spcBef>
              <a:spcAft>
                <a:spcPct val="0"/>
              </a:spcAft>
              <a:defRPr kern="1200">
                <a:solidFill>
                  <a:schemeClr val="tx1"/>
                </a:solidFill>
                <a:latin typeface="Myriad Pro"/>
                <a:ea typeface="+mn-ea"/>
                <a:cs typeface="Arial" pitchFamily="34" charset="0"/>
              </a:defRPr>
            </a:lvl2pPr>
            <a:lvl3pPr marL="914400" algn="l" rtl="0" fontAlgn="base">
              <a:spcBef>
                <a:spcPct val="0"/>
              </a:spcBef>
              <a:spcAft>
                <a:spcPct val="0"/>
              </a:spcAft>
              <a:defRPr kern="1200">
                <a:solidFill>
                  <a:schemeClr val="tx1"/>
                </a:solidFill>
                <a:latin typeface="Myriad Pro"/>
                <a:ea typeface="+mn-ea"/>
                <a:cs typeface="Arial" pitchFamily="34" charset="0"/>
              </a:defRPr>
            </a:lvl3pPr>
            <a:lvl4pPr marL="1371600" algn="l" rtl="0" fontAlgn="base">
              <a:spcBef>
                <a:spcPct val="0"/>
              </a:spcBef>
              <a:spcAft>
                <a:spcPct val="0"/>
              </a:spcAft>
              <a:defRPr kern="1200">
                <a:solidFill>
                  <a:schemeClr val="tx1"/>
                </a:solidFill>
                <a:latin typeface="Myriad Pro"/>
                <a:ea typeface="+mn-ea"/>
                <a:cs typeface="Arial" pitchFamily="34" charset="0"/>
              </a:defRPr>
            </a:lvl4pPr>
            <a:lvl5pPr marL="1828800" algn="l" rtl="0" fontAlgn="base">
              <a:spcBef>
                <a:spcPct val="0"/>
              </a:spcBef>
              <a:spcAft>
                <a:spcPct val="0"/>
              </a:spcAft>
              <a:defRPr kern="1200">
                <a:solidFill>
                  <a:schemeClr val="tx1"/>
                </a:solidFill>
                <a:latin typeface="Myriad Pro"/>
                <a:ea typeface="+mn-ea"/>
                <a:cs typeface="Arial" pitchFamily="34" charset="0"/>
              </a:defRPr>
            </a:lvl5pPr>
            <a:lvl6pPr marL="2286000" algn="l" defTabSz="914400" rtl="0" eaLnBrk="1" latinLnBrk="0" hangingPunct="1">
              <a:defRPr kern="1200">
                <a:solidFill>
                  <a:schemeClr val="tx1"/>
                </a:solidFill>
                <a:latin typeface="Myriad Pro"/>
                <a:ea typeface="+mn-ea"/>
                <a:cs typeface="Arial" pitchFamily="34" charset="0"/>
              </a:defRPr>
            </a:lvl6pPr>
            <a:lvl7pPr marL="2743200" algn="l" defTabSz="914400" rtl="0" eaLnBrk="1" latinLnBrk="0" hangingPunct="1">
              <a:defRPr kern="1200">
                <a:solidFill>
                  <a:schemeClr val="tx1"/>
                </a:solidFill>
                <a:latin typeface="Myriad Pro"/>
                <a:ea typeface="+mn-ea"/>
                <a:cs typeface="Arial" pitchFamily="34" charset="0"/>
              </a:defRPr>
            </a:lvl7pPr>
            <a:lvl8pPr marL="3200400" algn="l" defTabSz="914400" rtl="0" eaLnBrk="1" latinLnBrk="0" hangingPunct="1">
              <a:defRPr kern="1200">
                <a:solidFill>
                  <a:schemeClr val="tx1"/>
                </a:solidFill>
                <a:latin typeface="Myriad Pro"/>
                <a:ea typeface="+mn-ea"/>
                <a:cs typeface="Arial" pitchFamily="34" charset="0"/>
              </a:defRPr>
            </a:lvl8pPr>
            <a:lvl9pPr marL="3657600" algn="l" defTabSz="914400" rtl="0" eaLnBrk="1" latinLnBrk="0" hangingPunct="1">
              <a:defRPr kern="1200">
                <a:solidFill>
                  <a:schemeClr val="tx1"/>
                </a:solidFill>
                <a:latin typeface="Myriad Pro"/>
                <a:ea typeface="+mn-ea"/>
                <a:cs typeface="Arial" pitchFamily="34" charset="0"/>
              </a:defRPr>
            </a:lvl9pPr>
          </a:lstStyle>
          <a:p>
            <a:pPr>
              <a:defRPr/>
            </a:pPr>
            <a:r>
              <a:rPr lang="pl-PL" sz="1000" b="1" dirty="0" err="1">
                <a:solidFill>
                  <a:schemeClr val="bg1"/>
                </a:solidFill>
              </a:rPr>
              <a:t>Slide</a:t>
            </a:r>
            <a:r>
              <a:rPr lang="pl-PL" sz="1000" b="1" dirty="0">
                <a:solidFill>
                  <a:schemeClr val="bg1"/>
                </a:solidFill>
              </a:rPr>
              <a:t> 2</a:t>
            </a:r>
            <a:endParaRPr lang="en-GB" sz="1000" b="1" dirty="0">
              <a:solidFill>
                <a:srgbClr val="FFFFFF"/>
              </a:solidFill>
            </a:endParaRPr>
          </a:p>
        </p:txBody>
      </p:sp>
    </p:spTree>
    <p:extLst>
      <p:ext uri="{BB962C8B-B14F-4D97-AF65-F5344CB8AC3E}">
        <p14:creationId xmlns:p14="http://schemas.microsoft.com/office/powerpoint/2010/main" val="22356011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1489298-D8D1-BF2F-7F81-10CA41B101BD}"/>
              </a:ext>
            </a:extLst>
          </p:cNvPr>
          <p:cNvPicPr>
            <a:picLocks noChangeAspect="1"/>
          </p:cNvPicPr>
          <p:nvPr/>
        </p:nvPicPr>
        <p:blipFill>
          <a:blip r:embed="rId3"/>
          <a:stretch>
            <a:fillRect/>
          </a:stretch>
        </p:blipFill>
        <p:spPr>
          <a:xfrm>
            <a:off x="3359696" y="658429"/>
            <a:ext cx="5209182" cy="5699207"/>
          </a:xfrm>
          <a:prstGeom prst="rect">
            <a:avLst/>
          </a:prstGeom>
        </p:spPr>
      </p:pic>
      <p:sp>
        <p:nvSpPr>
          <p:cNvPr id="17410" name="Title 1"/>
          <p:cNvSpPr>
            <a:spLocks noGrp="1"/>
          </p:cNvSpPr>
          <p:nvPr>
            <p:ph type="title"/>
          </p:nvPr>
        </p:nvSpPr>
        <p:spPr>
          <a:xfrm>
            <a:off x="2100000" y="44624"/>
            <a:ext cx="8172450" cy="4318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r>
              <a:rPr lang="en-GB" sz="1800" dirty="0">
                <a:solidFill>
                  <a:srgbClr val="006D34"/>
                </a:solidFill>
                <a:latin typeface="Calibri" panose="020F0502020204030204" pitchFamily="34" charset="0"/>
              </a:rPr>
              <a:t>Revenue: Number of outstanding GNI reservations, VAT reservations and TOR open points by member state as at 31 December 2023 </a:t>
            </a:r>
            <a:endParaRPr lang="en-GB" altLang="en-US" dirty="0">
              <a:solidFill>
                <a:srgbClr val="006D34"/>
              </a:solidFill>
            </a:endParaRPr>
          </a:p>
        </p:txBody>
      </p:sp>
      <p:sp>
        <p:nvSpPr>
          <p:cNvPr id="5" name="Slide Number Placeholder 3"/>
          <p:cNvSpPr txBox="1">
            <a:spLocks/>
          </p:cNvSpPr>
          <p:nvPr/>
        </p:nvSpPr>
        <p:spPr>
          <a:xfrm>
            <a:off x="9450364" y="6352362"/>
            <a:ext cx="822087" cy="252413"/>
          </a:xfrm>
          <a:prstGeom prst="rect">
            <a:avLst/>
          </a:prstGeom>
        </p:spPr>
        <p:txBody>
          <a:bodyPr/>
          <a:lstStyle>
            <a:defPPr>
              <a:defRPr lang="en-US"/>
            </a:defPPr>
            <a:lvl1pPr algn="l" rtl="0" fontAlgn="base">
              <a:spcBef>
                <a:spcPct val="0"/>
              </a:spcBef>
              <a:spcAft>
                <a:spcPct val="0"/>
              </a:spcAft>
              <a:defRPr kern="1200">
                <a:solidFill>
                  <a:schemeClr val="tx1"/>
                </a:solidFill>
                <a:latin typeface="Myriad Pro"/>
                <a:ea typeface="+mn-ea"/>
                <a:cs typeface="Arial" pitchFamily="34" charset="0"/>
              </a:defRPr>
            </a:lvl1pPr>
            <a:lvl2pPr marL="457200" algn="l" rtl="0" fontAlgn="base">
              <a:spcBef>
                <a:spcPct val="0"/>
              </a:spcBef>
              <a:spcAft>
                <a:spcPct val="0"/>
              </a:spcAft>
              <a:defRPr kern="1200">
                <a:solidFill>
                  <a:schemeClr val="tx1"/>
                </a:solidFill>
                <a:latin typeface="Myriad Pro"/>
                <a:ea typeface="+mn-ea"/>
                <a:cs typeface="Arial" pitchFamily="34" charset="0"/>
              </a:defRPr>
            </a:lvl2pPr>
            <a:lvl3pPr marL="914400" algn="l" rtl="0" fontAlgn="base">
              <a:spcBef>
                <a:spcPct val="0"/>
              </a:spcBef>
              <a:spcAft>
                <a:spcPct val="0"/>
              </a:spcAft>
              <a:defRPr kern="1200">
                <a:solidFill>
                  <a:schemeClr val="tx1"/>
                </a:solidFill>
                <a:latin typeface="Myriad Pro"/>
                <a:ea typeface="+mn-ea"/>
                <a:cs typeface="Arial" pitchFamily="34" charset="0"/>
              </a:defRPr>
            </a:lvl3pPr>
            <a:lvl4pPr marL="1371600" algn="l" rtl="0" fontAlgn="base">
              <a:spcBef>
                <a:spcPct val="0"/>
              </a:spcBef>
              <a:spcAft>
                <a:spcPct val="0"/>
              </a:spcAft>
              <a:defRPr kern="1200">
                <a:solidFill>
                  <a:schemeClr val="tx1"/>
                </a:solidFill>
                <a:latin typeface="Myriad Pro"/>
                <a:ea typeface="+mn-ea"/>
                <a:cs typeface="Arial" pitchFamily="34" charset="0"/>
              </a:defRPr>
            </a:lvl4pPr>
            <a:lvl5pPr marL="1828800" algn="l" rtl="0" fontAlgn="base">
              <a:spcBef>
                <a:spcPct val="0"/>
              </a:spcBef>
              <a:spcAft>
                <a:spcPct val="0"/>
              </a:spcAft>
              <a:defRPr kern="1200">
                <a:solidFill>
                  <a:schemeClr val="tx1"/>
                </a:solidFill>
                <a:latin typeface="Myriad Pro"/>
                <a:ea typeface="+mn-ea"/>
                <a:cs typeface="Arial" pitchFamily="34" charset="0"/>
              </a:defRPr>
            </a:lvl5pPr>
            <a:lvl6pPr marL="2286000" algn="l" defTabSz="914400" rtl="0" eaLnBrk="1" latinLnBrk="0" hangingPunct="1">
              <a:defRPr kern="1200">
                <a:solidFill>
                  <a:schemeClr val="tx1"/>
                </a:solidFill>
                <a:latin typeface="Myriad Pro"/>
                <a:ea typeface="+mn-ea"/>
                <a:cs typeface="Arial" pitchFamily="34" charset="0"/>
              </a:defRPr>
            </a:lvl6pPr>
            <a:lvl7pPr marL="2743200" algn="l" defTabSz="914400" rtl="0" eaLnBrk="1" latinLnBrk="0" hangingPunct="1">
              <a:defRPr kern="1200">
                <a:solidFill>
                  <a:schemeClr val="tx1"/>
                </a:solidFill>
                <a:latin typeface="Myriad Pro"/>
                <a:ea typeface="+mn-ea"/>
                <a:cs typeface="Arial" pitchFamily="34" charset="0"/>
              </a:defRPr>
            </a:lvl7pPr>
            <a:lvl8pPr marL="3200400" algn="l" defTabSz="914400" rtl="0" eaLnBrk="1" latinLnBrk="0" hangingPunct="1">
              <a:defRPr kern="1200">
                <a:solidFill>
                  <a:schemeClr val="tx1"/>
                </a:solidFill>
                <a:latin typeface="Myriad Pro"/>
                <a:ea typeface="+mn-ea"/>
                <a:cs typeface="Arial" pitchFamily="34" charset="0"/>
              </a:defRPr>
            </a:lvl8pPr>
            <a:lvl9pPr marL="3657600" algn="l" defTabSz="914400" rtl="0" eaLnBrk="1" latinLnBrk="0" hangingPunct="1">
              <a:defRPr kern="1200">
                <a:solidFill>
                  <a:schemeClr val="tx1"/>
                </a:solidFill>
                <a:latin typeface="Myriad Pro"/>
                <a:ea typeface="+mn-ea"/>
                <a:cs typeface="Arial" pitchFamily="34" charset="0"/>
              </a:defRPr>
            </a:lvl9pPr>
          </a:lstStyle>
          <a:p>
            <a:pPr>
              <a:defRPr/>
            </a:pPr>
            <a:r>
              <a:rPr lang="pl-PL" sz="1000" b="1" dirty="0" err="1">
                <a:solidFill>
                  <a:schemeClr val="bg1"/>
                </a:solidFill>
              </a:rPr>
              <a:t>Slide</a:t>
            </a:r>
            <a:r>
              <a:rPr lang="pl-PL" sz="1000" b="1" dirty="0">
                <a:solidFill>
                  <a:schemeClr val="bg1"/>
                </a:solidFill>
              </a:rPr>
              <a:t> </a:t>
            </a:r>
            <a:r>
              <a:rPr lang="en-GB" sz="1000" b="1" dirty="0">
                <a:solidFill>
                  <a:schemeClr val="bg1"/>
                </a:solidFill>
              </a:rPr>
              <a:t>20</a:t>
            </a:r>
          </a:p>
        </p:txBody>
      </p:sp>
      <p:sp>
        <p:nvSpPr>
          <p:cNvPr id="9" name="Rectangle 8">
            <a:extLst>
              <a:ext uri="{FF2B5EF4-FFF2-40B4-BE49-F238E27FC236}">
                <a16:creationId xmlns:a16="http://schemas.microsoft.com/office/drawing/2014/main" id="{50715B3B-CFF5-D6B4-51BB-ED2E1D2F1D54}"/>
              </a:ext>
            </a:extLst>
          </p:cNvPr>
          <p:cNvSpPr/>
          <p:nvPr/>
        </p:nvSpPr>
        <p:spPr>
          <a:xfrm>
            <a:off x="4151784" y="1844824"/>
            <a:ext cx="4007842" cy="216024"/>
          </a:xfrm>
          <a:prstGeom prst="rect">
            <a:avLst/>
          </a:prstGeom>
          <a:noFill/>
          <a:ln>
            <a:solidFill>
              <a:srgbClr val="006D34"/>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05968752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C8BAB24B-ED27-7026-FEC4-25A37F85421A}"/>
              </a:ext>
            </a:extLst>
          </p:cNvPr>
          <p:cNvPicPr>
            <a:picLocks noChangeAspect="1"/>
          </p:cNvPicPr>
          <p:nvPr/>
        </p:nvPicPr>
        <p:blipFill rotWithShape="1">
          <a:blip r:embed="rId3"/>
          <a:srcRect t="10101" b="651"/>
          <a:stretch/>
        </p:blipFill>
        <p:spPr>
          <a:xfrm>
            <a:off x="2203098" y="368660"/>
            <a:ext cx="5693103" cy="6120680"/>
          </a:xfrm>
          <a:prstGeom prst="rect">
            <a:avLst/>
          </a:prstGeom>
        </p:spPr>
      </p:pic>
      <p:sp>
        <p:nvSpPr>
          <p:cNvPr id="17410" name="Title 1"/>
          <p:cNvSpPr>
            <a:spLocks noGrp="1"/>
          </p:cNvSpPr>
          <p:nvPr>
            <p:ph type="title"/>
          </p:nvPr>
        </p:nvSpPr>
        <p:spPr>
          <a:xfrm>
            <a:off x="2100000" y="44624"/>
            <a:ext cx="8172450" cy="4318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r>
              <a:rPr lang="en-GB" altLang="en-US" dirty="0"/>
              <a:t>Progress of RRF grant payments as of 31.12.2023</a:t>
            </a:r>
          </a:p>
        </p:txBody>
      </p:sp>
      <p:sp>
        <p:nvSpPr>
          <p:cNvPr id="5" name="Slide Number Placeholder 3"/>
          <p:cNvSpPr txBox="1">
            <a:spLocks/>
          </p:cNvSpPr>
          <p:nvPr/>
        </p:nvSpPr>
        <p:spPr>
          <a:xfrm>
            <a:off x="9450364" y="6352362"/>
            <a:ext cx="822087" cy="252413"/>
          </a:xfrm>
          <a:prstGeom prst="rect">
            <a:avLst/>
          </a:prstGeom>
        </p:spPr>
        <p:txBody>
          <a:bodyPr/>
          <a:lstStyle>
            <a:defPPr>
              <a:defRPr lang="en-US"/>
            </a:defPPr>
            <a:lvl1pPr algn="l" rtl="0" fontAlgn="base">
              <a:spcBef>
                <a:spcPct val="0"/>
              </a:spcBef>
              <a:spcAft>
                <a:spcPct val="0"/>
              </a:spcAft>
              <a:defRPr kern="1200">
                <a:solidFill>
                  <a:schemeClr val="tx1"/>
                </a:solidFill>
                <a:latin typeface="Myriad Pro"/>
                <a:ea typeface="+mn-ea"/>
                <a:cs typeface="Arial" pitchFamily="34" charset="0"/>
              </a:defRPr>
            </a:lvl1pPr>
            <a:lvl2pPr marL="457200" algn="l" rtl="0" fontAlgn="base">
              <a:spcBef>
                <a:spcPct val="0"/>
              </a:spcBef>
              <a:spcAft>
                <a:spcPct val="0"/>
              </a:spcAft>
              <a:defRPr kern="1200">
                <a:solidFill>
                  <a:schemeClr val="tx1"/>
                </a:solidFill>
                <a:latin typeface="Myriad Pro"/>
                <a:ea typeface="+mn-ea"/>
                <a:cs typeface="Arial" pitchFamily="34" charset="0"/>
              </a:defRPr>
            </a:lvl2pPr>
            <a:lvl3pPr marL="914400" algn="l" rtl="0" fontAlgn="base">
              <a:spcBef>
                <a:spcPct val="0"/>
              </a:spcBef>
              <a:spcAft>
                <a:spcPct val="0"/>
              </a:spcAft>
              <a:defRPr kern="1200">
                <a:solidFill>
                  <a:schemeClr val="tx1"/>
                </a:solidFill>
                <a:latin typeface="Myriad Pro"/>
                <a:ea typeface="+mn-ea"/>
                <a:cs typeface="Arial" pitchFamily="34" charset="0"/>
              </a:defRPr>
            </a:lvl3pPr>
            <a:lvl4pPr marL="1371600" algn="l" rtl="0" fontAlgn="base">
              <a:spcBef>
                <a:spcPct val="0"/>
              </a:spcBef>
              <a:spcAft>
                <a:spcPct val="0"/>
              </a:spcAft>
              <a:defRPr kern="1200">
                <a:solidFill>
                  <a:schemeClr val="tx1"/>
                </a:solidFill>
                <a:latin typeface="Myriad Pro"/>
                <a:ea typeface="+mn-ea"/>
                <a:cs typeface="Arial" pitchFamily="34" charset="0"/>
              </a:defRPr>
            </a:lvl4pPr>
            <a:lvl5pPr marL="1828800" algn="l" rtl="0" fontAlgn="base">
              <a:spcBef>
                <a:spcPct val="0"/>
              </a:spcBef>
              <a:spcAft>
                <a:spcPct val="0"/>
              </a:spcAft>
              <a:defRPr kern="1200">
                <a:solidFill>
                  <a:schemeClr val="tx1"/>
                </a:solidFill>
                <a:latin typeface="Myriad Pro"/>
                <a:ea typeface="+mn-ea"/>
                <a:cs typeface="Arial" pitchFamily="34" charset="0"/>
              </a:defRPr>
            </a:lvl5pPr>
            <a:lvl6pPr marL="2286000" algn="l" defTabSz="914400" rtl="0" eaLnBrk="1" latinLnBrk="0" hangingPunct="1">
              <a:defRPr kern="1200">
                <a:solidFill>
                  <a:schemeClr val="tx1"/>
                </a:solidFill>
                <a:latin typeface="Myriad Pro"/>
                <a:ea typeface="+mn-ea"/>
                <a:cs typeface="Arial" pitchFamily="34" charset="0"/>
              </a:defRPr>
            </a:lvl6pPr>
            <a:lvl7pPr marL="2743200" algn="l" defTabSz="914400" rtl="0" eaLnBrk="1" latinLnBrk="0" hangingPunct="1">
              <a:defRPr kern="1200">
                <a:solidFill>
                  <a:schemeClr val="tx1"/>
                </a:solidFill>
                <a:latin typeface="Myriad Pro"/>
                <a:ea typeface="+mn-ea"/>
                <a:cs typeface="Arial" pitchFamily="34" charset="0"/>
              </a:defRPr>
            </a:lvl7pPr>
            <a:lvl8pPr marL="3200400" algn="l" defTabSz="914400" rtl="0" eaLnBrk="1" latinLnBrk="0" hangingPunct="1">
              <a:defRPr kern="1200">
                <a:solidFill>
                  <a:schemeClr val="tx1"/>
                </a:solidFill>
                <a:latin typeface="Myriad Pro"/>
                <a:ea typeface="+mn-ea"/>
                <a:cs typeface="Arial" pitchFamily="34" charset="0"/>
              </a:defRPr>
            </a:lvl8pPr>
            <a:lvl9pPr marL="3657600" algn="l" defTabSz="914400" rtl="0" eaLnBrk="1" latinLnBrk="0" hangingPunct="1">
              <a:defRPr kern="1200">
                <a:solidFill>
                  <a:schemeClr val="tx1"/>
                </a:solidFill>
                <a:latin typeface="Myriad Pro"/>
                <a:ea typeface="+mn-ea"/>
                <a:cs typeface="Arial" pitchFamily="34" charset="0"/>
              </a:defRPr>
            </a:lvl9pPr>
          </a:lstStyle>
          <a:p>
            <a:pPr>
              <a:defRPr/>
            </a:pPr>
            <a:r>
              <a:rPr lang="pl-PL" sz="1000" b="1" dirty="0" err="1">
                <a:solidFill>
                  <a:schemeClr val="bg1"/>
                </a:solidFill>
              </a:rPr>
              <a:t>Slide</a:t>
            </a:r>
            <a:r>
              <a:rPr lang="pl-PL" sz="1000" b="1" dirty="0">
                <a:solidFill>
                  <a:schemeClr val="bg1"/>
                </a:solidFill>
              </a:rPr>
              <a:t> </a:t>
            </a:r>
            <a:r>
              <a:rPr lang="en-GB" sz="1000" b="1" dirty="0">
                <a:solidFill>
                  <a:schemeClr val="bg1"/>
                </a:solidFill>
              </a:rPr>
              <a:t>21</a:t>
            </a:r>
          </a:p>
        </p:txBody>
      </p:sp>
      <p:sp>
        <p:nvSpPr>
          <p:cNvPr id="9" name="Rectangle 8">
            <a:extLst>
              <a:ext uri="{FF2B5EF4-FFF2-40B4-BE49-F238E27FC236}">
                <a16:creationId xmlns:a16="http://schemas.microsoft.com/office/drawing/2014/main" id="{50715B3B-CFF5-D6B4-51BB-ED2E1D2F1D54}"/>
              </a:ext>
            </a:extLst>
          </p:cNvPr>
          <p:cNvSpPr/>
          <p:nvPr/>
        </p:nvSpPr>
        <p:spPr>
          <a:xfrm>
            <a:off x="3215680" y="4149080"/>
            <a:ext cx="4608512" cy="216024"/>
          </a:xfrm>
          <a:prstGeom prst="rect">
            <a:avLst/>
          </a:prstGeom>
          <a:noFill/>
          <a:ln>
            <a:solidFill>
              <a:srgbClr val="006D34"/>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3" name="Picture 12">
            <a:extLst>
              <a:ext uri="{FF2B5EF4-FFF2-40B4-BE49-F238E27FC236}">
                <a16:creationId xmlns:a16="http://schemas.microsoft.com/office/drawing/2014/main" id="{B09A13FF-F078-EF5E-96F8-47E7C3C17C9C}"/>
              </a:ext>
            </a:extLst>
          </p:cNvPr>
          <p:cNvPicPr>
            <a:picLocks noChangeAspect="1"/>
          </p:cNvPicPr>
          <p:nvPr/>
        </p:nvPicPr>
        <p:blipFill>
          <a:blip r:embed="rId4"/>
          <a:stretch>
            <a:fillRect/>
          </a:stretch>
        </p:blipFill>
        <p:spPr>
          <a:xfrm>
            <a:off x="8118332" y="3140968"/>
            <a:ext cx="1743075" cy="819150"/>
          </a:xfrm>
          <a:prstGeom prst="rect">
            <a:avLst/>
          </a:prstGeom>
        </p:spPr>
      </p:pic>
    </p:spTree>
    <p:extLst>
      <p:ext uri="{BB962C8B-B14F-4D97-AF65-F5344CB8AC3E}">
        <p14:creationId xmlns:p14="http://schemas.microsoft.com/office/powerpoint/2010/main" val="342549394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a:xfrm>
            <a:off x="3683732" y="192476"/>
            <a:ext cx="5544616" cy="36004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r>
              <a:rPr lang="en-GB" b="1" i="0" u="none" strike="noStrike" baseline="0" dirty="0">
                <a:solidFill>
                  <a:srgbClr val="006D34"/>
                </a:solidFill>
                <a:latin typeface="Calibri" panose="020F0502020204030204" pitchFamily="34" charset="0"/>
              </a:rPr>
              <a:t>Recovery and Resilience Facility - Malta</a:t>
            </a:r>
            <a:endParaRPr lang="en-GB" altLang="en-US" b="0" dirty="0">
              <a:solidFill>
                <a:srgbClr val="006D34"/>
              </a:solidFill>
            </a:endParaRPr>
          </a:p>
        </p:txBody>
      </p:sp>
      <p:sp>
        <p:nvSpPr>
          <p:cNvPr id="5" name="Slide Number Placeholder 3"/>
          <p:cNvSpPr txBox="1">
            <a:spLocks/>
          </p:cNvSpPr>
          <p:nvPr/>
        </p:nvSpPr>
        <p:spPr>
          <a:xfrm>
            <a:off x="9450364" y="6352362"/>
            <a:ext cx="822087" cy="252413"/>
          </a:xfrm>
          <a:prstGeom prst="rect">
            <a:avLst/>
          </a:prstGeom>
        </p:spPr>
        <p:txBody>
          <a:bodyPr/>
          <a:lstStyle>
            <a:defPPr>
              <a:defRPr lang="en-US"/>
            </a:defPPr>
            <a:lvl1pPr algn="l" rtl="0" fontAlgn="base">
              <a:spcBef>
                <a:spcPct val="0"/>
              </a:spcBef>
              <a:spcAft>
                <a:spcPct val="0"/>
              </a:spcAft>
              <a:defRPr kern="1200">
                <a:solidFill>
                  <a:schemeClr val="tx1"/>
                </a:solidFill>
                <a:latin typeface="Myriad Pro"/>
                <a:ea typeface="+mn-ea"/>
                <a:cs typeface="Arial" pitchFamily="34" charset="0"/>
              </a:defRPr>
            </a:lvl1pPr>
            <a:lvl2pPr marL="457200" algn="l" rtl="0" fontAlgn="base">
              <a:spcBef>
                <a:spcPct val="0"/>
              </a:spcBef>
              <a:spcAft>
                <a:spcPct val="0"/>
              </a:spcAft>
              <a:defRPr kern="1200">
                <a:solidFill>
                  <a:schemeClr val="tx1"/>
                </a:solidFill>
                <a:latin typeface="Myriad Pro"/>
                <a:ea typeface="+mn-ea"/>
                <a:cs typeface="Arial" pitchFamily="34" charset="0"/>
              </a:defRPr>
            </a:lvl2pPr>
            <a:lvl3pPr marL="914400" algn="l" rtl="0" fontAlgn="base">
              <a:spcBef>
                <a:spcPct val="0"/>
              </a:spcBef>
              <a:spcAft>
                <a:spcPct val="0"/>
              </a:spcAft>
              <a:defRPr kern="1200">
                <a:solidFill>
                  <a:schemeClr val="tx1"/>
                </a:solidFill>
                <a:latin typeface="Myriad Pro"/>
                <a:ea typeface="+mn-ea"/>
                <a:cs typeface="Arial" pitchFamily="34" charset="0"/>
              </a:defRPr>
            </a:lvl3pPr>
            <a:lvl4pPr marL="1371600" algn="l" rtl="0" fontAlgn="base">
              <a:spcBef>
                <a:spcPct val="0"/>
              </a:spcBef>
              <a:spcAft>
                <a:spcPct val="0"/>
              </a:spcAft>
              <a:defRPr kern="1200">
                <a:solidFill>
                  <a:schemeClr val="tx1"/>
                </a:solidFill>
                <a:latin typeface="Myriad Pro"/>
                <a:ea typeface="+mn-ea"/>
                <a:cs typeface="Arial" pitchFamily="34" charset="0"/>
              </a:defRPr>
            </a:lvl4pPr>
            <a:lvl5pPr marL="1828800" algn="l" rtl="0" fontAlgn="base">
              <a:spcBef>
                <a:spcPct val="0"/>
              </a:spcBef>
              <a:spcAft>
                <a:spcPct val="0"/>
              </a:spcAft>
              <a:defRPr kern="1200">
                <a:solidFill>
                  <a:schemeClr val="tx1"/>
                </a:solidFill>
                <a:latin typeface="Myriad Pro"/>
                <a:ea typeface="+mn-ea"/>
                <a:cs typeface="Arial" pitchFamily="34" charset="0"/>
              </a:defRPr>
            </a:lvl5pPr>
            <a:lvl6pPr marL="2286000" algn="l" defTabSz="914400" rtl="0" eaLnBrk="1" latinLnBrk="0" hangingPunct="1">
              <a:defRPr kern="1200">
                <a:solidFill>
                  <a:schemeClr val="tx1"/>
                </a:solidFill>
                <a:latin typeface="Myriad Pro"/>
                <a:ea typeface="+mn-ea"/>
                <a:cs typeface="Arial" pitchFamily="34" charset="0"/>
              </a:defRPr>
            </a:lvl6pPr>
            <a:lvl7pPr marL="2743200" algn="l" defTabSz="914400" rtl="0" eaLnBrk="1" latinLnBrk="0" hangingPunct="1">
              <a:defRPr kern="1200">
                <a:solidFill>
                  <a:schemeClr val="tx1"/>
                </a:solidFill>
                <a:latin typeface="Myriad Pro"/>
                <a:ea typeface="+mn-ea"/>
                <a:cs typeface="Arial" pitchFamily="34" charset="0"/>
              </a:defRPr>
            </a:lvl7pPr>
            <a:lvl8pPr marL="3200400" algn="l" defTabSz="914400" rtl="0" eaLnBrk="1" latinLnBrk="0" hangingPunct="1">
              <a:defRPr kern="1200">
                <a:solidFill>
                  <a:schemeClr val="tx1"/>
                </a:solidFill>
                <a:latin typeface="Myriad Pro"/>
                <a:ea typeface="+mn-ea"/>
                <a:cs typeface="Arial" pitchFamily="34" charset="0"/>
              </a:defRPr>
            </a:lvl8pPr>
            <a:lvl9pPr marL="3657600" algn="l" defTabSz="914400" rtl="0" eaLnBrk="1" latinLnBrk="0" hangingPunct="1">
              <a:defRPr kern="1200">
                <a:solidFill>
                  <a:schemeClr val="tx1"/>
                </a:solidFill>
                <a:latin typeface="Myriad Pro"/>
                <a:ea typeface="+mn-ea"/>
                <a:cs typeface="Arial" pitchFamily="34" charset="0"/>
              </a:defRPr>
            </a:lvl9pPr>
          </a:lstStyle>
          <a:p>
            <a:pPr>
              <a:defRPr/>
            </a:pPr>
            <a:r>
              <a:rPr lang="pl-PL" sz="1000" b="1" dirty="0" err="1">
                <a:solidFill>
                  <a:schemeClr val="bg1"/>
                </a:solidFill>
              </a:rPr>
              <a:t>Slide</a:t>
            </a:r>
            <a:r>
              <a:rPr lang="pl-PL" sz="1000" b="1" dirty="0">
                <a:solidFill>
                  <a:schemeClr val="bg1"/>
                </a:solidFill>
              </a:rPr>
              <a:t> </a:t>
            </a:r>
            <a:r>
              <a:rPr lang="en-GB" sz="1000" b="1" dirty="0">
                <a:solidFill>
                  <a:schemeClr val="bg1"/>
                </a:solidFill>
              </a:rPr>
              <a:t>22</a:t>
            </a:r>
          </a:p>
        </p:txBody>
      </p:sp>
      <p:pic>
        <p:nvPicPr>
          <p:cNvPr id="3" name="Picture 2">
            <a:extLst>
              <a:ext uri="{FF2B5EF4-FFF2-40B4-BE49-F238E27FC236}">
                <a16:creationId xmlns:a16="http://schemas.microsoft.com/office/drawing/2014/main" id="{D3E1F852-AFBA-6E16-83F2-0BD3C58A4029}"/>
              </a:ext>
            </a:extLst>
          </p:cNvPr>
          <p:cNvPicPr>
            <a:picLocks noChangeAspect="1"/>
          </p:cNvPicPr>
          <p:nvPr/>
        </p:nvPicPr>
        <p:blipFill rotWithShape="1">
          <a:blip r:embed="rId3"/>
          <a:srcRect t="48368" b="6308"/>
          <a:stretch/>
        </p:blipFill>
        <p:spPr>
          <a:xfrm>
            <a:off x="1559091" y="1197120"/>
            <a:ext cx="4520228" cy="2951961"/>
          </a:xfrm>
          <a:prstGeom prst="rect">
            <a:avLst/>
          </a:prstGeom>
        </p:spPr>
      </p:pic>
      <p:pic>
        <p:nvPicPr>
          <p:cNvPr id="7" name="Picture 6">
            <a:extLst>
              <a:ext uri="{FF2B5EF4-FFF2-40B4-BE49-F238E27FC236}">
                <a16:creationId xmlns:a16="http://schemas.microsoft.com/office/drawing/2014/main" id="{2E088F4B-B341-FCB8-B0CC-1BAA736E5A07}"/>
              </a:ext>
            </a:extLst>
          </p:cNvPr>
          <p:cNvPicPr>
            <a:picLocks noChangeAspect="1"/>
          </p:cNvPicPr>
          <p:nvPr/>
        </p:nvPicPr>
        <p:blipFill>
          <a:blip r:embed="rId4"/>
          <a:stretch>
            <a:fillRect/>
          </a:stretch>
        </p:blipFill>
        <p:spPr>
          <a:xfrm>
            <a:off x="5870409" y="2492896"/>
            <a:ext cx="4762500" cy="3524250"/>
          </a:xfrm>
          <a:prstGeom prst="rect">
            <a:avLst/>
          </a:prstGeom>
        </p:spPr>
      </p:pic>
      <p:sp>
        <p:nvSpPr>
          <p:cNvPr id="8" name="Title 1">
            <a:extLst>
              <a:ext uri="{FF2B5EF4-FFF2-40B4-BE49-F238E27FC236}">
                <a16:creationId xmlns:a16="http://schemas.microsoft.com/office/drawing/2014/main" id="{3D2652A6-10D9-550B-D3C6-EB07307A0BC0}"/>
              </a:ext>
            </a:extLst>
          </p:cNvPr>
          <p:cNvSpPr txBox="1">
            <a:spLocks/>
          </p:cNvSpPr>
          <p:nvPr/>
        </p:nvSpPr>
        <p:spPr bwMode="auto">
          <a:xfrm>
            <a:off x="7896200" y="2276872"/>
            <a:ext cx="1170814" cy="2880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lvl1pPr algn="l" rtl="0" eaLnBrk="0" fontAlgn="base" hangingPunct="0">
              <a:lnSpc>
                <a:spcPct val="90000"/>
              </a:lnSpc>
              <a:spcBef>
                <a:spcPct val="0"/>
              </a:spcBef>
              <a:spcAft>
                <a:spcPct val="0"/>
              </a:spcAft>
              <a:defRPr sz="2600" b="1" kern="1200">
                <a:solidFill>
                  <a:schemeClr val="accent1"/>
                </a:solidFill>
                <a:latin typeface="+mj-lt"/>
                <a:ea typeface="+mj-ea"/>
                <a:cs typeface="+mj-cs"/>
              </a:defRPr>
            </a:lvl1pPr>
            <a:lvl2pPr algn="l" rtl="0" eaLnBrk="0" fontAlgn="base" hangingPunct="0">
              <a:lnSpc>
                <a:spcPct val="90000"/>
              </a:lnSpc>
              <a:spcBef>
                <a:spcPct val="0"/>
              </a:spcBef>
              <a:spcAft>
                <a:spcPct val="0"/>
              </a:spcAft>
              <a:defRPr sz="2600" b="1">
                <a:solidFill>
                  <a:schemeClr val="accent1"/>
                </a:solidFill>
                <a:latin typeface="Myriad Pro"/>
              </a:defRPr>
            </a:lvl2pPr>
            <a:lvl3pPr algn="l" rtl="0" eaLnBrk="0" fontAlgn="base" hangingPunct="0">
              <a:lnSpc>
                <a:spcPct val="90000"/>
              </a:lnSpc>
              <a:spcBef>
                <a:spcPct val="0"/>
              </a:spcBef>
              <a:spcAft>
                <a:spcPct val="0"/>
              </a:spcAft>
              <a:defRPr sz="2600" b="1">
                <a:solidFill>
                  <a:schemeClr val="accent1"/>
                </a:solidFill>
                <a:latin typeface="Myriad Pro"/>
              </a:defRPr>
            </a:lvl3pPr>
            <a:lvl4pPr algn="l" rtl="0" eaLnBrk="0" fontAlgn="base" hangingPunct="0">
              <a:lnSpc>
                <a:spcPct val="90000"/>
              </a:lnSpc>
              <a:spcBef>
                <a:spcPct val="0"/>
              </a:spcBef>
              <a:spcAft>
                <a:spcPct val="0"/>
              </a:spcAft>
              <a:defRPr sz="2600" b="1">
                <a:solidFill>
                  <a:schemeClr val="accent1"/>
                </a:solidFill>
                <a:latin typeface="Myriad Pro"/>
              </a:defRPr>
            </a:lvl4pPr>
            <a:lvl5pPr algn="l" rtl="0" eaLnBrk="0" fontAlgn="base" hangingPunct="0">
              <a:lnSpc>
                <a:spcPct val="90000"/>
              </a:lnSpc>
              <a:spcBef>
                <a:spcPct val="0"/>
              </a:spcBef>
              <a:spcAft>
                <a:spcPct val="0"/>
              </a:spcAft>
              <a:defRPr sz="2600" b="1">
                <a:solidFill>
                  <a:schemeClr val="accent1"/>
                </a:solidFill>
                <a:latin typeface="Myriad Pro"/>
              </a:defRPr>
            </a:lvl5pPr>
            <a:lvl6pPr marL="457200" algn="l" rtl="0" fontAlgn="base">
              <a:lnSpc>
                <a:spcPct val="90000"/>
              </a:lnSpc>
              <a:spcBef>
                <a:spcPct val="0"/>
              </a:spcBef>
              <a:spcAft>
                <a:spcPct val="0"/>
              </a:spcAft>
              <a:defRPr sz="2600" b="1">
                <a:solidFill>
                  <a:schemeClr val="accent1"/>
                </a:solidFill>
                <a:latin typeface="Myriad Pro"/>
              </a:defRPr>
            </a:lvl6pPr>
            <a:lvl7pPr marL="914400" algn="l" rtl="0" fontAlgn="base">
              <a:lnSpc>
                <a:spcPct val="90000"/>
              </a:lnSpc>
              <a:spcBef>
                <a:spcPct val="0"/>
              </a:spcBef>
              <a:spcAft>
                <a:spcPct val="0"/>
              </a:spcAft>
              <a:defRPr sz="2600" b="1">
                <a:solidFill>
                  <a:schemeClr val="accent1"/>
                </a:solidFill>
                <a:latin typeface="Myriad Pro"/>
              </a:defRPr>
            </a:lvl7pPr>
            <a:lvl8pPr marL="1371600" algn="l" rtl="0" fontAlgn="base">
              <a:lnSpc>
                <a:spcPct val="90000"/>
              </a:lnSpc>
              <a:spcBef>
                <a:spcPct val="0"/>
              </a:spcBef>
              <a:spcAft>
                <a:spcPct val="0"/>
              </a:spcAft>
              <a:defRPr sz="2600" b="1">
                <a:solidFill>
                  <a:schemeClr val="accent1"/>
                </a:solidFill>
                <a:latin typeface="Myriad Pro"/>
              </a:defRPr>
            </a:lvl8pPr>
            <a:lvl9pPr marL="1828800" algn="l" rtl="0" fontAlgn="base">
              <a:lnSpc>
                <a:spcPct val="90000"/>
              </a:lnSpc>
              <a:spcBef>
                <a:spcPct val="0"/>
              </a:spcBef>
              <a:spcAft>
                <a:spcPct val="0"/>
              </a:spcAft>
              <a:defRPr sz="2600" b="1">
                <a:solidFill>
                  <a:schemeClr val="accent1"/>
                </a:solidFill>
                <a:latin typeface="Myriad Pro"/>
              </a:defRPr>
            </a:lvl9pPr>
          </a:lstStyle>
          <a:p>
            <a:r>
              <a:rPr lang="en-GB" sz="1400" dirty="0">
                <a:solidFill>
                  <a:srgbClr val="006D34"/>
                </a:solidFill>
                <a:latin typeface="Calibri" panose="020F0502020204030204" pitchFamily="34" charset="0"/>
              </a:rPr>
              <a:t>Audit results</a:t>
            </a:r>
            <a:endParaRPr lang="en-GB" altLang="en-US" sz="1400" b="0" dirty="0">
              <a:solidFill>
                <a:srgbClr val="006D34"/>
              </a:solidFill>
            </a:endParaRPr>
          </a:p>
        </p:txBody>
      </p:sp>
      <p:sp>
        <p:nvSpPr>
          <p:cNvPr id="10" name="Rectangle 9">
            <a:extLst>
              <a:ext uri="{FF2B5EF4-FFF2-40B4-BE49-F238E27FC236}">
                <a16:creationId xmlns:a16="http://schemas.microsoft.com/office/drawing/2014/main" id="{EF1BBDAE-B659-3F15-2C16-BF5551768A8E}"/>
              </a:ext>
            </a:extLst>
          </p:cNvPr>
          <p:cNvSpPr/>
          <p:nvPr/>
        </p:nvSpPr>
        <p:spPr>
          <a:xfrm>
            <a:off x="1631504" y="3068960"/>
            <a:ext cx="4235254" cy="216024"/>
          </a:xfrm>
          <a:prstGeom prst="rect">
            <a:avLst/>
          </a:prstGeom>
          <a:noFill/>
          <a:ln>
            <a:solidFill>
              <a:srgbClr val="006D34"/>
            </a:solidFill>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a:extLst>
              <a:ext uri="{FF2B5EF4-FFF2-40B4-BE49-F238E27FC236}">
                <a16:creationId xmlns:a16="http://schemas.microsoft.com/office/drawing/2014/main" id="{21157B47-EEF7-8E8A-92D7-C4D96F46E7AE}"/>
              </a:ext>
            </a:extLst>
          </p:cNvPr>
          <p:cNvSpPr/>
          <p:nvPr/>
        </p:nvSpPr>
        <p:spPr>
          <a:xfrm>
            <a:off x="5919480" y="4668975"/>
            <a:ext cx="4641016" cy="288032"/>
          </a:xfrm>
          <a:prstGeom prst="rect">
            <a:avLst/>
          </a:prstGeom>
          <a:noFill/>
          <a:ln>
            <a:solidFill>
              <a:srgbClr val="006D34"/>
            </a:solidFill>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Title 1">
            <a:extLst>
              <a:ext uri="{FF2B5EF4-FFF2-40B4-BE49-F238E27FC236}">
                <a16:creationId xmlns:a16="http://schemas.microsoft.com/office/drawing/2014/main" id="{D91AB46F-FBC9-0D71-E820-D8AF11156FA1}"/>
              </a:ext>
            </a:extLst>
          </p:cNvPr>
          <p:cNvSpPr txBox="1">
            <a:spLocks/>
          </p:cNvSpPr>
          <p:nvPr/>
        </p:nvSpPr>
        <p:spPr bwMode="auto">
          <a:xfrm>
            <a:off x="2356484" y="730801"/>
            <a:ext cx="3510274" cy="2880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lvl1pPr algn="l" rtl="0" eaLnBrk="0" fontAlgn="base" hangingPunct="0">
              <a:lnSpc>
                <a:spcPct val="90000"/>
              </a:lnSpc>
              <a:spcBef>
                <a:spcPct val="0"/>
              </a:spcBef>
              <a:spcAft>
                <a:spcPct val="0"/>
              </a:spcAft>
              <a:defRPr sz="2600" b="1" kern="1200">
                <a:solidFill>
                  <a:schemeClr val="accent1"/>
                </a:solidFill>
                <a:latin typeface="+mj-lt"/>
                <a:ea typeface="+mj-ea"/>
                <a:cs typeface="+mj-cs"/>
              </a:defRPr>
            </a:lvl1pPr>
            <a:lvl2pPr algn="l" rtl="0" eaLnBrk="0" fontAlgn="base" hangingPunct="0">
              <a:lnSpc>
                <a:spcPct val="90000"/>
              </a:lnSpc>
              <a:spcBef>
                <a:spcPct val="0"/>
              </a:spcBef>
              <a:spcAft>
                <a:spcPct val="0"/>
              </a:spcAft>
              <a:defRPr sz="2600" b="1">
                <a:solidFill>
                  <a:schemeClr val="accent1"/>
                </a:solidFill>
                <a:latin typeface="Myriad Pro"/>
              </a:defRPr>
            </a:lvl2pPr>
            <a:lvl3pPr algn="l" rtl="0" eaLnBrk="0" fontAlgn="base" hangingPunct="0">
              <a:lnSpc>
                <a:spcPct val="90000"/>
              </a:lnSpc>
              <a:spcBef>
                <a:spcPct val="0"/>
              </a:spcBef>
              <a:spcAft>
                <a:spcPct val="0"/>
              </a:spcAft>
              <a:defRPr sz="2600" b="1">
                <a:solidFill>
                  <a:schemeClr val="accent1"/>
                </a:solidFill>
                <a:latin typeface="Myriad Pro"/>
              </a:defRPr>
            </a:lvl3pPr>
            <a:lvl4pPr algn="l" rtl="0" eaLnBrk="0" fontAlgn="base" hangingPunct="0">
              <a:lnSpc>
                <a:spcPct val="90000"/>
              </a:lnSpc>
              <a:spcBef>
                <a:spcPct val="0"/>
              </a:spcBef>
              <a:spcAft>
                <a:spcPct val="0"/>
              </a:spcAft>
              <a:defRPr sz="2600" b="1">
                <a:solidFill>
                  <a:schemeClr val="accent1"/>
                </a:solidFill>
                <a:latin typeface="Myriad Pro"/>
              </a:defRPr>
            </a:lvl4pPr>
            <a:lvl5pPr algn="l" rtl="0" eaLnBrk="0" fontAlgn="base" hangingPunct="0">
              <a:lnSpc>
                <a:spcPct val="90000"/>
              </a:lnSpc>
              <a:spcBef>
                <a:spcPct val="0"/>
              </a:spcBef>
              <a:spcAft>
                <a:spcPct val="0"/>
              </a:spcAft>
              <a:defRPr sz="2600" b="1">
                <a:solidFill>
                  <a:schemeClr val="accent1"/>
                </a:solidFill>
                <a:latin typeface="Myriad Pro"/>
              </a:defRPr>
            </a:lvl5pPr>
            <a:lvl6pPr marL="457200" algn="l" rtl="0" fontAlgn="base">
              <a:lnSpc>
                <a:spcPct val="90000"/>
              </a:lnSpc>
              <a:spcBef>
                <a:spcPct val="0"/>
              </a:spcBef>
              <a:spcAft>
                <a:spcPct val="0"/>
              </a:spcAft>
              <a:defRPr sz="2600" b="1">
                <a:solidFill>
                  <a:schemeClr val="accent1"/>
                </a:solidFill>
                <a:latin typeface="Myriad Pro"/>
              </a:defRPr>
            </a:lvl6pPr>
            <a:lvl7pPr marL="914400" algn="l" rtl="0" fontAlgn="base">
              <a:lnSpc>
                <a:spcPct val="90000"/>
              </a:lnSpc>
              <a:spcBef>
                <a:spcPct val="0"/>
              </a:spcBef>
              <a:spcAft>
                <a:spcPct val="0"/>
              </a:spcAft>
              <a:defRPr sz="2600" b="1">
                <a:solidFill>
                  <a:schemeClr val="accent1"/>
                </a:solidFill>
                <a:latin typeface="Myriad Pro"/>
              </a:defRPr>
            </a:lvl7pPr>
            <a:lvl8pPr marL="1371600" algn="l" rtl="0" fontAlgn="base">
              <a:lnSpc>
                <a:spcPct val="90000"/>
              </a:lnSpc>
              <a:spcBef>
                <a:spcPct val="0"/>
              </a:spcBef>
              <a:spcAft>
                <a:spcPct val="0"/>
              </a:spcAft>
              <a:defRPr sz="2600" b="1">
                <a:solidFill>
                  <a:schemeClr val="accent1"/>
                </a:solidFill>
                <a:latin typeface="Myriad Pro"/>
              </a:defRPr>
            </a:lvl8pPr>
            <a:lvl9pPr marL="1828800" algn="l" rtl="0" fontAlgn="base">
              <a:lnSpc>
                <a:spcPct val="90000"/>
              </a:lnSpc>
              <a:spcBef>
                <a:spcPct val="0"/>
              </a:spcBef>
              <a:spcAft>
                <a:spcPct val="0"/>
              </a:spcAft>
              <a:defRPr sz="2600" b="1">
                <a:solidFill>
                  <a:schemeClr val="accent1"/>
                </a:solidFill>
                <a:latin typeface="Myriad Pro"/>
              </a:defRPr>
            </a:lvl9pPr>
          </a:lstStyle>
          <a:p>
            <a:r>
              <a:rPr lang="en-GB" sz="1400" dirty="0">
                <a:solidFill>
                  <a:srgbClr val="006D34"/>
                </a:solidFill>
                <a:latin typeface="Calibri" panose="020F0502020204030204" pitchFamily="34" charset="0"/>
              </a:rPr>
              <a:t>Total and audited milestones and targets underpinning the 2023 RRF expenditure </a:t>
            </a:r>
            <a:endParaRPr lang="en-GB" altLang="en-US" sz="1400" b="0" dirty="0">
              <a:solidFill>
                <a:srgbClr val="006D34"/>
              </a:solidFill>
            </a:endParaRPr>
          </a:p>
        </p:txBody>
      </p:sp>
    </p:spTree>
    <p:extLst>
      <p:ext uri="{BB962C8B-B14F-4D97-AF65-F5344CB8AC3E}">
        <p14:creationId xmlns:p14="http://schemas.microsoft.com/office/powerpoint/2010/main" val="104945838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a:xfrm>
            <a:off x="2100000" y="116632"/>
            <a:ext cx="8172450" cy="4318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r>
              <a:rPr lang="en-GB" altLang="en-US" dirty="0"/>
              <a:t>SR 12/2020 The European Investment Advisory Hub – Launched to boost investment in the EU, the Hub’s impact remains limited</a:t>
            </a:r>
          </a:p>
        </p:txBody>
      </p:sp>
      <p:sp>
        <p:nvSpPr>
          <p:cNvPr id="5" name="Slide Number Placeholder 3"/>
          <p:cNvSpPr txBox="1">
            <a:spLocks/>
          </p:cNvSpPr>
          <p:nvPr/>
        </p:nvSpPr>
        <p:spPr>
          <a:xfrm>
            <a:off x="9450364" y="6352362"/>
            <a:ext cx="822087" cy="252413"/>
          </a:xfrm>
          <a:prstGeom prst="rect">
            <a:avLst/>
          </a:prstGeom>
        </p:spPr>
        <p:txBody>
          <a:bodyPr/>
          <a:lstStyle>
            <a:defPPr>
              <a:defRPr lang="en-US"/>
            </a:defPPr>
            <a:lvl1pPr algn="l" rtl="0" fontAlgn="base">
              <a:spcBef>
                <a:spcPct val="0"/>
              </a:spcBef>
              <a:spcAft>
                <a:spcPct val="0"/>
              </a:spcAft>
              <a:defRPr kern="1200">
                <a:solidFill>
                  <a:schemeClr val="tx1"/>
                </a:solidFill>
                <a:latin typeface="Myriad Pro"/>
                <a:ea typeface="+mn-ea"/>
                <a:cs typeface="Arial" pitchFamily="34" charset="0"/>
              </a:defRPr>
            </a:lvl1pPr>
            <a:lvl2pPr marL="457200" algn="l" rtl="0" fontAlgn="base">
              <a:spcBef>
                <a:spcPct val="0"/>
              </a:spcBef>
              <a:spcAft>
                <a:spcPct val="0"/>
              </a:spcAft>
              <a:defRPr kern="1200">
                <a:solidFill>
                  <a:schemeClr val="tx1"/>
                </a:solidFill>
                <a:latin typeface="Myriad Pro"/>
                <a:ea typeface="+mn-ea"/>
                <a:cs typeface="Arial" pitchFamily="34" charset="0"/>
              </a:defRPr>
            </a:lvl2pPr>
            <a:lvl3pPr marL="914400" algn="l" rtl="0" fontAlgn="base">
              <a:spcBef>
                <a:spcPct val="0"/>
              </a:spcBef>
              <a:spcAft>
                <a:spcPct val="0"/>
              </a:spcAft>
              <a:defRPr kern="1200">
                <a:solidFill>
                  <a:schemeClr val="tx1"/>
                </a:solidFill>
                <a:latin typeface="Myriad Pro"/>
                <a:ea typeface="+mn-ea"/>
                <a:cs typeface="Arial" pitchFamily="34" charset="0"/>
              </a:defRPr>
            </a:lvl3pPr>
            <a:lvl4pPr marL="1371600" algn="l" rtl="0" fontAlgn="base">
              <a:spcBef>
                <a:spcPct val="0"/>
              </a:spcBef>
              <a:spcAft>
                <a:spcPct val="0"/>
              </a:spcAft>
              <a:defRPr kern="1200">
                <a:solidFill>
                  <a:schemeClr val="tx1"/>
                </a:solidFill>
                <a:latin typeface="Myriad Pro"/>
                <a:ea typeface="+mn-ea"/>
                <a:cs typeface="Arial" pitchFamily="34" charset="0"/>
              </a:defRPr>
            </a:lvl4pPr>
            <a:lvl5pPr marL="1828800" algn="l" rtl="0" fontAlgn="base">
              <a:spcBef>
                <a:spcPct val="0"/>
              </a:spcBef>
              <a:spcAft>
                <a:spcPct val="0"/>
              </a:spcAft>
              <a:defRPr kern="1200">
                <a:solidFill>
                  <a:schemeClr val="tx1"/>
                </a:solidFill>
                <a:latin typeface="Myriad Pro"/>
                <a:ea typeface="+mn-ea"/>
                <a:cs typeface="Arial" pitchFamily="34" charset="0"/>
              </a:defRPr>
            </a:lvl5pPr>
            <a:lvl6pPr marL="2286000" algn="l" defTabSz="914400" rtl="0" eaLnBrk="1" latinLnBrk="0" hangingPunct="1">
              <a:defRPr kern="1200">
                <a:solidFill>
                  <a:schemeClr val="tx1"/>
                </a:solidFill>
                <a:latin typeface="Myriad Pro"/>
                <a:ea typeface="+mn-ea"/>
                <a:cs typeface="Arial" pitchFamily="34" charset="0"/>
              </a:defRPr>
            </a:lvl6pPr>
            <a:lvl7pPr marL="2743200" algn="l" defTabSz="914400" rtl="0" eaLnBrk="1" latinLnBrk="0" hangingPunct="1">
              <a:defRPr kern="1200">
                <a:solidFill>
                  <a:schemeClr val="tx1"/>
                </a:solidFill>
                <a:latin typeface="Myriad Pro"/>
                <a:ea typeface="+mn-ea"/>
                <a:cs typeface="Arial" pitchFamily="34" charset="0"/>
              </a:defRPr>
            </a:lvl7pPr>
            <a:lvl8pPr marL="3200400" algn="l" defTabSz="914400" rtl="0" eaLnBrk="1" latinLnBrk="0" hangingPunct="1">
              <a:defRPr kern="1200">
                <a:solidFill>
                  <a:schemeClr val="tx1"/>
                </a:solidFill>
                <a:latin typeface="Myriad Pro"/>
                <a:ea typeface="+mn-ea"/>
                <a:cs typeface="Arial" pitchFamily="34" charset="0"/>
              </a:defRPr>
            </a:lvl8pPr>
            <a:lvl9pPr marL="3657600" algn="l" defTabSz="914400" rtl="0" eaLnBrk="1" latinLnBrk="0" hangingPunct="1">
              <a:defRPr kern="1200">
                <a:solidFill>
                  <a:schemeClr val="tx1"/>
                </a:solidFill>
                <a:latin typeface="Myriad Pro"/>
                <a:ea typeface="+mn-ea"/>
                <a:cs typeface="Arial" pitchFamily="34" charset="0"/>
              </a:defRPr>
            </a:lvl9pPr>
          </a:lstStyle>
          <a:p>
            <a:pPr>
              <a:defRPr/>
            </a:pPr>
            <a:r>
              <a:rPr lang="pl-PL" sz="1000" b="1" dirty="0" err="1">
                <a:solidFill>
                  <a:schemeClr val="bg1"/>
                </a:solidFill>
              </a:rPr>
              <a:t>Slide</a:t>
            </a:r>
            <a:r>
              <a:rPr lang="pl-PL" sz="1000" b="1" dirty="0">
                <a:solidFill>
                  <a:schemeClr val="bg1"/>
                </a:solidFill>
              </a:rPr>
              <a:t> </a:t>
            </a:r>
            <a:r>
              <a:rPr lang="en-GB" sz="1000" b="1" dirty="0">
                <a:solidFill>
                  <a:schemeClr val="bg1"/>
                </a:solidFill>
              </a:rPr>
              <a:t>23</a:t>
            </a:r>
          </a:p>
        </p:txBody>
      </p:sp>
      <p:sp>
        <p:nvSpPr>
          <p:cNvPr id="2" name="TextBox 1">
            <a:extLst>
              <a:ext uri="{FF2B5EF4-FFF2-40B4-BE49-F238E27FC236}">
                <a16:creationId xmlns:a16="http://schemas.microsoft.com/office/drawing/2014/main" id="{233AB5D0-0CC4-20AE-7C38-E82DC08B62F9}"/>
              </a:ext>
            </a:extLst>
          </p:cNvPr>
          <p:cNvSpPr txBox="1"/>
          <p:nvPr/>
        </p:nvSpPr>
        <p:spPr>
          <a:xfrm>
            <a:off x="2261789" y="3933057"/>
            <a:ext cx="7848872" cy="646331"/>
          </a:xfrm>
          <a:prstGeom prst="rect">
            <a:avLst/>
          </a:prstGeom>
          <a:noFill/>
        </p:spPr>
        <p:txBody>
          <a:bodyPr wrap="square" rtlCol="0">
            <a:spAutoFit/>
          </a:bodyPr>
          <a:lstStyle/>
          <a:p>
            <a:r>
              <a:rPr lang="en-GB" dirty="0"/>
              <a:t>In this Special Report, recommendation 4(iii) is relevant to Malta: </a:t>
            </a:r>
            <a:r>
              <a:rPr lang="en-GB" i="1" dirty="0"/>
              <a:t>to build on direct cooperation with NPBIs to improve geographical coverage of advisory services </a:t>
            </a:r>
          </a:p>
        </p:txBody>
      </p:sp>
      <p:pic>
        <p:nvPicPr>
          <p:cNvPr id="6" name="Picture 5">
            <a:extLst>
              <a:ext uri="{FF2B5EF4-FFF2-40B4-BE49-F238E27FC236}">
                <a16:creationId xmlns:a16="http://schemas.microsoft.com/office/drawing/2014/main" id="{82B02E9B-BD71-F4F9-3EDE-C36A930757AC}"/>
              </a:ext>
            </a:extLst>
          </p:cNvPr>
          <p:cNvPicPr>
            <a:picLocks noChangeAspect="1"/>
          </p:cNvPicPr>
          <p:nvPr/>
        </p:nvPicPr>
        <p:blipFill>
          <a:blip r:embed="rId3"/>
          <a:stretch>
            <a:fillRect/>
          </a:stretch>
        </p:blipFill>
        <p:spPr>
          <a:xfrm>
            <a:off x="4079776" y="1340768"/>
            <a:ext cx="4572064" cy="2480166"/>
          </a:xfrm>
          <a:prstGeom prst="rect">
            <a:avLst/>
          </a:prstGeom>
        </p:spPr>
      </p:pic>
      <p:sp>
        <p:nvSpPr>
          <p:cNvPr id="7" name="TextBox 6">
            <a:extLst>
              <a:ext uri="{FF2B5EF4-FFF2-40B4-BE49-F238E27FC236}">
                <a16:creationId xmlns:a16="http://schemas.microsoft.com/office/drawing/2014/main" id="{07A6A58C-989C-7A29-8ECE-B28990EDBF75}"/>
              </a:ext>
            </a:extLst>
          </p:cNvPr>
          <p:cNvSpPr txBox="1"/>
          <p:nvPr/>
        </p:nvSpPr>
        <p:spPr>
          <a:xfrm>
            <a:off x="2261789" y="4653136"/>
            <a:ext cx="7848872" cy="1477328"/>
          </a:xfrm>
          <a:prstGeom prst="rect">
            <a:avLst/>
          </a:prstGeom>
          <a:noFill/>
        </p:spPr>
        <p:txBody>
          <a:bodyPr wrap="square" rtlCol="0">
            <a:spAutoFit/>
          </a:bodyPr>
          <a:lstStyle/>
          <a:p>
            <a:r>
              <a:rPr lang="en-GB" u="sng" dirty="0">
                <a:solidFill>
                  <a:srgbClr val="006D34"/>
                </a:solidFill>
              </a:rPr>
              <a:t>Follow up:</a:t>
            </a:r>
            <a:r>
              <a:rPr lang="en-GB" dirty="0">
                <a:solidFill>
                  <a:srgbClr val="006D34"/>
                </a:solidFill>
              </a:rPr>
              <a:t> </a:t>
            </a:r>
            <a:r>
              <a:rPr lang="en-GB" dirty="0">
                <a:solidFill>
                  <a:srgbClr val="000000"/>
                </a:solidFill>
                <a:latin typeface="Calibri" panose="020F0502020204030204" pitchFamily="34" charset="0"/>
              </a:rPr>
              <a:t>None of the member states without cooperation agreements as of 31 December 2018 (Denmark, Estonia, Greece, Cyprus, Luxembourg, Malta, Romania, and the United Kingdom) are covered by new agreements to improve the geographical coverage of advisory services in the European Union. 	</a:t>
            </a:r>
          </a:p>
          <a:p>
            <a:endParaRPr lang="en-GB" i="1" dirty="0"/>
          </a:p>
        </p:txBody>
      </p:sp>
      <p:sp>
        <p:nvSpPr>
          <p:cNvPr id="8" name="Rectangle 7">
            <a:extLst>
              <a:ext uri="{FF2B5EF4-FFF2-40B4-BE49-F238E27FC236}">
                <a16:creationId xmlns:a16="http://schemas.microsoft.com/office/drawing/2014/main" id="{F4F98992-F809-F13D-9D99-12BD962B7B17}"/>
              </a:ext>
            </a:extLst>
          </p:cNvPr>
          <p:cNvSpPr/>
          <p:nvPr/>
        </p:nvSpPr>
        <p:spPr>
          <a:xfrm>
            <a:off x="5663952" y="2492896"/>
            <a:ext cx="360040" cy="216024"/>
          </a:xfrm>
          <a:prstGeom prst="rect">
            <a:avLst/>
          </a:prstGeom>
          <a:noFill/>
          <a:ln>
            <a:solidFill>
              <a:srgbClr val="006D34"/>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72476666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itle 1"/>
          <p:cNvSpPr>
            <a:spLocks noGrp="1"/>
          </p:cNvSpPr>
          <p:nvPr>
            <p:ph type="title"/>
          </p:nvPr>
        </p:nvSpPr>
        <p:spPr>
          <a:xfrm>
            <a:off x="2100000" y="1573213"/>
            <a:ext cx="8064500" cy="539750"/>
          </a:xfrm>
        </p:spPr>
        <p:txBody>
          <a:bodyPr/>
          <a:lstStyle/>
          <a:p>
            <a:pPr eaLnBrk="1" hangingPunct="1"/>
            <a:r>
              <a:rPr lang="en-GB" altLang="en-US" dirty="0"/>
              <a:t>European Court of Auditors</a:t>
            </a:r>
          </a:p>
        </p:txBody>
      </p:sp>
      <p:sp>
        <p:nvSpPr>
          <p:cNvPr id="45059" name="Text Placeholder 2"/>
          <p:cNvSpPr>
            <a:spLocks noGrp="1"/>
          </p:cNvSpPr>
          <p:nvPr>
            <p:ph type="body" idx="1"/>
          </p:nvPr>
        </p:nvSpPr>
        <p:spPr>
          <a:xfrm>
            <a:off x="2100000" y="2533031"/>
            <a:ext cx="8064500" cy="358775"/>
          </a:xfrm>
        </p:spPr>
        <p:txBody>
          <a:bodyPr/>
          <a:lstStyle/>
          <a:p>
            <a:pPr eaLnBrk="1" hangingPunct="1"/>
            <a:r>
              <a:rPr lang="en-GB" altLang="en-US" b="1" dirty="0"/>
              <a:t>Special Reports</a:t>
            </a:r>
          </a:p>
        </p:txBody>
      </p:sp>
      <p:sp>
        <p:nvSpPr>
          <p:cNvPr id="6" name="Slide Number Placeholder 3"/>
          <p:cNvSpPr txBox="1">
            <a:spLocks/>
          </p:cNvSpPr>
          <p:nvPr/>
        </p:nvSpPr>
        <p:spPr>
          <a:xfrm>
            <a:off x="9450363" y="6352362"/>
            <a:ext cx="720080" cy="252413"/>
          </a:xfrm>
          <a:prstGeom prst="rect">
            <a:avLst/>
          </a:prstGeom>
        </p:spPr>
        <p:txBody>
          <a:bodyPr/>
          <a:lstStyle>
            <a:defPPr>
              <a:defRPr lang="en-US"/>
            </a:defPPr>
            <a:lvl1pPr algn="l" rtl="0" fontAlgn="base">
              <a:spcBef>
                <a:spcPct val="0"/>
              </a:spcBef>
              <a:spcAft>
                <a:spcPct val="0"/>
              </a:spcAft>
              <a:defRPr kern="1200">
                <a:solidFill>
                  <a:schemeClr val="tx1"/>
                </a:solidFill>
                <a:latin typeface="Myriad Pro"/>
                <a:ea typeface="+mn-ea"/>
                <a:cs typeface="Arial" pitchFamily="34" charset="0"/>
              </a:defRPr>
            </a:lvl1pPr>
            <a:lvl2pPr marL="457200" algn="l" rtl="0" fontAlgn="base">
              <a:spcBef>
                <a:spcPct val="0"/>
              </a:spcBef>
              <a:spcAft>
                <a:spcPct val="0"/>
              </a:spcAft>
              <a:defRPr kern="1200">
                <a:solidFill>
                  <a:schemeClr val="tx1"/>
                </a:solidFill>
                <a:latin typeface="Myriad Pro"/>
                <a:ea typeface="+mn-ea"/>
                <a:cs typeface="Arial" pitchFamily="34" charset="0"/>
              </a:defRPr>
            </a:lvl2pPr>
            <a:lvl3pPr marL="914400" algn="l" rtl="0" fontAlgn="base">
              <a:spcBef>
                <a:spcPct val="0"/>
              </a:spcBef>
              <a:spcAft>
                <a:spcPct val="0"/>
              </a:spcAft>
              <a:defRPr kern="1200">
                <a:solidFill>
                  <a:schemeClr val="tx1"/>
                </a:solidFill>
                <a:latin typeface="Myriad Pro"/>
                <a:ea typeface="+mn-ea"/>
                <a:cs typeface="Arial" pitchFamily="34" charset="0"/>
              </a:defRPr>
            </a:lvl3pPr>
            <a:lvl4pPr marL="1371600" algn="l" rtl="0" fontAlgn="base">
              <a:spcBef>
                <a:spcPct val="0"/>
              </a:spcBef>
              <a:spcAft>
                <a:spcPct val="0"/>
              </a:spcAft>
              <a:defRPr kern="1200">
                <a:solidFill>
                  <a:schemeClr val="tx1"/>
                </a:solidFill>
                <a:latin typeface="Myriad Pro"/>
                <a:ea typeface="+mn-ea"/>
                <a:cs typeface="Arial" pitchFamily="34" charset="0"/>
              </a:defRPr>
            </a:lvl4pPr>
            <a:lvl5pPr marL="1828800" algn="l" rtl="0" fontAlgn="base">
              <a:spcBef>
                <a:spcPct val="0"/>
              </a:spcBef>
              <a:spcAft>
                <a:spcPct val="0"/>
              </a:spcAft>
              <a:defRPr kern="1200">
                <a:solidFill>
                  <a:schemeClr val="tx1"/>
                </a:solidFill>
                <a:latin typeface="Myriad Pro"/>
                <a:ea typeface="+mn-ea"/>
                <a:cs typeface="Arial" pitchFamily="34" charset="0"/>
              </a:defRPr>
            </a:lvl5pPr>
            <a:lvl6pPr marL="2286000" algn="l" defTabSz="914400" rtl="0" eaLnBrk="1" latinLnBrk="0" hangingPunct="1">
              <a:defRPr kern="1200">
                <a:solidFill>
                  <a:schemeClr val="tx1"/>
                </a:solidFill>
                <a:latin typeface="Myriad Pro"/>
                <a:ea typeface="+mn-ea"/>
                <a:cs typeface="Arial" pitchFamily="34" charset="0"/>
              </a:defRPr>
            </a:lvl6pPr>
            <a:lvl7pPr marL="2743200" algn="l" defTabSz="914400" rtl="0" eaLnBrk="1" latinLnBrk="0" hangingPunct="1">
              <a:defRPr kern="1200">
                <a:solidFill>
                  <a:schemeClr val="tx1"/>
                </a:solidFill>
                <a:latin typeface="Myriad Pro"/>
                <a:ea typeface="+mn-ea"/>
                <a:cs typeface="Arial" pitchFamily="34" charset="0"/>
              </a:defRPr>
            </a:lvl7pPr>
            <a:lvl8pPr marL="3200400" algn="l" defTabSz="914400" rtl="0" eaLnBrk="1" latinLnBrk="0" hangingPunct="1">
              <a:defRPr kern="1200">
                <a:solidFill>
                  <a:schemeClr val="tx1"/>
                </a:solidFill>
                <a:latin typeface="Myriad Pro"/>
                <a:ea typeface="+mn-ea"/>
                <a:cs typeface="Arial" pitchFamily="34" charset="0"/>
              </a:defRPr>
            </a:lvl8pPr>
            <a:lvl9pPr marL="3657600" algn="l" defTabSz="914400" rtl="0" eaLnBrk="1" latinLnBrk="0" hangingPunct="1">
              <a:defRPr kern="1200">
                <a:solidFill>
                  <a:schemeClr val="tx1"/>
                </a:solidFill>
                <a:latin typeface="Myriad Pro"/>
                <a:ea typeface="+mn-ea"/>
                <a:cs typeface="Arial" pitchFamily="34" charset="0"/>
              </a:defRPr>
            </a:lvl9pPr>
          </a:lstStyle>
          <a:p>
            <a:pPr>
              <a:defRPr/>
            </a:pPr>
            <a:endParaRPr lang="en-GB" sz="1000" b="1" dirty="0">
              <a:solidFill>
                <a:schemeClr val="bg1"/>
              </a:solidFill>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a:xfrm>
            <a:off x="1789138" y="188640"/>
            <a:ext cx="6129338" cy="32385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rtlCol="0" anchor="t" anchorCtr="0" compatLnSpc="1">
            <a:prstTxWarp prst="textNoShape">
              <a:avLst/>
            </a:prstTxWarp>
            <a:normAutofit/>
          </a:bodyPr>
          <a:lstStyle/>
          <a:p>
            <a:r>
              <a:rPr lang="en-US" sz="2000" dirty="0"/>
              <a:t>Publication</a:t>
            </a:r>
            <a:r>
              <a:rPr lang="cs-CZ" sz="2000" dirty="0"/>
              <a:t>s</a:t>
            </a:r>
            <a:r>
              <a:rPr lang="en-GB" sz="2000" dirty="0"/>
              <a:t> of Special Reports and Reviews</a:t>
            </a:r>
            <a:endParaRPr lang="en-GB" altLang="en-US" sz="2000" dirty="0"/>
          </a:p>
        </p:txBody>
      </p:sp>
      <p:sp>
        <p:nvSpPr>
          <p:cNvPr id="10" name="Title 1">
            <a:extLst>
              <a:ext uri="{FF2B5EF4-FFF2-40B4-BE49-F238E27FC236}">
                <a16:creationId xmlns:a16="http://schemas.microsoft.com/office/drawing/2014/main" id="{CD90FA04-32B7-4804-941A-F4225C247AA1}"/>
              </a:ext>
            </a:extLst>
          </p:cNvPr>
          <p:cNvSpPr txBox="1">
            <a:spLocks/>
          </p:cNvSpPr>
          <p:nvPr/>
        </p:nvSpPr>
        <p:spPr bwMode="auto">
          <a:xfrm>
            <a:off x="1775521" y="747648"/>
            <a:ext cx="720079"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b" anchorCtr="0" compatLnSpc="1">
            <a:prstTxWarp prst="textNoShape">
              <a:avLst/>
            </a:prstTxWarp>
          </a:bodyPr>
          <a:lstStyle>
            <a:lvl1pPr algn="l" rtl="0" eaLnBrk="0" fontAlgn="base" hangingPunct="0">
              <a:lnSpc>
                <a:spcPct val="90000"/>
              </a:lnSpc>
              <a:spcBef>
                <a:spcPct val="0"/>
              </a:spcBef>
              <a:spcAft>
                <a:spcPct val="0"/>
              </a:spcAft>
              <a:defRPr sz="2600" b="1" kern="1200">
                <a:solidFill>
                  <a:schemeClr val="accent1"/>
                </a:solidFill>
                <a:latin typeface="+mj-lt"/>
                <a:ea typeface="+mj-ea"/>
                <a:cs typeface="+mj-cs"/>
              </a:defRPr>
            </a:lvl1pPr>
            <a:lvl2pPr algn="l" rtl="0" eaLnBrk="0" fontAlgn="base" hangingPunct="0">
              <a:lnSpc>
                <a:spcPct val="90000"/>
              </a:lnSpc>
              <a:spcBef>
                <a:spcPct val="0"/>
              </a:spcBef>
              <a:spcAft>
                <a:spcPct val="0"/>
              </a:spcAft>
              <a:defRPr sz="2600" b="1">
                <a:solidFill>
                  <a:schemeClr val="accent1"/>
                </a:solidFill>
                <a:latin typeface="Myriad Pro"/>
              </a:defRPr>
            </a:lvl2pPr>
            <a:lvl3pPr algn="l" rtl="0" eaLnBrk="0" fontAlgn="base" hangingPunct="0">
              <a:lnSpc>
                <a:spcPct val="90000"/>
              </a:lnSpc>
              <a:spcBef>
                <a:spcPct val="0"/>
              </a:spcBef>
              <a:spcAft>
                <a:spcPct val="0"/>
              </a:spcAft>
              <a:defRPr sz="2600" b="1">
                <a:solidFill>
                  <a:schemeClr val="accent1"/>
                </a:solidFill>
                <a:latin typeface="Myriad Pro"/>
              </a:defRPr>
            </a:lvl3pPr>
            <a:lvl4pPr algn="l" rtl="0" eaLnBrk="0" fontAlgn="base" hangingPunct="0">
              <a:lnSpc>
                <a:spcPct val="90000"/>
              </a:lnSpc>
              <a:spcBef>
                <a:spcPct val="0"/>
              </a:spcBef>
              <a:spcAft>
                <a:spcPct val="0"/>
              </a:spcAft>
              <a:defRPr sz="2600" b="1">
                <a:solidFill>
                  <a:schemeClr val="accent1"/>
                </a:solidFill>
                <a:latin typeface="Myriad Pro"/>
              </a:defRPr>
            </a:lvl4pPr>
            <a:lvl5pPr algn="l" rtl="0" eaLnBrk="0" fontAlgn="base" hangingPunct="0">
              <a:lnSpc>
                <a:spcPct val="90000"/>
              </a:lnSpc>
              <a:spcBef>
                <a:spcPct val="0"/>
              </a:spcBef>
              <a:spcAft>
                <a:spcPct val="0"/>
              </a:spcAft>
              <a:defRPr sz="2600" b="1">
                <a:solidFill>
                  <a:schemeClr val="accent1"/>
                </a:solidFill>
                <a:latin typeface="Myriad Pro"/>
              </a:defRPr>
            </a:lvl5pPr>
            <a:lvl6pPr marL="457200" algn="l" rtl="0" fontAlgn="base">
              <a:lnSpc>
                <a:spcPct val="90000"/>
              </a:lnSpc>
              <a:spcBef>
                <a:spcPct val="0"/>
              </a:spcBef>
              <a:spcAft>
                <a:spcPct val="0"/>
              </a:spcAft>
              <a:defRPr sz="2600" b="1">
                <a:solidFill>
                  <a:schemeClr val="accent1"/>
                </a:solidFill>
                <a:latin typeface="Myriad Pro"/>
              </a:defRPr>
            </a:lvl6pPr>
            <a:lvl7pPr marL="914400" algn="l" rtl="0" fontAlgn="base">
              <a:lnSpc>
                <a:spcPct val="90000"/>
              </a:lnSpc>
              <a:spcBef>
                <a:spcPct val="0"/>
              </a:spcBef>
              <a:spcAft>
                <a:spcPct val="0"/>
              </a:spcAft>
              <a:defRPr sz="2600" b="1">
                <a:solidFill>
                  <a:schemeClr val="accent1"/>
                </a:solidFill>
                <a:latin typeface="Myriad Pro"/>
              </a:defRPr>
            </a:lvl7pPr>
            <a:lvl8pPr marL="1371600" algn="l" rtl="0" fontAlgn="base">
              <a:lnSpc>
                <a:spcPct val="90000"/>
              </a:lnSpc>
              <a:spcBef>
                <a:spcPct val="0"/>
              </a:spcBef>
              <a:spcAft>
                <a:spcPct val="0"/>
              </a:spcAft>
              <a:defRPr sz="2600" b="1">
                <a:solidFill>
                  <a:schemeClr val="accent1"/>
                </a:solidFill>
                <a:latin typeface="Myriad Pro"/>
              </a:defRPr>
            </a:lvl8pPr>
            <a:lvl9pPr marL="1828800" algn="l" rtl="0" fontAlgn="base">
              <a:lnSpc>
                <a:spcPct val="90000"/>
              </a:lnSpc>
              <a:spcBef>
                <a:spcPct val="0"/>
              </a:spcBef>
              <a:spcAft>
                <a:spcPct val="0"/>
              </a:spcAft>
              <a:defRPr sz="2600" b="1">
                <a:solidFill>
                  <a:schemeClr val="accent1"/>
                </a:solidFill>
                <a:latin typeface="Myriad Pro"/>
              </a:defRPr>
            </a:lvl9pPr>
          </a:lstStyle>
          <a:p>
            <a:r>
              <a:rPr lang="en-GB" sz="1500" dirty="0">
                <a:solidFill>
                  <a:schemeClr val="bg1">
                    <a:lumMod val="50000"/>
                  </a:schemeClr>
                </a:solidFill>
              </a:rPr>
              <a:t>202</a:t>
            </a:r>
            <a:r>
              <a:rPr lang="cs-CZ" sz="1500" dirty="0">
                <a:solidFill>
                  <a:schemeClr val="bg1">
                    <a:lumMod val="50000"/>
                  </a:schemeClr>
                </a:solidFill>
              </a:rPr>
              <a:t>3</a:t>
            </a:r>
            <a:endParaRPr lang="en-US" sz="1500" dirty="0">
              <a:solidFill>
                <a:schemeClr val="bg1">
                  <a:lumMod val="50000"/>
                </a:schemeClr>
              </a:solidFill>
            </a:endParaRPr>
          </a:p>
        </p:txBody>
      </p:sp>
      <p:sp>
        <p:nvSpPr>
          <p:cNvPr id="11" name="Title 1">
            <a:extLst>
              <a:ext uri="{FF2B5EF4-FFF2-40B4-BE49-F238E27FC236}">
                <a16:creationId xmlns:a16="http://schemas.microsoft.com/office/drawing/2014/main" id="{869B970D-FCD8-4F67-9704-A9D0CBB351E6}"/>
              </a:ext>
            </a:extLst>
          </p:cNvPr>
          <p:cNvSpPr txBox="1">
            <a:spLocks/>
          </p:cNvSpPr>
          <p:nvPr/>
        </p:nvSpPr>
        <p:spPr bwMode="auto">
          <a:xfrm>
            <a:off x="6096000" y="620688"/>
            <a:ext cx="720080" cy="4508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b" anchorCtr="0" compatLnSpc="1">
            <a:prstTxWarp prst="textNoShape">
              <a:avLst/>
            </a:prstTxWarp>
          </a:bodyPr>
          <a:lstStyle>
            <a:lvl1pPr algn="l" rtl="0" eaLnBrk="0" fontAlgn="base" hangingPunct="0">
              <a:lnSpc>
                <a:spcPct val="90000"/>
              </a:lnSpc>
              <a:spcBef>
                <a:spcPct val="0"/>
              </a:spcBef>
              <a:spcAft>
                <a:spcPct val="0"/>
              </a:spcAft>
              <a:defRPr sz="2600" b="1" kern="1200">
                <a:solidFill>
                  <a:schemeClr val="accent1"/>
                </a:solidFill>
                <a:latin typeface="+mj-lt"/>
                <a:ea typeface="+mj-ea"/>
                <a:cs typeface="+mj-cs"/>
              </a:defRPr>
            </a:lvl1pPr>
            <a:lvl2pPr algn="l" rtl="0" eaLnBrk="0" fontAlgn="base" hangingPunct="0">
              <a:lnSpc>
                <a:spcPct val="90000"/>
              </a:lnSpc>
              <a:spcBef>
                <a:spcPct val="0"/>
              </a:spcBef>
              <a:spcAft>
                <a:spcPct val="0"/>
              </a:spcAft>
              <a:defRPr sz="2600" b="1">
                <a:solidFill>
                  <a:schemeClr val="accent1"/>
                </a:solidFill>
                <a:latin typeface="Myriad Pro"/>
              </a:defRPr>
            </a:lvl2pPr>
            <a:lvl3pPr algn="l" rtl="0" eaLnBrk="0" fontAlgn="base" hangingPunct="0">
              <a:lnSpc>
                <a:spcPct val="90000"/>
              </a:lnSpc>
              <a:spcBef>
                <a:spcPct val="0"/>
              </a:spcBef>
              <a:spcAft>
                <a:spcPct val="0"/>
              </a:spcAft>
              <a:defRPr sz="2600" b="1">
                <a:solidFill>
                  <a:schemeClr val="accent1"/>
                </a:solidFill>
                <a:latin typeface="Myriad Pro"/>
              </a:defRPr>
            </a:lvl3pPr>
            <a:lvl4pPr algn="l" rtl="0" eaLnBrk="0" fontAlgn="base" hangingPunct="0">
              <a:lnSpc>
                <a:spcPct val="90000"/>
              </a:lnSpc>
              <a:spcBef>
                <a:spcPct val="0"/>
              </a:spcBef>
              <a:spcAft>
                <a:spcPct val="0"/>
              </a:spcAft>
              <a:defRPr sz="2600" b="1">
                <a:solidFill>
                  <a:schemeClr val="accent1"/>
                </a:solidFill>
                <a:latin typeface="Myriad Pro"/>
              </a:defRPr>
            </a:lvl4pPr>
            <a:lvl5pPr algn="l" rtl="0" eaLnBrk="0" fontAlgn="base" hangingPunct="0">
              <a:lnSpc>
                <a:spcPct val="90000"/>
              </a:lnSpc>
              <a:spcBef>
                <a:spcPct val="0"/>
              </a:spcBef>
              <a:spcAft>
                <a:spcPct val="0"/>
              </a:spcAft>
              <a:defRPr sz="2600" b="1">
                <a:solidFill>
                  <a:schemeClr val="accent1"/>
                </a:solidFill>
                <a:latin typeface="Myriad Pro"/>
              </a:defRPr>
            </a:lvl5pPr>
            <a:lvl6pPr marL="457200" algn="l" rtl="0" fontAlgn="base">
              <a:lnSpc>
                <a:spcPct val="90000"/>
              </a:lnSpc>
              <a:spcBef>
                <a:spcPct val="0"/>
              </a:spcBef>
              <a:spcAft>
                <a:spcPct val="0"/>
              </a:spcAft>
              <a:defRPr sz="2600" b="1">
                <a:solidFill>
                  <a:schemeClr val="accent1"/>
                </a:solidFill>
                <a:latin typeface="Myriad Pro"/>
              </a:defRPr>
            </a:lvl6pPr>
            <a:lvl7pPr marL="914400" algn="l" rtl="0" fontAlgn="base">
              <a:lnSpc>
                <a:spcPct val="90000"/>
              </a:lnSpc>
              <a:spcBef>
                <a:spcPct val="0"/>
              </a:spcBef>
              <a:spcAft>
                <a:spcPct val="0"/>
              </a:spcAft>
              <a:defRPr sz="2600" b="1">
                <a:solidFill>
                  <a:schemeClr val="accent1"/>
                </a:solidFill>
                <a:latin typeface="Myriad Pro"/>
              </a:defRPr>
            </a:lvl7pPr>
            <a:lvl8pPr marL="1371600" algn="l" rtl="0" fontAlgn="base">
              <a:lnSpc>
                <a:spcPct val="90000"/>
              </a:lnSpc>
              <a:spcBef>
                <a:spcPct val="0"/>
              </a:spcBef>
              <a:spcAft>
                <a:spcPct val="0"/>
              </a:spcAft>
              <a:defRPr sz="2600" b="1">
                <a:solidFill>
                  <a:schemeClr val="accent1"/>
                </a:solidFill>
                <a:latin typeface="Myriad Pro"/>
              </a:defRPr>
            </a:lvl8pPr>
            <a:lvl9pPr marL="1828800" algn="l" rtl="0" fontAlgn="base">
              <a:lnSpc>
                <a:spcPct val="90000"/>
              </a:lnSpc>
              <a:spcBef>
                <a:spcPct val="0"/>
              </a:spcBef>
              <a:spcAft>
                <a:spcPct val="0"/>
              </a:spcAft>
              <a:defRPr sz="2600" b="1">
                <a:solidFill>
                  <a:schemeClr val="accent1"/>
                </a:solidFill>
                <a:latin typeface="Myriad Pro"/>
              </a:defRPr>
            </a:lvl9pPr>
          </a:lstStyle>
          <a:p>
            <a:r>
              <a:rPr lang="en-GB" sz="1500" dirty="0">
                <a:solidFill>
                  <a:schemeClr val="bg1">
                    <a:lumMod val="50000"/>
                  </a:schemeClr>
                </a:solidFill>
              </a:rPr>
              <a:t>202</a:t>
            </a:r>
            <a:r>
              <a:rPr lang="cs-CZ" sz="1500" dirty="0">
                <a:solidFill>
                  <a:schemeClr val="bg1">
                    <a:lumMod val="50000"/>
                  </a:schemeClr>
                </a:solidFill>
              </a:rPr>
              <a:t>4</a:t>
            </a:r>
            <a:endParaRPr lang="en-US" sz="1500" dirty="0">
              <a:solidFill>
                <a:schemeClr val="bg1">
                  <a:lumMod val="50000"/>
                </a:schemeClr>
              </a:solidFill>
            </a:endParaRPr>
          </a:p>
        </p:txBody>
      </p:sp>
      <p:pic>
        <p:nvPicPr>
          <p:cNvPr id="6" name="Picture 5">
            <a:extLst>
              <a:ext uri="{FF2B5EF4-FFF2-40B4-BE49-F238E27FC236}">
                <a16:creationId xmlns:a16="http://schemas.microsoft.com/office/drawing/2014/main" id="{1707A757-817B-DC48-6408-E1773B5FD9C4}"/>
              </a:ext>
            </a:extLst>
          </p:cNvPr>
          <p:cNvPicPr>
            <a:picLocks noChangeAspect="1"/>
          </p:cNvPicPr>
          <p:nvPr/>
        </p:nvPicPr>
        <p:blipFill>
          <a:blip r:embed="rId3"/>
          <a:stretch>
            <a:fillRect/>
          </a:stretch>
        </p:blipFill>
        <p:spPr>
          <a:xfrm>
            <a:off x="6023992" y="1106928"/>
            <a:ext cx="4583672" cy="5003423"/>
          </a:xfrm>
          <a:prstGeom prst="rect">
            <a:avLst/>
          </a:prstGeom>
        </p:spPr>
      </p:pic>
      <p:sp>
        <p:nvSpPr>
          <p:cNvPr id="2" name="Rectangle 1">
            <a:extLst>
              <a:ext uri="{FF2B5EF4-FFF2-40B4-BE49-F238E27FC236}">
                <a16:creationId xmlns:a16="http://schemas.microsoft.com/office/drawing/2014/main" id="{45C45825-E099-B2BD-5D7C-8C0B7F673370}"/>
              </a:ext>
            </a:extLst>
          </p:cNvPr>
          <p:cNvSpPr/>
          <p:nvPr/>
        </p:nvSpPr>
        <p:spPr>
          <a:xfrm>
            <a:off x="7104112" y="4077072"/>
            <a:ext cx="936104" cy="144016"/>
          </a:xfrm>
          <a:prstGeom prst="rect">
            <a:avLst/>
          </a:prstGeom>
          <a:noFill/>
          <a:ln>
            <a:solidFill>
              <a:schemeClr val="accent2">
                <a:lumMod val="60000"/>
                <a:lumOff val="40000"/>
              </a:schemeClr>
            </a:solidFill>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Slide Number Placeholder 3">
            <a:extLst>
              <a:ext uri="{FF2B5EF4-FFF2-40B4-BE49-F238E27FC236}">
                <a16:creationId xmlns:a16="http://schemas.microsoft.com/office/drawing/2014/main" id="{8EDD9AFC-B8FC-F0CB-1D5B-6CA29A43DFBE}"/>
              </a:ext>
            </a:extLst>
          </p:cNvPr>
          <p:cNvSpPr txBox="1">
            <a:spLocks/>
          </p:cNvSpPr>
          <p:nvPr/>
        </p:nvSpPr>
        <p:spPr>
          <a:xfrm>
            <a:off x="9450364" y="6352362"/>
            <a:ext cx="822087" cy="252413"/>
          </a:xfrm>
          <a:prstGeom prst="rect">
            <a:avLst/>
          </a:prstGeom>
        </p:spPr>
        <p:txBody>
          <a:bodyPr/>
          <a:lstStyle>
            <a:defPPr>
              <a:defRPr lang="en-US"/>
            </a:defPPr>
            <a:lvl1pPr algn="l" rtl="0" fontAlgn="base">
              <a:spcBef>
                <a:spcPct val="0"/>
              </a:spcBef>
              <a:spcAft>
                <a:spcPct val="0"/>
              </a:spcAft>
              <a:defRPr kern="1200">
                <a:solidFill>
                  <a:schemeClr val="tx1"/>
                </a:solidFill>
                <a:latin typeface="Myriad Pro"/>
                <a:ea typeface="+mn-ea"/>
                <a:cs typeface="Arial" pitchFamily="34" charset="0"/>
              </a:defRPr>
            </a:lvl1pPr>
            <a:lvl2pPr marL="457200" algn="l" rtl="0" fontAlgn="base">
              <a:spcBef>
                <a:spcPct val="0"/>
              </a:spcBef>
              <a:spcAft>
                <a:spcPct val="0"/>
              </a:spcAft>
              <a:defRPr kern="1200">
                <a:solidFill>
                  <a:schemeClr val="tx1"/>
                </a:solidFill>
                <a:latin typeface="Myriad Pro"/>
                <a:ea typeface="+mn-ea"/>
                <a:cs typeface="Arial" pitchFamily="34" charset="0"/>
              </a:defRPr>
            </a:lvl2pPr>
            <a:lvl3pPr marL="914400" algn="l" rtl="0" fontAlgn="base">
              <a:spcBef>
                <a:spcPct val="0"/>
              </a:spcBef>
              <a:spcAft>
                <a:spcPct val="0"/>
              </a:spcAft>
              <a:defRPr kern="1200">
                <a:solidFill>
                  <a:schemeClr val="tx1"/>
                </a:solidFill>
                <a:latin typeface="Myriad Pro"/>
                <a:ea typeface="+mn-ea"/>
                <a:cs typeface="Arial" pitchFamily="34" charset="0"/>
              </a:defRPr>
            </a:lvl3pPr>
            <a:lvl4pPr marL="1371600" algn="l" rtl="0" fontAlgn="base">
              <a:spcBef>
                <a:spcPct val="0"/>
              </a:spcBef>
              <a:spcAft>
                <a:spcPct val="0"/>
              </a:spcAft>
              <a:defRPr kern="1200">
                <a:solidFill>
                  <a:schemeClr val="tx1"/>
                </a:solidFill>
                <a:latin typeface="Myriad Pro"/>
                <a:ea typeface="+mn-ea"/>
                <a:cs typeface="Arial" pitchFamily="34" charset="0"/>
              </a:defRPr>
            </a:lvl4pPr>
            <a:lvl5pPr marL="1828800" algn="l" rtl="0" fontAlgn="base">
              <a:spcBef>
                <a:spcPct val="0"/>
              </a:spcBef>
              <a:spcAft>
                <a:spcPct val="0"/>
              </a:spcAft>
              <a:defRPr kern="1200">
                <a:solidFill>
                  <a:schemeClr val="tx1"/>
                </a:solidFill>
                <a:latin typeface="Myriad Pro"/>
                <a:ea typeface="+mn-ea"/>
                <a:cs typeface="Arial" pitchFamily="34" charset="0"/>
              </a:defRPr>
            </a:lvl5pPr>
            <a:lvl6pPr marL="2286000" algn="l" defTabSz="914400" rtl="0" eaLnBrk="1" latinLnBrk="0" hangingPunct="1">
              <a:defRPr kern="1200">
                <a:solidFill>
                  <a:schemeClr val="tx1"/>
                </a:solidFill>
                <a:latin typeface="Myriad Pro"/>
                <a:ea typeface="+mn-ea"/>
                <a:cs typeface="Arial" pitchFamily="34" charset="0"/>
              </a:defRPr>
            </a:lvl6pPr>
            <a:lvl7pPr marL="2743200" algn="l" defTabSz="914400" rtl="0" eaLnBrk="1" latinLnBrk="0" hangingPunct="1">
              <a:defRPr kern="1200">
                <a:solidFill>
                  <a:schemeClr val="tx1"/>
                </a:solidFill>
                <a:latin typeface="Myriad Pro"/>
                <a:ea typeface="+mn-ea"/>
                <a:cs typeface="Arial" pitchFamily="34" charset="0"/>
              </a:defRPr>
            </a:lvl7pPr>
            <a:lvl8pPr marL="3200400" algn="l" defTabSz="914400" rtl="0" eaLnBrk="1" latinLnBrk="0" hangingPunct="1">
              <a:defRPr kern="1200">
                <a:solidFill>
                  <a:schemeClr val="tx1"/>
                </a:solidFill>
                <a:latin typeface="Myriad Pro"/>
                <a:ea typeface="+mn-ea"/>
                <a:cs typeface="Arial" pitchFamily="34" charset="0"/>
              </a:defRPr>
            </a:lvl8pPr>
            <a:lvl9pPr marL="3657600" algn="l" defTabSz="914400" rtl="0" eaLnBrk="1" latinLnBrk="0" hangingPunct="1">
              <a:defRPr kern="1200">
                <a:solidFill>
                  <a:schemeClr val="tx1"/>
                </a:solidFill>
                <a:latin typeface="Myriad Pro"/>
                <a:ea typeface="+mn-ea"/>
                <a:cs typeface="Arial" pitchFamily="34" charset="0"/>
              </a:defRPr>
            </a:lvl9pPr>
          </a:lstStyle>
          <a:p>
            <a:pPr>
              <a:defRPr/>
            </a:pPr>
            <a:r>
              <a:rPr lang="pl-PL" sz="1000" b="1" dirty="0" err="1">
                <a:solidFill>
                  <a:schemeClr val="bg1"/>
                </a:solidFill>
              </a:rPr>
              <a:t>Slide</a:t>
            </a:r>
            <a:r>
              <a:rPr lang="pl-PL" sz="1000" b="1" dirty="0">
                <a:solidFill>
                  <a:schemeClr val="bg1"/>
                </a:solidFill>
              </a:rPr>
              <a:t> </a:t>
            </a:r>
            <a:r>
              <a:rPr lang="en-GB" sz="1000" b="1" dirty="0">
                <a:solidFill>
                  <a:schemeClr val="bg1"/>
                </a:solidFill>
              </a:rPr>
              <a:t>25</a:t>
            </a:r>
          </a:p>
        </p:txBody>
      </p:sp>
      <p:pic>
        <p:nvPicPr>
          <p:cNvPr id="5" name="Picture 4">
            <a:extLst>
              <a:ext uri="{FF2B5EF4-FFF2-40B4-BE49-F238E27FC236}">
                <a16:creationId xmlns:a16="http://schemas.microsoft.com/office/drawing/2014/main" id="{95004F02-C468-549E-655D-867734220CEF}"/>
              </a:ext>
            </a:extLst>
          </p:cNvPr>
          <p:cNvPicPr>
            <a:picLocks noChangeAspect="1"/>
          </p:cNvPicPr>
          <p:nvPr/>
        </p:nvPicPr>
        <p:blipFill>
          <a:blip r:embed="rId4"/>
          <a:stretch>
            <a:fillRect/>
          </a:stretch>
        </p:blipFill>
        <p:spPr>
          <a:xfrm>
            <a:off x="1724377" y="1071499"/>
            <a:ext cx="4083592" cy="5023301"/>
          </a:xfrm>
          <a:prstGeom prst="rect">
            <a:avLst/>
          </a:prstGeom>
        </p:spPr>
      </p:pic>
      <p:sp>
        <p:nvSpPr>
          <p:cNvPr id="7" name="Rectangle 6">
            <a:extLst>
              <a:ext uri="{FF2B5EF4-FFF2-40B4-BE49-F238E27FC236}">
                <a16:creationId xmlns:a16="http://schemas.microsoft.com/office/drawing/2014/main" id="{A91C9097-3BA4-CDA6-756D-F46783556D2D}"/>
              </a:ext>
            </a:extLst>
          </p:cNvPr>
          <p:cNvSpPr/>
          <p:nvPr/>
        </p:nvSpPr>
        <p:spPr>
          <a:xfrm>
            <a:off x="7102693" y="3482636"/>
            <a:ext cx="1729611" cy="172521"/>
          </a:xfrm>
          <a:prstGeom prst="rect">
            <a:avLst/>
          </a:prstGeom>
          <a:noFill/>
          <a:ln>
            <a:solidFill>
              <a:schemeClr val="bg2">
                <a:lumMod val="90000"/>
              </a:schemeClr>
            </a:solidFill>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7">
            <a:extLst>
              <a:ext uri="{FF2B5EF4-FFF2-40B4-BE49-F238E27FC236}">
                <a16:creationId xmlns:a16="http://schemas.microsoft.com/office/drawing/2014/main" id="{B7A30312-DB76-0312-7D80-B01072703D7B}"/>
              </a:ext>
            </a:extLst>
          </p:cNvPr>
          <p:cNvSpPr/>
          <p:nvPr/>
        </p:nvSpPr>
        <p:spPr>
          <a:xfrm>
            <a:off x="7102694" y="3904552"/>
            <a:ext cx="1729611" cy="172521"/>
          </a:xfrm>
          <a:prstGeom prst="rect">
            <a:avLst/>
          </a:prstGeom>
          <a:noFill/>
          <a:ln>
            <a:solidFill>
              <a:schemeClr val="bg2">
                <a:lumMod val="90000"/>
              </a:schemeClr>
            </a:solidFill>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78371555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itle 1"/>
          <p:cNvSpPr>
            <a:spLocks noGrp="1"/>
          </p:cNvSpPr>
          <p:nvPr>
            <p:ph type="title"/>
          </p:nvPr>
        </p:nvSpPr>
        <p:spPr>
          <a:xfrm>
            <a:off x="2100000" y="1573213"/>
            <a:ext cx="8064500" cy="539750"/>
          </a:xfrm>
        </p:spPr>
        <p:txBody>
          <a:bodyPr/>
          <a:lstStyle/>
          <a:p>
            <a:pPr eaLnBrk="1" hangingPunct="1"/>
            <a:r>
              <a:rPr lang="en-GB" altLang="en-US" dirty="0"/>
              <a:t>European Court of Auditors</a:t>
            </a:r>
          </a:p>
        </p:txBody>
      </p:sp>
      <p:sp>
        <p:nvSpPr>
          <p:cNvPr id="45059" name="Text Placeholder 2"/>
          <p:cNvSpPr>
            <a:spLocks noGrp="1"/>
          </p:cNvSpPr>
          <p:nvPr>
            <p:ph type="body" idx="1"/>
          </p:nvPr>
        </p:nvSpPr>
        <p:spPr>
          <a:xfrm>
            <a:off x="2100000" y="2533031"/>
            <a:ext cx="8064500" cy="358775"/>
          </a:xfrm>
        </p:spPr>
        <p:txBody>
          <a:bodyPr/>
          <a:lstStyle/>
          <a:p>
            <a:pPr eaLnBrk="1" hangingPunct="1"/>
            <a:r>
              <a:rPr lang="en-GB" altLang="en-US" b="1" dirty="0"/>
              <a:t>The Maltese private office</a:t>
            </a:r>
          </a:p>
        </p:txBody>
      </p:sp>
      <p:sp>
        <p:nvSpPr>
          <p:cNvPr id="6" name="Slide Number Placeholder 3"/>
          <p:cNvSpPr txBox="1">
            <a:spLocks/>
          </p:cNvSpPr>
          <p:nvPr/>
        </p:nvSpPr>
        <p:spPr>
          <a:xfrm>
            <a:off x="9450363" y="6352362"/>
            <a:ext cx="720080" cy="252413"/>
          </a:xfrm>
          <a:prstGeom prst="rect">
            <a:avLst/>
          </a:prstGeom>
        </p:spPr>
        <p:txBody>
          <a:bodyPr/>
          <a:lstStyle>
            <a:defPPr>
              <a:defRPr lang="en-US"/>
            </a:defPPr>
            <a:lvl1pPr algn="l" rtl="0" fontAlgn="base">
              <a:spcBef>
                <a:spcPct val="0"/>
              </a:spcBef>
              <a:spcAft>
                <a:spcPct val="0"/>
              </a:spcAft>
              <a:defRPr kern="1200">
                <a:solidFill>
                  <a:schemeClr val="tx1"/>
                </a:solidFill>
                <a:latin typeface="Myriad Pro"/>
                <a:ea typeface="+mn-ea"/>
                <a:cs typeface="Arial" pitchFamily="34" charset="0"/>
              </a:defRPr>
            </a:lvl1pPr>
            <a:lvl2pPr marL="457200" algn="l" rtl="0" fontAlgn="base">
              <a:spcBef>
                <a:spcPct val="0"/>
              </a:spcBef>
              <a:spcAft>
                <a:spcPct val="0"/>
              </a:spcAft>
              <a:defRPr kern="1200">
                <a:solidFill>
                  <a:schemeClr val="tx1"/>
                </a:solidFill>
                <a:latin typeface="Myriad Pro"/>
                <a:ea typeface="+mn-ea"/>
                <a:cs typeface="Arial" pitchFamily="34" charset="0"/>
              </a:defRPr>
            </a:lvl2pPr>
            <a:lvl3pPr marL="914400" algn="l" rtl="0" fontAlgn="base">
              <a:spcBef>
                <a:spcPct val="0"/>
              </a:spcBef>
              <a:spcAft>
                <a:spcPct val="0"/>
              </a:spcAft>
              <a:defRPr kern="1200">
                <a:solidFill>
                  <a:schemeClr val="tx1"/>
                </a:solidFill>
                <a:latin typeface="Myriad Pro"/>
                <a:ea typeface="+mn-ea"/>
                <a:cs typeface="Arial" pitchFamily="34" charset="0"/>
              </a:defRPr>
            </a:lvl3pPr>
            <a:lvl4pPr marL="1371600" algn="l" rtl="0" fontAlgn="base">
              <a:spcBef>
                <a:spcPct val="0"/>
              </a:spcBef>
              <a:spcAft>
                <a:spcPct val="0"/>
              </a:spcAft>
              <a:defRPr kern="1200">
                <a:solidFill>
                  <a:schemeClr val="tx1"/>
                </a:solidFill>
                <a:latin typeface="Myriad Pro"/>
                <a:ea typeface="+mn-ea"/>
                <a:cs typeface="Arial" pitchFamily="34" charset="0"/>
              </a:defRPr>
            </a:lvl4pPr>
            <a:lvl5pPr marL="1828800" algn="l" rtl="0" fontAlgn="base">
              <a:spcBef>
                <a:spcPct val="0"/>
              </a:spcBef>
              <a:spcAft>
                <a:spcPct val="0"/>
              </a:spcAft>
              <a:defRPr kern="1200">
                <a:solidFill>
                  <a:schemeClr val="tx1"/>
                </a:solidFill>
                <a:latin typeface="Myriad Pro"/>
                <a:ea typeface="+mn-ea"/>
                <a:cs typeface="Arial" pitchFamily="34" charset="0"/>
              </a:defRPr>
            </a:lvl5pPr>
            <a:lvl6pPr marL="2286000" algn="l" defTabSz="914400" rtl="0" eaLnBrk="1" latinLnBrk="0" hangingPunct="1">
              <a:defRPr kern="1200">
                <a:solidFill>
                  <a:schemeClr val="tx1"/>
                </a:solidFill>
                <a:latin typeface="Myriad Pro"/>
                <a:ea typeface="+mn-ea"/>
                <a:cs typeface="Arial" pitchFamily="34" charset="0"/>
              </a:defRPr>
            </a:lvl6pPr>
            <a:lvl7pPr marL="2743200" algn="l" defTabSz="914400" rtl="0" eaLnBrk="1" latinLnBrk="0" hangingPunct="1">
              <a:defRPr kern="1200">
                <a:solidFill>
                  <a:schemeClr val="tx1"/>
                </a:solidFill>
                <a:latin typeface="Myriad Pro"/>
                <a:ea typeface="+mn-ea"/>
                <a:cs typeface="Arial" pitchFamily="34" charset="0"/>
              </a:defRPr>
            </a:lvl7pPr>
            <a:lvl8pPr marL="3200400" algn="l" defTabSz="914400" rtl="0" eaLnBrk="1" latinLnBrk="0" hangingPunct="1">
              <a:defRPr kern="1200">
                <a:solidFill>
                  <a:schemeClr val="tx1"/>
                </a:solidFill>
                <a:latin typeface="Myriad Pro"/>
                <a:ea typeface="+mn-ea"/>
                <a:cs typeface="Arial" pitchFamily="34" charset="0"/>
              </a:defRPr>
            </a:lvl8pPr>
            <a:lvl9pPr marL="3657600" algn="l" defTabSz="914400" rtl="0" eaLnBrk="1" latinLnBrk="0" hangingPunct="1">
              <a:defRPr kern="1200">
                <a:solidFill>
                  <a:schemeClr val="tx1"/>
                </a:solidFill>
                <a:latin typeface="Myriad Pro"/>
                <a:ea typeface="+mn-ea"/>
                <a:cs typeface="Arial" pitchFamily="34" charset="0"/>
              </a:defRPr>
            </a:lvl9pPr>
          </a:lstStyle>
          <a:p>
            <a:pPr>
              <a:defRPr/>
            </a:pPr>
            <a:endParaRPr lang="en-GB" sz="1000" b="1" dirty="0">
              <a:solidFill>
                <a:schemeClr val="bg1"/>
              </a:solidFill>
            </a:endParaRPr>
          </a:p>
        </p:txBody>
      </p:sp>
    </p:spTree>
    <p:extLst>
      <p:ext uri="{BB962C8B-B14F-4D97-AF65-F5344CB8AC3E}">
        <p14:creationId xmlns:p14="http://schemas.microsoft.com/office/powerpoint/2010/main" val="311802934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a:xfrm>
            <a:off x="1991544" y="260648"/>
            <a:ext cx="8172450" cy="4318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r>
              <a:rPr lang="en-US" sz="2400" dirty="0"/>
              <a:t>George Hyzler, Member of Chamber III, External Action, Security and Justice</a:t>
            </a:r>
            <a:endParaRPr lang="en-GB" altLang="en-US" sz="2400" dirty="0"/>
          </a:p>
        </p:txBody>
      </p:sp>
      <p:sp>
        <p:nvSpPr>
          <p:cNvPr id="5" name="Slide Number Placeholder 3"/>
          <p:cNvSpPr txBox="1">
            <a:spLocks/>
          </p:cNvSpPr>
          <p:nvPr/>
        </p:nvSpPr>
        <p:spPr>
          <a:xfrm>
            <a:off x="9450363" y="6352362"/>
            <a:ext cx="720080" cy="252413"/>
          </a:xfrm>
          <a:prstGeom prst="rect">
            <a:avLst/>
          </a:prstGeom>
        </p:spPr>
        <p:txBody>
          <a:bodyPr/>
          <a:lstStyle>
            <a:defPPr>
              <a:defRPr lang="en-US"/>
            </a:defPPr>
            <a:lvl1pPr algn="l" rtl="0" fontAlgn="base">
              <a:spcBef>
                <a:spcPct val="0"/>
              </a:spcBef>
              <a:spcAft>
                <a:spcPct val="0"/>
              </a:spcAft>
              <a:defRPr kern="1200">
                <a:solidFill>
                  <a:schemeClr val="tx1"/>
                </a:solidFill>
                <a:latin typeface="Myriad Pro"/>
                <a:ea typeface="+mn-ea"/>
                <a:cs typeface="Arial" pitchFamily="34" charset="0"/>
              </a:defRPr>
            </a:lvl1pPr>
            <a:lvl2pPr marL="457200" algn="l" rtl="0" fontAlgn="base">
              <a:spcBef>
                <a:spcPct val="0"/>
              </a:spcBef>
              <a:spcAft>
                <a:spcPct val="0"/>
              </a:spcAft>
              <a:defRPr kern="1200">
                <a:solidFill>
                  <a:schemeClr val="tx1"/>
                </a:solidFill>
                <a:latin typeface="Myriad Pro"/>
                <a:ea typeface="+mn-ea"/>
                <a:cs typeface="Arial" pitchFamily="34" charset="0"/>
              </a:defRPr>
            </a:lvl2pPr>
            <a:lvl3pPr marL="914400" algn="l" rtl="0" fontAlgn="base">
              <a:spcBef>
                <a:spcPct val="0"/>
              </a:spcBef>
              <a:spcAft>
                <a:spcPct val="0"/>
              </a:spcAft>
              <a:defRPr kern="1200">
                <a:solidFill>
                  <a:schemeClr val="tx1"/>
                </a:solidFill>
                <a:latin typeface="Myriad Pro"/>
                <a:ea typeface="+mn-ea"/>
                <a:cs typeface="Arial" pitchFamily="34" charset="0"/>
              </a:defRPr>
            </a:lvl3pPr>
            <a:lvl4pPr marL="1371600" algn="l" rtl="0" fontAlgn="base">
              <a:spcBef>
                <a:spcPct val="0"/>
              </a:spcBef>
              <a:spcAft>
                <a:spcPct val="0"/>
              </a:spcAft>
              <a:defRPr kern="1200">
                <a:solidFill>
                  <a:schemeClr val="tx1"/>
                </a:solidFill>
                <a:latin typeface="Myriad Pro"/>
                <a:ea typeface="+mn-ea"/>
                <a:cs typeface="Arial" pitchFamily="34" charset="0"/>
              </a:defRPr>
            </a:lvl4pPr>
            <a:lvl5pPr marL="1828800" algn="l" rtl="0" fontAlgn="base">
              <a:spcBef>
                <a:spcPct val="0"/>
              </a:spcBef>
              <a:spcAft>
                <a:spcPct val="0"/>
              </a:spcAft>
              <a:defRPr kern="1200">
                <a:solidFill>
                  <a:schemeClr val="tx1"/>
                </a:solidFill>
                <a:latin typeface="Myriad Pro"/>
                <a:ea typeface="+mn-ea"/>
                <a:cs typeface="Arial" pitchFamily="34" charset="0"/>
              </a:defRPr>
            </a:lvl5pPr>
            <a:lvl6pPr marL="2286000" algn="l" defTabSz="914400" rtl="0" eaLnBrk="1" latinLnBrk="0" hangingPunct="1">
              <a:defRPr kern="1200">
                <a:solidFill>
                  <a:schemeClr val="tx1"/>
                </a:solidFill>
                <a:latin typeface="Myriad Pro"/>
                <a:ea typeface="+mn-ea"/>
                <a:cs typeface="Arial" pitchFamily="34" charset="0"/>
              </a:defRPr>
            </a:lvl6pPr>
            <a:lvl7pPr marL="2743200" algn="l" defTabSz="914400" rtl="0" eaLnBrk="1" latinLnBrk="0" hangingPunct="1">
              <a:defRPr kern="1200">
                <a:solidFill>
                  <a:schemeClr val="tx1"/>
                </a:solidFill>
                <a:latin typeface="Myriad Pro"/>
                <a:ea typeface="+mn-ea"/>
                <a:cs typeface="Arial" pitchFamily="34" charset="0"/>
              </a:defRPr>
            </a:lvl7pPr>
            <a:lvl8pPr marL="3200400" algn="l" defTabSz="914400" rtl="0" eaLnBrk="1" latinLnBrk="0" hangingPunct="1">
              <a:defRPr kern="1200">
                <a:solidFill>
                  <a:schemeClr val="tx1"/>
                </a:solidFill>
                <a:latin typeface="Myriad Pro"/>
                <a:ea typeface="+mn-ea"/>
                <a:cs typeface="Arial" pitchFamily="34" charset="0"/>
              </a:defRPr>
            </a:lvl8pPr>
            <a:lvl9pPr marL="3657600" algn="l" defTabSz="914400" rtl="0" eaLnBrk="1" latinLnBrk="0" hangingPunct="1">
              <a:defRPr kern="1200">
                <a:solidFill>
                  <a:schemeClr val="tx1"/>
                </a:solidFill>
                <a:latin typeface="Myriad Pro"/>
                <a:ea typeface="+mn-ea"/>
                <a:cs typeface="Arial" pitchFamily="34" charset="0"/>
              </a:defRPr>
            </a:lvl9pPr>
          </a:lstStyle>
          <a:p>
            <a:pPr>
              <a:defRPr/>
            </a:pPr>
            <a:r>
              <a:rPr lang="pl-PL" sz="1000" b="1" dirty="0" err="1">
                <a:solidFill>
                  <a:schemeClr val="bg1"/>
                </a:solidFill>
              </a:rPr>
              <a:t>Slide</a:t>
            </a:r>
            <a:r>
              <a:rPr lang="pl-PL" sz="1000" b="1" dirty="0">
                <a:solidFill>
                  <a:schemeClr val="bg1"/>
                </a:solidFill>
              </a:rPr>
              <a:t> </a:t>
            </a:r>
            <a:r>
              <a:rPr lang="en-GB" sz="1000" b="1" dirty="0">
                <a:solidFill>
                  <a:schemeClr val="bg1"/>
                </a:solidFill>
              </a:rPr>
              <a:t>28</a:t>
            </a:r>
          </a:p>
        </p:txBody>
      </p:sp>
      <p:sp>
        <p:nvSpPr>
          <p:cNvPr id="7" name="Title 1">
            <a:extLst>
              <a:ext uri="{FF2B5EF4-FFF2-40B4-BE49-F238E27FC236}">
                <a16:creationId xmlns:a16="http://schemas.microsoft.com/office/drawing/2014/main" id="{0C2872E5-414E-4DC9-A1C7-E29A5B516C91}"/>
              </a:ext>
            </a:extLst>
          </p:cNvPr>
          <p:cNvSpPr txBox="1">
            <a:spLocks/>
          </p:cNvSpPr>
          <p:nvPr/>
        </p:nvSpPr>
        <p:spPr bwMode="auto">
          <a:xfrm>
            <a:off x="2063553" y="1196752"/>
            <a:ext cx="4536281" cy="242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b" anchorCtr="0" compatLnSpc="1">
            <a:prstTxWarp prst="textNoShape">
              <a:avLst/>
            </a:prstTxWarp>
          </a:bodyPr>
          <a:lstStyle>
            <a:lvl1pPr algn="l" rtl="0" eaLnBrk="0" fontAlgn="base" hangingPunct="0">
              <a:lnSpc>
                <a:spcPct val="90000"/>
              </a:lnSpc>
              <a:spcBef>
                <a:spcPct val="0"/>
              </a:spcBef>
              <a:spcAft>
                <a:spcPct val="0"/>
              </a:spcAft>
              <a:defRPr sz="2600" b="1" kern="1200">
                <a:solidFill>
                  <a:schemeClr val="accent1"/>
                </a:solidFill>
                <a:latin typeface="+mj-lt"/>
                <a:ea typeface="+mj-ea"/>
                <a:cs typeface="+mj-cs"/>
              </a:defRPr>
            </a:lvl1pPr>
            <a:lvl2pPr algn="l" rtl="0" eaLnBrk="0" fontAlgn="base" hangingPunct="0">
              <a:lnSpc>
                <a:spcPct val="90000"/>
              </a:lnSpc>
              <a:spcBef>
                <a:spcPct val="0"/>
              </a:spcBef>
              <a:spcAft>
                <a:spcPct val="0"/>
              </a:spcAft>
              <a:defRPr sz="2600" b="1">
                <a:solidFill>
                  <a:schemeClr val="accent1"/>
                </a:solidFill>
                <a:latin typeface="Myriad Pro"/>
              </a:defRPr>
            </a:lvl2pPr>
            <a:lvl3pPr algn="l" rtl="0" eaLnBrk="0" fontAlgn="base" hangingPunct="0">
              <a:lnSpc>
                <a:spcPct val="90000"/>
              </a:lnSpc>
              <a:spcBef>
                <a:spcPct val="0"/>
              </a:spcBef>
              <a:spcAft>
                <a:spcPct val="0"/>
              </a:spcAft>
              <a:defRPr sz="2600" b="1">
                <a:solidFill>
                  <a:schemeClr val="accent1"/>
                </a:solidFill>
                <a:latin typeface="Myriad Pro"/>
              </a:defRPr>
            </a:lvl3pPr>
            <a:lvl4pPr algn="l" rtl="0" eaLnBrk="0" fontAlgn="base" hangingPunct="0">
              <a:lnSpc>
                <a:spcPct val="90000"/>
              </a:lnSpc>
              <a:spcBef>
                <a:spcPct val="0"/>
              </a:spcBef>
              <a:spcAft>
                <a:spcPct val="0"/>
              </a:spcAft>
              <a:defRPr sz="2600" b="1">
                <a:solidFill>
                  <a:schemeClr val="accent1"/>
                </a:solidFill>
                <a:latin typeface="Myriad Pro"/>
              </a:defRPr>
            </a:lvl4pPr>
            <a:lvl5pPr algn="l" rtl="0" eaLnBrk="0" fontAlgn="base" hangingPunct="0">
              <a:lnSpc>
                <a:spcPct val="90000"/>
              </a:lnSpc>
              <a:spcBef>
                <a:spcPct val="0"/>
              </a:spcBef>
              <a:spcAft>
                <a:spcPct val="0"/>
              </a:spcAft>
              <a:defRPr sz="2600" b="1">
                <a:solidFill>
                  <a:schemeClr val="accent1"/>
                </a:solidFill>
                <a:latin typeface="Myriad Pro"/>
              </a:defRPr>
            </a:lvl5pPr>
            <a:lvl6pPr marL="457200" algn="l" rtl="0" fontAlgn="base">
              <a:lnSpc>
                <a:spcPct val="90000"/>
              </a:lnSpc>
              <a:spcBef>
                <a:spcPct val="0"/>
              </a:spcBef>
              <a:spcAft>
                <a:spcPct val="0"/>
              </a:spcAft>
              <a:defRPr sz="2600" b="1">
                <a:solidFill>
                  <a:schemeClr val="accent1"/>
                </a:solidFill>
                <a:latin typeface="Myriad Pro"/>
              </a:defRPr>
            </a:lvl6pPr>
            <a:lvl7pPr marL="914400" algn="l" rtl="0" fontAlgn="base">
              <a:lnSpc>
                <a:spcPct val="90000"/>
              </a:lnSpc>
              <a:spcBef>
                <a:spcPct val="0"/>
              </a:spcBef>
              <a:spcAft>
                <a:spcPct val="0"/>
              </a:spcAft>
              <a:defRPr sz="2600" b="1">
                <a:solidFill>
                  <a:schemeClr val="accent1"/>
                </a:solidFill>
                <a:latin typeface="Myriad Pro"/>
              </a:defRPr>
            </a:lvl7pPr>
            <a:lvl8pPr marL="1371600" algn="l" rtl="0" fontAlgn="base">
              <a:lnSpc>
                <a:spcPct val="90000"/>
              </a:lnSpc>
              <a:spcBef>
                <a:spcPct val="0"/>
              </a:spcBef>
              <a:spcAft>
                <a:spcPct val="0"/>
              </a:spcAft>
              <a:defRPr sz="2600" b="1">
                <a:solidFill>
                  <a:schemeClr val="accent1"/>
                </a:solidFill>
                <a:latin typeface="Myriad Pro"/>
              </a:defRPr>
            </a:lvl8pPr>
            <a:lvl9pPr marL="1828800" algn="l" rtl="0" fontAlgn="base">
              <a:lnSpc>
                <a:spcPct val="90000"/>
              </a:lnSpc>
              <a:spcBef>
                <a:spcPct val="0"/>
              </a:spcBef>
              <a:spcAft>
                <a:spcPct val="0"/>
              </a:spcAft>
              <a:defRPr sz="2600" b="1">
                <a:solidFill>
                  <a:schemeClr val="accent1"/>
                </a:solidFill>
                <a:latin typeface="Myriad Pro"/>
              </a:defRPr>
            </a:lvl9pPr>
          </a:lstStyle>
          <a:p>
            <a:r>
              <a:rPr lang="en-US" sz="1463" dirty="0">
                <a:solidFill>
                  <a:schemeClr val="bg1">
                    <a:lumMod val="50000"/>
                  </a:schemeClr>
                </a:solidFill>
              </a:rPr>
              <a:t>Reporting Member for:</a:t>
            </a:r>
          </a:p>
        </p:txBody>
      </p:sp>
      <p:graphicFrame>
        <p:nvGraphicFramePr>
          <p:cNvPr id="14" name="Table 13">
            <a:extLst>
              <a:ext uri="{FF2B5EF4-FFF2-40B4-BE49-F238E27FC236}">
                <a16:creationId xmlns:a16="http://schemas.microsoft.com/office/drawing/2014/main" id="{F90B1349-4BA9-C341-AA46-2C9499FBDEAC}"/>
              </a:ext>
            </a:extLst>
          </p:cNvPr>
          <p:cNvGraphicFramePr>
            <a:graphicFrameLocks noGrp="1"/>
          </p:cNvGraphicFramePr>
          <p:nvPr>
            <p:extLst>
              <p:ext uri="{D42A27DB-BD31-4B8C-83A1-F6EECF244321}">
                <p14:modId xmlns:p14="http://schemas.microsoft.com/office/powerpoint/2010/main" val="1499201760"/>
              </p:ext>
            </p:extLst>
          </p:nvPr>
        </p:nvGraphicFramePr>
        <p:xfrm>
          <a:off x="2063553" y="1661840"/>
          <a:ext cx="7539683" cy="3534320"/>
        </p:xfrm>
        <a:graphic>
          <a:graphicData uri="http://schemas.openxmlformats.org/drawingml/2006/table">
            <a:tbl>
              <a:tblPr>
                <a:tableStyleId>{5C22544A-7EE6-4342-B048-85BDC9FD1C3A}</a:tableStyleId>
              </a:tblPr>
              <a:tblGrid>
                <a:gridCol w="2977225">
                  <a:extLst>
                    <a:ext uri="{9D8B030D-6E8A-4147-A177-3AD203B41FA5}">
                      <a16:colId xmlns:a16="http://schemas.microsoft.com/office/drawing/2014/main" val="431425544"/>
                    </a:ext>
                  </a:extLst>
                </a:gridCol>
                <a:gridCol w="854847">
                  <a:extLst>
                    <a:ext uri="{9D8B030D-6E8A-4147-A177-3AD203B41FA5}">
                      <a16:colId xmlns:a16="http://schemas.microsoft.com/office/drawing/2014/main" val="1848277088"/>
                    </a:ext>
                  </a:extLst>
                </a:gridCol>
                <a:gridCol w="2947747">
                  <a:extLst>
                    <a:ext uri="{9D8B030D-6E8A-4147-A177-3AD203B41FA5}">
                      <a16:colId xmlns:a16="http://schemas.microsoft.com/office/drawing/2014/main" val="494843084"/>
                    </a:ext>
                  </a:extLst>
                </a:gridCol>
                <a:gridCol w="759864">
                  <a:extLst>
                    <a:ext uri="{9D8B030D-6E8A-4147-A177-3AD203B41FA5}">
                      <a16:colId xmlns:a16="http://schemas.microsoft.com/office/drawing/2014/main" val="2729523901"/>
                    </a:ext>
                  </a:extLst>
                </a:gridCol>
              </a:tblGrid>
              <a:tr h="344318">
                <a:tc>
                  <a:txBody>
                    <a:bodyPr/>
                    <a:lstStyle/>
                    <a:p>
                      <a:pPr algn="ctr" fontAlgn="b"/>
                      <a:r>
                        <a:rPr lang="en-GB" sz="1000" b="1" u="none" strike="noStrike" dirty="0">
                          <a:solidFill>
                            <a:schemeClr val="bg1"/>
                          </a:solidFill>
                          <a:effectLst/>
                        </a:rPr>
                        <a:t>Task name</a:t>
                      </a:r>
                      <a:endParaRPr lang="en-GB" sz="1000" b="1" i="0" u="none" strike="noStrike" dirty="0">
                        <a:solidFill>
                          <a:schemeClr val="bg1"/>
                        </a:solidFill>
                        <a:effectLst/>
                        <a:latin typeface="Arial" panose="020B0604020202020204" pitchFamily="34" charset="0"/>
                      </a:endParaRPr>
                    </a:p>
                  </a:txBody>
                  <a:tcPr marL="9525" marR="9525" marT="9525" marB="0" anchor="b">
                    <a:solidFill>
                      <a:srgbClr val="A8B721"/>
                    </a:solidFill>
                  </a:tcPr>
                </a:tc>
                <a:tc>
                  <a:txBody>
                    <a:bodyPr/>
                    <a:lstStyle/>
                    <a:p>
                      <a:pPr algn="ctr" fontAlgn="b"/>
                      <a:r>
                        <a:rPr lang="en-GB" sz="1000" b="1" u="none" strike="noStrike" dirty="0">
                          <a:solidFill>
                            <a:schemeClr val="bg1"/>
                          </a:solidFill>
                          <a:effectLst/>
                        </a:rPr>
                        <a:t>Product type</a:t>
                      </a:r>
                      <a:endParaRPr lang="en-GB" sz="1000" b="1" i="0" u="none" strike="noStrike" dirty="0">
                        <a:solidFill>
                          <a:schemeClr val="bg1"/>
                        </a:solidFill>
                        <a:effectLst/>
                        <a:latin typeface="Arial" panose="020B0604020202020204" pitchFamily="34" charset="0"/>
                      </a:endParaRPr>
                    </a:p>
                  </a:txBody>
                  <a:tcPr marL="9525" marR="9525" marT="9525" marB="0" anchor="b">
                    <a:solidFill>
                      <a:srgbClr val="A8B721"/>
                    </a:solidFill>
                  </a:tcPr>
                </a:tc>
                <a:tc>
                  <a:txBody>
                    <a:bodyPr/>
                    <a:lstStyle/>
                    <a:p>
                      <a:pPr algn="ctr" fontAlgn="b"/>
                      <a:r>
                        <a:rPr lang="en-GB" sz="1000" b="1" u="none" strike="noStrike" dirty="0">
                          <a:solidFill>
                            <a:schemeClr val="bg1"/>
                          </a:solidFill>
                          <a:effectLst/>
                        </a:rPr>
                        <a:t>Objective of the task</a:t>
                      </a:r>
                      <a:endParaRPr lang="en-GB" sz="1000" b="1" i="0" u="none" strike="noStrike" dirty="0">
                        <a:solidFill>
                          <a:schemeClr val="bg1"/>
                        </a:solidFill>
                        <a:effectLst/>
                        <a:latin typeface="Arial" panose="020B0604020202020204" pitchFamily="34" charset="0"/>
                      </a:endParaRPr>
                    </a:p>
                  </a:txBody>
                  <a:tcPr marL="9525" marR="9525" marT="9525" marB="0" anchor="b">
                    <a:solidFill>
                      <a:srgbClr val="A8B721"/>
                    </a:solidFill>
                  </a:tcPr>
                </a:tc>
                <a:tc>
                  <a:txBody>
                    <a:bodyPr/>
                    <a:lstStyle/>
                    <a:p>
                      <a:pPr algn="ctr" fontAlgn="b"/>
                      <a:r>
                        <a:rPr lang="en-GB" sz="1000" b="1" u="none" strike="noStrike" dirty="0">
                          <a:solidFill>
                            <a:schemeClr val="bg1"/>
                          </a:solidFill>
                          <a:effectLst/>
                        </a:rPr>
                        <a:t>Publication date</a:t>
                      </a:r>
                      <a:endParaRPr lang="en-GB" sz="1000" b="1" i="0" u="none" strike="noStrike" dirty="0">
                        <a:solidFill>
                          <a:schemeClr val="bg1"/>
                        </a:solidFill>
                        <a:effectLst/>
                        <a:latin typeface="Arial" panose="020B0604020202020204" pitchFamily="34" charset="0"/>
                      </a:endParaRPr>
                    </a:p>
                  </a:txBody>
                  <a:tcPr marL="9525" marR="9525" marT="9525" marB="0" anchor="b">
                    <a:solidFill>
                      <a:srgbClr val="A8B721"/>
                    </a:solidFill>
                  </a:tcPr>
                </a:tc>
                <a:extLst>
                  <a:ext uri="{0D108BD9-81ED-4DB2-BD59-A6C34878D82A}">
                    <a16:rowId xmlns:a16="http://schemas.microsoft.com/office/drawing/2014/main" val="3827059598"/>
                  </a:ext>
                </a:extLst>
              </a:tr>
              <a:tr h="1063334">
                <a:tc>
                  <a:txBody>
                    <a:bodyPr/>
                    <a:lstStyle/>
                    <a:p>
                      <a:pPr algn="l" fontAlgn="ctr"/>
                      <a:r>
                        <a:rPr lang="en-GB" sz="1200" u="none" strike="noStrike" dirty="0">
                          <a:effectLst/>
                        </a:rPr>
                        <a:t>Health systems in partner countries</a:t>
                      </a:r>
                      <a:endParaRPr lang="en-GB" sz="1200" b="0" i="0" u="none" strike="noStrike" dirty="0">
                        <a:effectLst/>
                        <a:latin typeface="Arial" panose="020B0604020202020204" pitchFamily="34" charset="0"/>
                      </a:endParaRPr>
                    </a:p>
                  </a:txBody>
                  <a:tcPr marL="9525" marR="9525" marT="9525" marB="0" anchor="ctr"/>
                </a:tc>
                <a:tc>
                  <a:txBody>
                    <a:bodyPr/>
                    <a:lstStyle/>
                    <a:p>
                      <a:pPr algn="l" fontAlgn="ctr"/>
                      <a:r>
                        <a:rPr lang="en-GB" sz="1000" u="none" strike="noStrike">
                          <a:effectLst/>
                        </a:rPr>
                        <a:t>Special report</a:t>
                      </a:r>
                      <a:endParaRPr lang="en-GB" sz="1000" b="0" i="0" u="none" strike="noStrike">
                        <a:effectLst/>
                        <a:latin typeface="Arial" panose="020B0604020202020204" pitchFamily="34" charset="0"/>
                      </a:endParaRPr>
                    </a:p>
                  </a:txBody>
                  <a:tcPr marL="9525" marR="9525" marT="9525" marB="0" anchor="ctr"/>
                </a:tc>
                <a:tc>
                  <a:txBody>
                    <a:bodyPr/>
                    <a:lstStyle/>
                    <a:p>
                      <a:pPr algn="l" fontAlgn="ctr"/>
                      <a:r>
                        <a:rPr lang="en-GB" sz="1000" u="none" strike="noStrike" dirty="0">
                          <a:effectLst/>
                        </a:rPr>
                        <a:t>To assess the efficiency and effectiveness of EU support for health systems in developing countries, including the Commission’s financial and governance contribution to global health-related initiatives.</a:t>
                      </a:r>
                      <a:endParaRPr lang="en-GB" sz="1000" b="0" i="0" u="none" strike="noStrike" dirty="0">
                        <a:effectLst/>
                        <a:latin typeface="Arial" panose="020B0604020202020204" pitchFamily="34" charset="0"/>
                      </a:endParaRPr>
                    </a:p>
                  </a:txBody>
                  <a:tcPr marL="9525" marR="9525" marT="9525" marB="0" anchor="ctr"/>
                </a:tc>
                <a:tc>
                  <a:txBody>
                    <a:bodyPr/>
                    <a:lstStyle/>
                    <a:p>
                      <a:pPr algn="ctr" fontAlgn="ctr"/>
                      <a:r>
                        <a:rPr lang="en-GB" sz="1000" u="none" strike="noStrike">
                          <a:effectLst/>
                        </a:rPr>
                        <a:t>Oct 2024</a:t>
                      </a:r>
                      <a:endParaRPr lang="en-GB" sz="1000" b="0" i="0" u="none" strike="noStrike">
                        <a:effectLst/>
                        <a:latin typeface="Arial" panose="020B0604020202020204" pitchFamily="34" charset="0"/>
                      </a:endParaRPr>
                    </a:p>
                  </a:txBody>
                  <a:tcPr marL="9525" marR="9525" marT="9525" marB="0" anchor="ctr"/>
                </a:tc>
                <a:extLst>
                  <a:ext uri="{0D108BD9-81ED-4DB2-BD59-A6C34878D82A}">
                    <a16:rowId xmlns:a16="http://schemas.microsoft.com/office/drawing/2014/main" val="2243283562"/>
                  </a:ext>
                </a:extLst>
              </a:tr>
              <a:tr h="1063334">
                <a:tc>
                  <a:txBody>
                    <a:bodyPr/>
                    <a:lstStyle/>
                    <a:p>
                      <a:pPr algn="l" fontAlgn="ctr"/>
                      <a:r>
                        <a:rPr lang="en-GB" sz="1200" u="none" strike="noStrike">
                          <a:effectLst/>
                        </a:rPr>
                        <a:t>Large-scale cyber-attacks</a:t>
                      </a:r>
                      <a:endParaRPr lang="en-GB" sz="1200" b="0" i="0" u="none" strike="noStrike">
                        <a:effectLst/>
                        <a:latin typeface="Arial" panose="020B0604020202020204" pitchFamily="34" charset="0"/>
                      </a:endParaRPr>
                    </a:p>
                  </a:txBody>
                  <a:tcPr marL="9525" marR="9525" marT="9525" marB="0" anchor="ctr"/>
                </a:tc>
                <a:tc>
                  <a:txBody>
                    <a:bodyPr/>
                    <a:lstStyle/>
                    <a:p>
                      <a:pPr algn="l" fontAlgn="ctr"/>
                      <a:r>
                        <a:rPr lang="en-GB" sz="1000" u="none" strike="noStrike">
                          <a:effectLst/>
                        </a:rPr>
                        <a:t>Special report</a:t>
                      </a:r>
                      <a:endParaRPr lang="en-GB" sz="1000" b="0" i="0" u="none" strike="noStrike">
                        <a:effectLst/>
                        <a:latin typeface="Arial" panose="020B0604020202020204" pitchFamily="34" charset="0"/>
                      </a:endParaRPr>
                    </a:p>
                  </a:txBody>
                  <a:tcPr marL="9525" marR="9525" marT="9525" marB="0" anchor="ctr"/>
                </a:tc>
                <a:tc>
                  <a:txBody>
                    <a:bodyPr/>
                    <a:lstStyle/>
                    <a:p>
                      <a:pPr algn="l" fontAlgn="ctr"/>
                      <a:r>
                        <a:rPr lang="en-GB" sz="1000" u="none" strike="noStrike">
                          <a:effectLst/>
                        </a:rPr>
                        <a:t>To assess whether the Commission, since its initial 2017 blueprint, has established clear and effective arrangements for a coordinated EU response in case of large-scale cybersecurity incidents and crises.</a:t>
                      </a:r>
                      <a:endParaRPr lang="en-GB" sz="1000" b="0" i="0" u="none" strike="noStrike">
                        <a:effectLst/>
                        <a:latin typeface="Arial" panose="020B0604020202020204" pitchFamily="34" charset="0"/>
                      </a:endParaRPr>
                    </a:p>
                  </a:txBody>
                  <a:tcPr marL="9525" marR="9525" marT="9525" marB="0" anchor="ctr"/>
                </a:tc>
                <a:tc>
                  <a:txBody>
                    <a:bodyPr/>
                    <a:lstStyle/>
                    <a:p>
                      <a:pPr algn="ctr" fontAlgn="ctr"/>
                      <a:r>
                        <a:rPr lang="en-GB" sz="1000" u="none" strike="noStrike">
                          <a:effectLst/>
                        </a:rPr>
                        <a:t>2026</a:t>
                      </a:r>
                      <a:endParaRPr lang="en-GB" sz="1000" b="0" i="0" u="none" strike="noStrike">
                        <a:effectLst/>
                        <a:latin typeface="Arial" panose="020B0604020202020204" pitchFamily="34" charset="0"/>
                      </a:endParaRPr>
                    </a:p>
                  </a:txBody>
                  <a:tcPr marL="9525" marR="9525" marT="9525" marB="0" anchor="ctr"/>
                </a:tc>
                <a:extLst>
                  <a:ext uri="{0D108BD9-81ED-4DB2-BD59-A6C34878D82A}">
                    <a16:rowId xmlns:a16="http://schemas.microsoft.com/office/drawing/2014/main" val="1747603959"/>
                  </a:ext>
                </a:extLst>
              </a:tr>
              <a:tr h="1063334">
                <a:tc>
                  <a:txBody>
                    <a:bodyPr/>
                    <a:lstStyle/>
                    <a:p>
                      <a:pPr algn="l" fontAlgn="ctr"/>
                      <a:r>
                        <a:rPr lang="en-GB" sz="1200" u="none" strike="noStrike" dirty="0">
                          <a:effectLst/>
                        </a:rPr>
                        <a:t>Union civil protection mechanism</a:t>
                      </a:r>
                      <a:endParaRPr lang="en-GB" sz="1200" b="0" i="0" u="none" strike="noStrike" dirty="0">
                        <a:effectLst/>
                        <a:latin typeface="Arial" panose="020B0604020202020204" pitchFamily="34" charset="0"/>
                      </a:endParaRPr>
                    </a:p>
                  </a:txBody>
                  <a:tcPr marL="9525" marR="9525" marT="9525" marB="0" anchor="ctr"/>
                </a:tc>
                <a:tc>
                  <a:txBody>
                    <a:bodyPr/>
                    <a:lstStyle/>
                    <a:p>
                      <a:pPr algn="l" fontAlgn="ctr"/>
                      <a:r>
                        <a:rPr lang="en-GB" sz="1000" u="none" strike="noStrike">
                          <a:effectLst/>
                        </a:rPr>
                        <a:t>Special report</a:t>
                      </a:r>
                      <a:endParaRPr lang="en-GB" sz="1000" b="0" i="0" u="none" strike="noStrike">
                        <a:effectLst/>
                        <a:latin typeface="Arial" panose="020B0604020202020204" pitchFamily="34" charset="0"/>
                      </a:endParaRPr>
                    </a:p>
                  </a:txBody>
                  <a:tcPr marL="9525" marR="9525" marT="9525" marB="0" anchor="ctr"/>
                </a:tc>
                <a:tc>
                  <a:txBody>
                    <a:bodyPr/>
                    <a:lstStyle/>
                    <a:p>
                      <a:pPr algn="l" fontAlgn="ctr"/>
                      <a:r>
                        <a:rPr lang="en-GB" sz="1000" u="none" strike="noStrike">
                          <a:effectLst/>
                        </a:rPr>
                        <a:t>To assess the economy, efficiency and effectiveness of EU support for emergency and natural disaster response through the Union Civil Protection Mechanism (UCPM).</a:t>
                      </a:r>
                      <a:endParaRPr lang="en-GB" sz="1000" b="0" i="0" u="none" strike="noStrike">
                        <a:effectLst/>
                        <a:latin typeface="Arial" panose="020B0604020202020204" pitchFamily="34" charset="0"/>
                      </a:endParaRPr>
                    </a:p>
                  </a:txBody>
                  <a:tcPr marL="9525" marR="9525" marT="9525" marB="0" anchor="ctr"/>
                </a:tc>
                <a:tc>
                  <a:txBody>
                    <a:bodyPr/>
                    <a:lstStyle/>
                    <a:p>
                      <a:pPr algn="ctr" fontAlgn="ctr"/>
                      <a:r>
                        <a:rPr lang="en-GB" sz="1000" u="none" strike="noStrike" dirty="0">
                          <a:effectLst/>
                        </a:rPr>
                        <a:t>2026</a:t>
                      </a:r>
                      <a:endParaRPr lang="en-GB" sz="1000" b="0" i="0" u="none" strike="noStrike" dirty="0">
                        <a:effectLst/>
                        <a:latin typeface="Arial" panose="020B0604020202020204" pitchFamily="34" charset="0"/>
                      </a:endParaRPr>
                    </a:p>
                  </a:txBody>
                  <a:tcPr marL="9525" marR="9525" marT="9525" marB="0" anchor="ctr"/>
                </a:tc>
                <a:extLst>
                  <a:ext uri="{0D108BD9-81ED-4DB2-BD59-A6C34878D82A}">
                    <a16:rowId xmlns:a16="http://schemas.microsoft.com/office/drawing/2014/main" val="1540684517"/>
                  </a:ext>
                </a:extLst>
              </a:tr>
            </a:tbl>
          </a:graphicData>
        </a:graphic>
      </p:graphicFrame>
      <p:pic>
        <p:nvPicPr>
          <p:cNvPr id="3" name="Picture 2">
            <a:extLst>
              <a:ext uri="{FF2B5EF4-FFF2-40B4-BE49-F238E27FC236}">
                <a16:creationId xmlns:a16="http://schemas.microsoft.com/office/drawing/2014/main" id="{5BC7B32C-81D3-0877-9B2B-16CED94409FB}"/>
              </a:ext>
            </a:extLst>
          </p:cNvPr>
          <p:cNvPicPr>
            <a:picLocks noChangeAspect="1"/>
          </p:cNvPicPr>
          <p:nvPr/>
        </p:nvPicPr>
        <p:blipFill>
          <a:blip r:embed="rId3"/>
          <a:stretch>
            <a:fillRect/>
          </a:stretch>
        </p:blipFill>
        <p:spPr>
          <a:xfrm>
            <a:off x="6626956" y="934106"/>
            <a:ext cx="3933540" cy="5540291"/>
          </a:xfrm>
          <a:prstGeom prst="rect">
            <a:avLst/>
          </a:prstGeom>
        </p:spPr>
      </p:pic>
      <p:pic>
        <p:nvPicPr>
          <p:cNvPr id="6" name="Picture 5">
            <a:extLst>
              <a:ext uri="{FF2B5EF4-FFF2-40B4-BE49-F238E27FC236}">
                <a16:creationId xmlns:a16="http://schemas.microsoft.com/office/drawing/2014/main" id="{9C4F7F29-5508-0BF2-B874-F34E9B2A3770}"/>
              </a:ext>
            </a:extLst>
          </p:cNvPr>
          <p:cNvPicPr>
            <a:picLocks noChangeAspect="1"/>
          </p:cNvPicPr>
          <p:nvPr/>
        </p:nvPicPr>
        <p:blipFill>
          <a:blip r:embed="rId4"/>
          <a:stretch>
            <a:fillRect/>
          </a:stretch>
        </p:blipFill>
        <p:spPr>
          <a:xfrm>
            <a:off x="1571084" y="1633540"/>
            <a:ext cx="5055873" cy="3534319"/>
          </a:xfrm>
          <a:prstGeom prst="rect">
            <a:avLst/>
          </a:prstGeom>
        </p:spPr>
      </p:pic>
    </p:spTree>
    <p:extLst>
      <p:ext uri="{BB962C8B-B14F-4D97-AF65-F5344CB8AC3E}">
        <p14:creationId xmlns:p14="http://schemas.microsoft.com/office/powerpoint/2010/main" val="20577089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nodeType="clickEffect">
                                  <p:stCondLst>
                                    <p:cond delay="0"/>
                                  </p:stCondLst>
                                  <p:childTnLst>
                                    <p:set>
                                      <p:cBhvr>
                                        <p:cTn id="13"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a:xfrm>
            <a:off x="1991544" y="260648"/>
            <a:ext cx="8172450" cy="4318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r>
              <a:rPr lang="en-US" sz="2400" dirty="0"/>
              <a:t>George Hyzler, Member of Chamber II, Investment for cohesion, growth and inclusion</a:t>
            </a:r>
            <a:endParaRPr lang="en-GB" altLang="en-US" sz="2400" dirty="0"/>
          </a:p>
        </p:txBody>
      </p:sp>
      <p:sp>
        <p:nvSpPr>
          <p:cNvPr id="5" name="Slide Number Placeholder 3"/>
          <p:cNvSpPr txBox="1">
            <a:spLocks/>
          </p:cNvSpPr>
          <p:nvPr/>
        </p:nvSpPr>
        <p:spPr>
          <a:xfrm>
            <a:off x="9450363" y="6352362"/>
            <a:ext cx="720080" cy="252413"/>
          </a:xfrm>
          <a:prstGeom prst="rect">
            <a:avLst/>
          </a:prstGeom>
        </p:spPr>
        <p:txBody>
          <a:bodyPr/>
          <a:lstStyle>
            <a:defPPr>
              <a:defRPr lang="en-US"/>
            </a:defPPr>
            <a:lvl1pPr algn="l" rtl="0" fontAlgn="base">
              <a:spcBef>
                <a:spcPct val="0"/>
              </a:spcBef>
              <a:spcAft>
                <a:spcPct val="0"/>
              </a:spcAft>
              <a:defRPr kern="1200">
                <a:solidFill>
                  <a:schemeClr val="tx1"/>
                </a:solidFill>
                <a:latin typeface="Myriad Pro"/>
                <a:ea typeface="+mn-ea"/>
                <a:cs typeface="Arial" pitchFamily="34" charset="0"/>
              </a:defRPr>
            </a:lvl1pPr>
            <a:lvl2pPr marL="457200" algn="l" rtl="0" fontAlgn="base">
              <a:spcBef>
                <a:spcPct val="0"/>
              </a:spcBef>
              <a:spcAft>
                <a:spcPct val="0"/>
              </a:spcAft>
              <a:defRPr kern="1200">
                <a:solidFill>
                  <a:schemeClr val="tx1"/>
                </a:solidFill>
                <a:latin typeface="Myriad Pro"/>
                <a:ea typeface="+mn-ea"/>
                <a:cs typeface="Arial" pitchFamily="34" charset="0"/>
              </a:defRPr>
            </a:lvl2pPr>
            <a:lvl3pPr marL="914400" algn="l" rtl="0" fontAlgn="base">
              <a:spcBef>
                <a:spcPct val="0"/>
              </a:spcBef>
              <a:spcAft>
                <a:spcPct val="0"/>
              </a:spcAft>
              <a:defRPr kern="1200">
                <a:solidFill>
                  <a:schemeClr val="tx1"/>
                </a:solidFill>
                <a:latin typeface="Myriad Pro"/>
                <a:ea typeface="+mn-ea"/>
                <a:cs typeface="Arial" pitchFamily="34" charset="0"/>
              </a:defRPr>
            </a:lvl3pPr>
            <a:lvl4pPr marL="1371600" algn="l" rtl="0" fontAlgn="base">
              <a:spcBef>
                <a:spcPct val="0"/>
              </a:spcBef>
              <a:spcAft>
                <a:spcPct val="0"/>
              </a:spcAft>
              <a:defRPr kern="1200">
                <a:solidFill>
                  <a:schemeClr val="tx1"/>
                </a:solidFill>
                <a:latin typeface="Myriad Pro"/>
                <a:ea typeface="+mn-ea"/>
                <a:cs typeface="Arial" pitchFamily="34" charset="0"/>
              </a:defRPr>
            </a:lvl4pPr>
            <a:lvl5pPr marL="1828800" algn="l" rtl="0" fontAlgn="base">
              <a:spcBef>
                <a:spcPct val="0"/>
              </a:spcBef>
              <a:spcAft>
                <a:spcPct val="0"/>
              </a:spcAft>
              <a:defRPr kern="1200">
                <a:solidFill>
                  <a:schemeClr val="tx1"/>
                </a:solidFill>
                <a:latin typeface="Myriad Pro"/>
                <a:ea typeface="+mn-ea"/>
                <a:cs typeface="Arial" pitchFamily="34" charset="0"/>
              </a:defRPr>
            </a:lvl5pPr>
            <a:lvl6pPr marL="2286000" algn="l" defTabSz="914400" rtl="0" eaLnBrk="1" latinLnBrk="0" hangingPunct="1">
              <a:defRPr kern="1200">
                <a:solidFill>
                  <a:schemeClr val="tx1"/>
                </a:solidFill>
                <a:latin typeface="Myriad Pro"/>
                <a:ea typeface="+mn-ea"/>
                <a:cs typeface="Arial" pitchFamily="34" charset="0"/>
              </a:defRPr>
            </a:lvl6pPr>
            <a:lvl7pPr marL="2743200" algn="l" defTabSz="914400" rtl="0" eaLnBrk="1" latinLnBrk="0" hangingPunct="1">
              <a:defRPr kern="1200">
                <a:solidFill>
                  <a:schemeClr val="tx1"/>
                </a:solidFill>
                <a:latin typeface="Myriad Pro"/>
                <a:ea typeface="+mn-ea"/>
                <a:cs typeface="Arial" pitchFamily="34" charset="0"/>
              </a:defRPr>
            </a:lvl7pPr>
            <a:lvl8pPr marL="3200400" algn="l" defTabSz="914400" rtl="0" eaLnBrk="1" latinLnBrk="0" hangingPunct="1">
              <a:defRPr kern="1200">
                <a:solidFill>
                  <a:schemeClr val="tx1"/>
                </a:solidFill>
                <a:latin typeface="Myriad Pro"/>
                <a:ea typeface="+mn-ea"/>
                <a:cs typeface="Arial" pitchFamily="34" charset="0"/>
              </a:defRPr>
            </a:lvl8pPr>
            <a:lvl9pPr marL="3657600" algn="l" defTabSz="914400" rtl="0" eaLnBrk="1" latinLnBrk="0" hangingPunct="1">
              <a:defRPr kern="1200">
                <a:solidFill>
                  <a:schemeClr val="tx1"/>
                </a:solidFill>
                <a:latin typeface="Myriad Pro"/>
                <a:ea typeface="+mn-ea"/>
                <a:cs typeface="Arial" pitchFamily="34" charset="0"/>
              </a:defRPr>
            </a:lvl9pPr>
          </a:lstStyle>
          <a:p>
            <a:pPr>
              <a:defRPr/>
            </a:pPr>
            <a:r>
              <a:rPr lang="pl-PL" sz="1000" b="1" dirty="0" err="1">
                <a:solidFill>
                  <a:schemeClr val="bg1"/>
                </a:solidFill>
              </a:rPr>
              <a:t>Slide</a:t>
            </a:r>
            <a:r>
              <a:rPr lang="pl-PL" sz="1000" b="1" dirty="0">
                <a:solidFill>
                  <a:schemeClr val="bg1"/>
                </a:solidFill>
              </a:rPr>
              <a:t> </a:t>
            </a:r>
            <a:r>
              <a:rPr lang="en-GB" sz="1000" b="1" dirty="0">
                <a:solidFill>
                  <a:schemeClr val="bg1"/>
                </a:solidFill>
              </a:rPr>
              <a:t>27</a:t>
            </a:r>
          </a:p>
        </p:txBody>
      </p:sp>
      <p:sp>
        <p:nvSpPr>
          <p:cNvPr id="7" name="Title 1">
            <a:extLst>
              <a:ext uri="{FF2B5EF4-FFF2-40B4-BE49-F238E27FC236}">
                <a16:creationId xmlns:a16="http://schemas.microsoft.com/office/drawing/2014/main" id="{0C2872E5-414E-4DC9-A1C7-E29A5B516C91}"/>
              </a:ext>
            </a:extLst>
          </p:cNvPr>
          <p:cNvSpPr txBox="1">
            <a:spLocks/>
          </p:cNvSpPr>
          <p:nvPr/>
        </p:nvSpPr>
        <p:spPr bwMode="auto">
          <a:xfrm>
            <a:off x="2063553" y="1196752"/>
            <a:ext cx="4536281" cy="242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b" anchorCtr="0" compatLnSpc="1">
            <a:prstTxWarp prst="textNoShape">
              <a:avLst/>
            </a:prstTxWarp>
          </a:bodyPr>
          <a:lstStyle>
            <a:lvl1pPr algn="l" rtl="0" eaLnBrk="0" fontAlgn="base" hangingPunct="0">
              <a:lnSpc>
                <a:spcPct val="90000"/>
              </a:lnSpc>
              <a:spcBef>
                <a:spcPct val="0"/>
              </a:spcBef>
              <a:spcAft>
                <a:spcPct val="0"/>
              </a:spcAft>
              <a:defRPr sz="2600" b="1" kern="1200">
                <a:solidFill>
                  <a:schemeClr val="accent1"/>
                </a:solidFill>
                <a:latin typeface="+mj-lt"/>
                <a:ea typeface="+mj-ea"/>
                <a:cs typeface="+mj-cs"/>
              </a:defRPr>
            </a:lvl1pPr>
            <a:lvl2pPr algn="l" rtl="0" eaLnBrk="0" fontAlgn="base" hangingPunct="0">
              <a:lnSpc>
                <a:spcPct val="90000"/>
              </a:lnSpc>
              <a:spcBef>
                <a:spcPct val="0"/>
              </a:spcBef>
              <a:spcAft>
                <a:spcPct val="0"/>
              </a:spcAft>
              <a:defRPr sz="2600" b="1">
                <a:solidFill>
                  <a:schemeClr val="accent1"/>
                </a:solidFill>
                <a:latin typeface="Myriad Pro"/>
              </a:defRPr>
            </a:lvl2pPr>
            <a:lvl3pPr algn="l" rtl="0" eaLnBrk="0" fontAlgn="base" hangingPunct="0">
              <a:lnSpc>
                <a:spcPct val="90000"/>
              </a:lnSpc>
              <a:spcBef>
                <a:spcPct val="0"/>
              </a:spcBef>
              <a:spcAft>
                <a:spcPct val="0"/>
              </a:spcAft>
              <a:defRPr sz="2600" b="1">
                <a:solidFill>
                  <a:schemeClr val="accent1"/>
                </a:solidFill>
                <a:latin typeface="Myriad Pro"/>
              </a:defRPr>
            </a:lvl3pPr>
            <a:lvl4pPr algn="l" rtl="0" eaLnBrk="0" fontAlgn="base" hangingPunct="0">
              <a:lnSpc>
                <a:spcPct val="90000"/>
              </a:lnSpc>
              <a:spcBef>
                <a:spcPct val="0"/>
              </a:spcBef>
              <a:spcAft>
                <a:spcPct val="0"/>
              </a:spcAft>
              <a:defRPr sz="2600" b="1">
                <a:solidFill>
                  <a:schemeClr val="accent1"/>
                </a:solidFill>
                <a:latin typeface="Myriad Pro"/>
              </a:defRPr>
            </a:lvl4pPr>
            <a:lvl5pPr algn="l" rtl="0" eaLnBrk="0" fontAlgn="base" hangingPunct="0">
              <a:lnSpc>
                <a:spcPct val="90000"/>
              </a:lnSpc>
              <a:spcBef>
                <a:spcPct val="0"/>
              </a:spcBef>
              <a:spcAft>
                <a:spcPct val="0"/>
              </a:spcAft>
              <a:defRPr sz="2600" b="1">
                <a:solidFill>
                  <a:schemeClr val="accent1"/>
                </a:solidFill>
                <a:latin typeface="Myriad Pro"/>
              </a:defRPr>
            </a:lvl5pPr>
            <a:lvl6pPr marL="457200" algn="l" rtl="0" fontAlgn="base">
              <a:lnSpc>
                <a:spcPct val="90000"/>
              </a:lnSpc>
              <a:spcBef>
                <a:spcPct val="0"/>
              </a:spcBef>
              <a:spcAft>
                <a:spcPct val="0"/>
              </a:spcAft>
              <a:defRPr sz="2600" b="1">
                <a:solidFill>
                  <a:schemeClr val="accent1"/>
                </a:solidFill>
                <a:latin typeface="Myriad Pro"/>
              </a:defRPr>
            </a:lvl6pPr>
            <a:lvl7pPr marL="914400" algn="l" rtl="0" fontAlgn="base">
              <a:lnSpc>
                <a:spcPct val="90000"/>
              </a:lnSpc>
              <a:spcBef>
                <a:spcPct val="0"/>
              </a:spcBef>
              <a:spcAft>
                <a:spcPct val="0"/>
              </a:spcAft>
              <a:defRPr sz="2600" b="1">
                <a:solidFill>
                  <a:schemeClr val="accent1"/>
                </a:solidFill>
                <a:latin typeface="Myriad Pro"/>
              </a:defRPr>
            </a:lvl7pPr>
            <a:lvl8pPr marL="1371600" algn="l" rtl="0" fontAlgn="base">
              <a:lnSpc>
                <a:spcPct val="90000"/>
              </a:lnSpc>
              <a:spcBef>
                <a:spcPct val="0"/>
              </a:spcBef>
              <a:spcAft>
                <a:spcPct val="0"/>
              </a:spcAft>
              <a:defRPr sz="2600" b="1">
                <a:solidFill>
                  <a:schemeClr val="accent1"/>
                </a:solidFill>
                <a:latin typeface="Myriad Pro"/>
              </a:defRPr>
            </a:lvl8pPr>
            <a:lvl9pPr marL="1828800" algn="l" rtl="0" fontAlgn="base">
              <a:lnSpc>
                <a:spcPct val="90000"/>
              </a:lnSpc>
              <a:spcBef>
                <a:spcPct val="0"/>
              </a:spcBef>
              <a:spcAft>
                <a:spcPct val="0"/>
              </a:spcAft>
              <a:defRPr sz="2600" b="1">
                <a:solidFill>
                  <a:schemeClr val="accent1"/>
                </a:solidFill>
                <a:latin typeface="Myriad Pro"/>
              </a:defRPr>
            </a:lvl9pPr>
          </a:lstStyle>
          <a:p>
            <a:r>
              <a:rPr lang="en-US" sz="1463" dirty="0">
                <a:solidFill>
                  <a:schemeClr val="bg1">
                    <a:lumMod val="50000"/>
                  </a:schemeClr>
                </a:solidFill>
              </a:rPr>
              <a:t>Reporting Member for:</a:t>
            </a:r>
          </a:p>
        </p:txBody>
      </p:sp>
      <p:graphicFrame>
        <p:nvGraphicFramePr>
          <p:cNvPr id="3" name="Table 2">
            <a:extLst>
              <a:ext uri="{FF2B5EF4-FFF2-40B4-BE49-F238E27FC236}">
                <a16:creationId xmlns:a16="http://schemas.microsoft.com/office/drawing/2014/main" id="{DC21550A-D693-F2D0-7DF9-4D93EFA4EFBF}"/>
              </a:ext>
            </a:extLst>
          </p:cNvPr>
          <p:cNvGraphicFramePr>
            <a:graphicFrameLocks noGrp="1"/>
          </p:cNvGraphicFramePr>
          <p:nvPr>
            <p:extLst>
              <p:ext uri="{D42A27DB-BD31-4B8C-83A1-F6EECF244321}">
                <p14:modId xmlns:p14="http://schemas.microsoft.com/office/powerpoint/2010/main" val="2455795297"/>
              </p:ext>
            </p:extLst>
          </p:nvPr>
        </p:nvGraphicFramePr>
        <p:xfrm>
          <a:off x="2054699" y="1700809"/>
          <a:ext cx="7755705" cy="2211115"/>
        </p:xfrm>
        <a:graphic>
          <a:graphicData uri="http://schemas.openxmlformats.org/drawingml/2006/table">
            <a:tbl>
              <a:tblPr>
                <a:tableStyleId>{5C22544A-7EE6-4342-B048-85BDC9FD1C3A}</a:tableStyleId>
              </a:tblPr>
              <a:tblGrid>
                <a:gridCol w="3062527">
                  <a:extLst>
                    <a:ext uri="{9D8B030D-6E8A-4147-A177-3AD203B41FA5}">
                      <a16:colId xmlns:a16="http://schemas.microsoft.com/office/drawing/2014/main" val="4283434791"/>
                    </a:ext>
                  </a:extLst>
                </a:gridCol>
                <a:gridCol w="879339">
                  <a:extLst>
                    <a:ext uri="{9D8B030D-6E8A-4147-A177-3AD203B41FA5}">
                      <a16:colId xmlns:a16="http://schemas.microsoft.com/office/drawing/2014/main" val="876574339"/>
                    </a:ext>
                  </a:extLst>
                </a:gridCol>
                <a:gridCol w="3032204">
                  <a:extLst>
                    <a:ext uri="{9D8B030D-6E8A-4147-A177-3AD203B41FA5}">
                      <a16:colId xmlns:a16="http://schemas.microsoft.com/office/drawing/2014/main" val="3549031783"/>
                    </a:ext>
                  </a:extLst>
                </a:gridCol>
                <a:gridCol w="781635">
                  <a:extLst>
                    <a:ext uri="{9D8B030D-6E8A-4147-A177-3AD203B41FA5}">
                      <a16:colId xmlns:a16="http://schemas.microsoft.com/office/drawing/2014/main" val="1854047644"/>
                    </a:ext>
                  </a:extLst>
                </a:gridCol>
              </a:tblGrid>
              <a:tr h="424734">
                <a:tc>
                  <a:txBody>
                    <a:bodyPr/>
                    <a:lstStyle/>
                    <a:p>
                      <a:pPr algn="ctr" fontAlgn="b"/>
                      <a:r>
                        <a:rPr lang="en-GB" sz="1000" b="1" u="none" strike="noStrike" dirty="0">
                          <a:solidFill>
                            <a:schemeClr val="bg1"/>
                          </a:solidFill>
                          <a:effectLst/>
                        </a:rPr>
                        <a:t>Task name</a:t>
                      </a:r>
                      <a:endParaRPr lang="en-GB" sz="1000" b="1" i="0" u="none" strike="noStrike" dirty="0">
                        <a:solidFill>
                          <a:schemeClr val="bg1"/>
                        </a:solidFill>
                        <a:effectLst/>
                        <a:latin typeface="Arial" panose="020B0604020202020204" pitchFamily="34" charset="0"/>
                      </a:endParaRPr>
                    </a:p>
                  </a:txBody>
                  <a:tcPr marL="9525" marR="9525" marT="9525" marB="0" anchor="b">
                    <a:solidFill>
                      <a:srgbClr val="A8B721"/>
                    </a:solidFill>
                  </a:tcPr>
                </a:tc>
                <a:tc>
                  <a:txBody>
                    <a:bodyPr/>
                    <a:lstStyle/>
                    <a:p>
                      <a:pPr algn="ctr" fontAlgn="b"/>
                      <a:r>
                        <a:rPr lang="en-GB" sz="1000" b="1" u="none" strike="noStrike" dirty="0">
                          <a:solidFill>
                            <a:schemeClr val="bg1"/>
                          </a:solidFill>
                          <a:effectLst/>
                        </a:rPr>
                        <a:t>Product type</a:t>
                      </a:r>
                      <a:endParaRPr lang="en-GB" sz="1000" b="1" i="0" u="none" strike="noStrike" dirty="0">
                        <a:solidFill>
                          <a:schemeClr val="bg1"/>
                        </a:solidFill>
                        <a:effectLst/>
                        <a:latin typeface="Arial" panose="020B0604020202020204" pitchFamily="34" charset="0"/>
                      </a:endParaRPr>
                    </a:p>
                  </a:txBody>
                  <a:tcPr marL="9525" marR="9525" marT="9525" marB="0" anchor="b">
                    <a:solidFill>
                      <a:srgbClr val="A8B721"/>
                    </a:solidFill>
                  </a:tcPr>
                </a:tc>
                <a:tc>
                  <a:txBody>
                    <a:bodyPr/>
                    <a:lstStyle/>
                    <a:p>
                      <a:pPr algn="ctr" fontAlgn="b"/>
                      <a:r>
                        <a:rPr lang="en-GB" sz="1000" b="1" u="none" strike="noStrike" dirty="0">
                          <a:solidFill>
                            <a:schemeClr val="bg1"/>
                          </a:solidFill>
                          <a:effectLst/>
                        </a:rPr>
                        <a:t>Objective of the task</a:t>
                      </a:r>
                      <a:endParaRPr lang="en-GB" sz="1000" b="1" i="0" u="none" strike="noStrike" dirty="0">
                        <a:solidFill>
                          <a:schemeClr val="bg1"/>
                        </a:solidFill>
                        <a:effectLst/>
                        <a:latin typeface="Arial" panose="020B0604020202020204" pitchFamily="34" charset="0"/>
                      </a:endParaRPr>
                    </a:p>
                  </a:txBody>
                  <a:tcPr marL="9525" marR="9525" marT="9525" marB="0" anchor="b">
                    <a:solidFill>
                      <a:srgbClr val="A8B721"/>
                    </a:solidFill>
                  </a:tcPr>
                </a:tc>
                <a:tc>
                  <a:txBody>
                    <a:bodyPr/>
                    <a:lstStyle/>
                    <a:p>
                      <a:pPr algn="ctr" fontAlgn="b"/>
                      <a:r>
                        <a:rPr lang="en-GB" sz="1000" b="1" u="none" strike="noStrike" dirty="0">
                          <a:solidFill>
                            <a:schemeClr val="bg1"/>
                          </a:solidFill>
                          <a:effectLst/>
                        </a:rPr>
                        <a:t>Publication date</a:t>
                      </a:r>
                      <a:endParaRPr lang="en-GB" sz="1000" b="1" i="0" u="none" strike="noStrike" dirty="0">
                        <a:solidFill>
                          <a:schemeClr val="bg1"/>
                        </a:solidFill>
                        <a:effectLst/>
                        <a:latin typeface="Arial" panose="020B0604020202020204" pitchFamily="34" charset="0"/>
                      </a:endParaRPr>
                    </a:p>
                  </a:txBody>
                  <a:tcPr marL="9525" marR="9525" marT="9525" marB="0" anchor="b">
                    <a:solidFill>
                      <a:srgbClr val="A8B721"/>
                    </a:solidFill>
                  </a:tcPr>
                </a:tc>
                <a:extLst>
                  <a:ext uri="{0D108BD9-81ED-4DB2-BD59-A6C34878D82A}">
                    <a16:rowId xmlns:a16="http://schemas.microsoft.com/office/drawing/2014/main" val="3990965701"/>
                  </a:ext>
                </a:extLst>
              </a:tr>
              <a:tr h="849468">
                <a:tc>
                  <a:txBody>
                    <a:bodyPr/>
                    <a:lstStyle/>
                    <a:p>
                      <a:pPr algn="l" fontAlgn="ctr"/>
                      <a:r>
                        <a:rPr lang="en-GB" sz="1200" u="none" strike="noStrike">
                          <a:effectLst/>
                        </a:rPr>
                        <a:t>Cohesion’s Action for Refugees in Europe (CARE)</a:t>
                      </a:r>
                      <a:endParaRPr lang="en-GB" sz="1200" b="0" i="0" u="none" strike="noStrike">
                        <a:effectLst/>
                        <a:latin typeface="Arial" panose="020B0604020202020204" pitchFamily="34" charset="0"/>
                      </a:endParaRPr>
                    </a:p>
                  </a:txBody>
                  <a:tcPr marL="9525" marR="9525" marT="9525" marB="0" anchor="ctr"/>
                </a:tc>
                <a:tc>
                  <a:txBody>
                    <a:bodyPr/>
                    <a:lstStyle/>
                    <a:p>
                      <a:pPr algn="l" fontAlgn="ctr"/>
                      <a:r>
                        <a:rPr lang="en-GB" sz="1000" u="none" strike="noStrike">
                          <a:effectLst/>
                        </a:rPr>
                        <a:t>Special report</a:t>
                      </a:r>
                      <a:endParaRPr lang="en-GB" sz="1000" b="0" i="0" u="none" strike="noStrike">
                        <a:effectLst/>
                        <a:latin typeface="Arial" panose="020B0604020202020204" pitchFamily="34" charset="0"/>
                      </a:endParaRPr>
                    </a:p>
                  </a:txBody>
                  <a:tcPr marL="9525" marR="9525" marT="9525" marB="0" anchor="ctr"/>
                </a:tc>
                <a:tc>
                  <a:txBody>
                    <a:bodyPr/>
                    <a:lstStyle/>
                    <a:p>
                      <a:pPr algn="l" fontAlgn="ctr"/>
                      <a:r>
                        <a:rPr lang="en-GB" sz="1000" u="none" strike="noStrike" dirty="0">
                          <a:effectLst/>
                        </a:rPr>
                        <a:t>To examine whether member states deployed EU CARE/FAST Cohesion policy funds effectively, efficiently and economically to support refugees fleeing from Russia’s invasion of Ukraine.</a:t>
                      </a:r>
                      <a:endParaRPr lang="en-GB" sz="1000" b="0" i="0" u="none" strike="noStrike" dirty="0">
                        <a:effectLst/>
                        <a:latin typeface="Arial" panose="020B0604020202020204" pitchFamily="34" charset="0"/>
                      </a:endParaRPr>
                    </a:p>
                  </a:txBody>
                  <a:tcPr marL="9525" marR="9525" marT="9525" marB="0" anchor="ctr"/>
                </a:tc>
                <a:tc>
                  <a:txBody>
                    <a:bodyPr/>
                    <a:lstStyle/>
                    <a:p>
                      <a:pPr algn="ctr" fontAlgn="ctr"/>
                      <a:r>
                        <a:rPr lang="en-GB" sz="1000" u="none" strike="noStrike">
                          <a:effectLst/>
                        </a:rPr>
                        <a:t>Jan 2025</a:t>
                      </a:r>
                      <a:endParaRPr lang="en-GB" sz="1000" b="0" i="0" u="none" strike="noStrike">
                        <a:effectLst/>
                        <a:latin typeface="Arial" panose="020B0604020202020204" pitchFamily="34" charset="0"/>
                      </a:endParaRPr>
                    </a:p>
                  </a:txBody>
                  <a:tcPr marL="9525" marR="9525" marT="9525" marB="0" anchor="ctr"/>
                </a:tc>
                <a:extLst>
                  <a:ext uri="{0D108BD9-81ED-4DB2-BD59-A6C34878D82A}">
                    <a16:rowId xmlns:a16="http://schemas.microsoft.com/office/drawing/2014/main" val="1116283383"/>
                  </a:ext>
                </a:extLst>
              </a:tr>
              <a:tr h="936913">
                <a:tc>
                  <a:txBody>
                    <a:bodyPr/>
                    <a:lstStyle/>
                    <a:p>
                      <a:pPr algn="l" fontAlgn="ctr"/>
                      <a:r>
                        <a:rPr lang="en-GB" sz="1200" u="none" strike="noStrike" dirty="0">
                          <a:effectLst/>
                        </a:rPr>
                        <a:t>State aid in times of crisis</a:t>
                      </a:r>
                      <a:endParaRPr lang="en-GB" sz="1200" b="0" i="0" u="none" strike="noStrike" dirty="0">
                        <a:effectLst/>
                        <a:latin typeface="Arial" panose="020B0604020202020204" pitchFamily="34" charset="0"/>
                      </a:endParaRPr>
                    </a:p>
                  </a:txBody>
                  <a:tcPr marL="9525" marR="9525" marT="9525" marB="0" anchor="ctr"/>
                </a:tc>
                <a:tc>
                  <a:txBody>
                    <a:bodyPr/>
                    <a:lstStyle/>
                    <a:p>
                      <a:pPr algn="l" fontAlgn="ctr"/>
                      <a:r>
                        <a:rPr lang="en-GB" sz="1000" u="none" strike="noStrike">
                          <a:effectLst/>
                        </a:rPr>
                        <a:t>Special report</a:t>
                      </a:r>
                      <a:endParaRPr lang="en-GB" sz="1000" b="0" i="0" u="none" strike="noStrike">
                        <a:effectLst/>
                        <a:latin typeface="Arial" panose="020B0604020202020204" pitchFamily="34" charset="0"/>
                      </a:endParaRPr>
                    </a:p>
                  </a:txBody>
                  <a:tcPr marL="9525" marR="9525" marT="9525" marB="0" anchor="ctr"/>
                </a:tc>
                <a:tc>
                  <a:txBody>
                    <a:bodyPr/>
                    <a:lstStyle/>
                    <a:p>
                      <a:pPr algn="l" fontAlgn="ctr"/>
                      <a:r>
                        <a:rPr lang="en-GB" sz="1000" u="none" strike="noStrike" dirty="0">
                          <a:effectLst/>
                        </a:rPr>
                        <a:t>To assess how the Commission adjusted state aid rules to ensure their effective application following COVID-19 and the invasion of Ukraine, and to examine how member states applied these rules.</a:t>
                      </a:r>
                      <a:endParaRPr lang="en-GB" sz="1000" b="0" i="0" u="none" strike="noStrike" dirty="0">
                        <a:effectLst/>
                        <a:latin typeface="Arial" panose="020B0604020202020204" pitchFamily="34" charset="0"/>
                      </a:endParaRPr>
                    </a:p>
                  </a:txBody>
                  <a:tcPr marL="9525" marR="9525" marT="9525" marB="0" anchor="ctr"/>
                </a:tc>
                <a:tc>
                  <a:txBody>
                    <a:bodyPr/>
                    <a:lstStyle/>
                    <a:p>
                      <a:pPr algn="ctr" fontAlgn="ctr"/>
                      <a:r>
                        <a:rPr lang="en-GB" sz="1000" u="none" strike="noStrike" dirty="0">
                          <a:effectLst/>
                        </a:rPr>
                        <a:t>Oct 2024</a:t>
                      </a:r>
                      <a:endParaRPr lang="en-GB" sz="1000" b="0" i="0" u="none" strike="noStrike" dirty="0">
                        <a:effectLst/>
                        <a:latin typeface="Arial" panose="020B0604020202020204" pitchFamily="34" charset="0"/>
                      </a:endParaRPr>
                    </a:p>
                  </a:txBody>
                  <a:tcPr marL="9525" marR="9525" marT="9525" marB="0" anchor="ctr"/>
                </a:tc>
                <a:extLst>
                  <a:ext uri="{0D108BD9-81ED-4DB2-BD59-A6C34878D82A}">
                    <a16:rowId xmlns:a16="http://schemas.microsoft.com/office/drawing/2014/main" val="2971863525"/>
                  </a:ext>
                </a:extLst>
              </a:tr>
            </a:tbl>
          </a:graphicData>
        </a:graphic>
      </p:graphicFrame>
      <p:pic>
        <p:nvPicPr>
          <p:cNvPr id="4" name="Picture 3">
            <a:extLst>
              <a:ext uri="{FF2B5EF4-FFF2-40B4-BE49-F238E27FC236}">
                <a16:creationId xmlns:a16="http://schemas.microsoft.com/office/drawing/2014/main" id="{FABCE485-47AE-9020-EC8B-B7100125AAC3}"/>
              </a:ext>
            </a:extLst>
          </p:cNvPr>
          <p:cNvPicPr>
            <a:picLocks noChangeAspect="1"/>
          </p:cNvPicPr>
          <p:nvPr/>
        </p:nvPicPr>
        <p:blipFill>
          <a:blip r:embed="rId3"/>
          <a:stretch>
            <a:fillRect/>
          </a:stretch>
        </p:blipFill>
        <p:spPr>
          <a:xfrm>
            <a:off x="6599833" y="908720"/>
            <a:ext cx="3958134" cy="5596212"/>
          </a:xfrm>
          <a:prstGeom prst="rect">
            <a:avLst/>
          </a:prstGeom>
        </p:spPr>
      </p:pic>
      <p:pic>
        <p:nvPicPr>
          <p:cNvPr id="10" name="Picture 9">
            <a:extLst>
              <a:ext uri="{FF2B5EF4-FFF2-40B4-BE49-F238E27FC236}">
                <a16:creationId xmlns:a16="http://schemas.microsoft.com/office/drawing/2014/main" id="{E1F596F7-F0B4-207F-4C09-C2056334DE00}"/>
              </a:ext>
            </a:extLst>
          </p:cNvPr>
          <p:cNvPicPr>
            <a:picLocks noChangeAspect="1"/>
          </p:cNvPicPr>
          <p:nvPr/>
        </p:nvPicPr>
        <p:blipFill>
          <a:blip r:embed="rId4"/>
          <a:stretch>
            <a:fillRect/>
          </a:stretch>
        </p:blipFill>
        <p:spPr>
          <a:xfrm>
            <a:off x="1559497" y="1556792"/>
            <a:ext cx="5173994" cy="3183996"/>
          </a:xfrm>
          <a:prstGeom prst="rect">
            <a:avLst/>
          </a:prstGeom>
        </p:spPr>
      </p:pic>
    </p:spTree>
    <p:extLst>
      <p:ext uri="{BB962C8B-B14F-4D97-AF65-F5344CB8AC3E}">
        <p14:creationId xmlns:p14="http://schemas.microsoft.com/office/powerpoint/2010/main" val="27830176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nodeType="clickEffect">
                                  <p:stCondLst>
                                    <p:cond delay="0"/>
                                  </p:stCondLst>
                                  <p:childTnLst>
                                    <p:set>
                                      <p:cBhvr>
                                        <p:cTn id="13"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ubtitle 5"/>
          <p:cNvSpPr>
            <a:spLocks noGrp="1"/>
          </p:cNvSpPr>
          <p:nvPr>
            <p:ph type="subTitle" idx="1"/>
          </p:nvPr>
        </p:nvSpPr>
        <p:spPr>
          <a:xfrm>
            <a:off x="1770864" y="1844824"/>
            <a:ext cx="5045217" cy="3672408"/>
          </a:xfrm>
        </p:spPr>
        <p:txBody>
          <a:bodyPr>
            <a:noAutofit/>
          </a:bodyPr>
          <a:lstStyle/>
          <a:p>
            <a:r>
              <a:rPr lang="en-GB" sz="2800" b="1" dirty="0"/>
              <a:t>Special Report </a:t>
            </a:r>
            <a:r>
              <a:rPr lang="en-GB" altLang="en-US" sz="2800" dirty="0"/>
              <a:t>N°21/</a:t>
            </a:r>
            <a:r>
              <a:rPr lang="pl-PL" altLang="en-US" sz="2800" dirty="0"/>
              <a:t>20</a:t>
            </a:r>
            <a:r>
              <a:rPr lang="en-GB" altLang="en-US" sz="2800" dirty="0"/>
              <a:t>24:</a:t>
            </a:r>
            <a:endParaRPr lang="pl-PL" sz="2800" b="1" dirty="0"/>
          </a:p>
          <a:p>
            <a:br>
              <a:rPr lang="en-GB" sz="2800" b="1" dirty="0"/>
            </a:br>
            <a:r>
              <a:rPr lang="en-GB" sz="3600" b="1" dirty="0">
                <a:solidFill>
                  <a:srgbClr val="B5B900"/>
                </a:solidFill>
              </a:rPr>
              <a:t>State aid in times of crisis</a:t>
            </a:r>
          </a:p>
          <a:p>
            <a:br>
              <a:rPr lang="en-GB" sz="2400" b="1" dirty="0"/>
            </a:br>
            <a:r>
              <a:rPr lang="en-GB" sz="2400" b="1" dirty="0"/>
              <a:t>Swift reaction but shortcomings in the Commission’s monitoring and inconsistencies in the framework to support the EU’s industrial policy objectives</a:t>
            </a:r>
          </a:p>
          <a:p>
            <a:endParaRPr lang="en-GB" sz="2800" b="1" dirty="0"/>
          </a:p>
        </p:txBody>
      </p:sp>
      <p:sp>
        <p:nvSpPr>
          <p:cNvPr id="5" name="Text Placeholder 4"/>
          <p:cNvSpPr>
            <a:spLocks noGrp="1"/>
          </p:cNvSpPr>
          <p:nvPr>
            <p:ph type="body" sz="quarter" idx="13"/>
          </p:nvPr>
        </p:nvSpPr>
        <p:spPr>
          <a:xfrm>
            <a:off x="1788240" y="552951"/>
            <a:ext cx="5220000" cy="360362"/>
          </a:xfrm>
        </p:spPr>
        <p:txBody>
          <a:bodyPr/>
          <a:lstStyle/>
          <a:p>
            <a:r>
              <a:rPr lang="en-US" dirty="0"/>
              <a:t>November  2024</a:t>
            </a:r>
            <a:endParaRPr lang="en-GB" dirty="0"/>
          </a:p>
          <a:p>
            <a:endParaRPr lang="en-GB" dirty="0"/>
          </a:p>
        </p:txBody>
      </p:sp>
    </p:spTree>
    <p:extLst>
      <p:ext uri="{BB962C8B-B14F-4D97-AF65-F5344CB8AC3E}">
        <p14:creationId xmlns:p14="http://schemas.microsoft.com/office/powerpoint/2010/main" val="497092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00000" y="396000"/>
            <a:ext cx="8064500" cy="4318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r>
              <a:rPr lang="en-GB" dirty="0"/>
              <a:t>Our statements of assurance</a:t>
            </a:r>
          </a:p>
        </p:txBody>
      </p:sp>
      <p:sp>
        <p:nvSpPr>
          <p:cNvPr id="3" name="Content Placeholder 2"/>
          <p:cNvSpPr>
            <a:spLocks noGrp="1"/>
          </p:cNvSpPr>
          <p:nvPr>
            <p:ph idx="1"/>
          </p:nvPr>
        </p:nvSpPr>
        <p:spPr>
          <a:xfrm>
            <a:off x="2103489" y="1260000"/>
            <a:ext cx="8064000" cy="4905304"/>
          </a:xfrm>
        </p:spPr>
        <p:txBody>
          <a:bodyPr/>
          <a:lstStyle/>
          <a:p>
            <a:pPr>
              <a:lnSpc>
                <a:spcPct val="100000"/>
              </a:lnSpc>
              <a:spcBef>
                <a:spcPts val="0"/>
              </a:spcBef>
              <a:spcAft>
                <a:spcPts val="1800"/>
              </a:spcAft>
            </a:pPr>
            <a:r>
              <a:rPr lang="en-GB" dirty="0"/>
              <a:t>Every year, we audit the EU’s consolidated accounts and provide an opinion on three matters: whether the </a:t>
            </a:r>
            <a:r>
              <a:rPr lang="en-GB" b="1" dirty="0"/>
              <a:t>accounts are reliable</a:t>
            </a:r>
            <a:r>
              <a:rPr lang="en-GB" dirty="0"/>
              <a:t>, and whether </a:t>
            </a:r>
            <a:r>
              <a:rPr lang="en-GB" b="1" dirty="0"/>
              <a:t>EU revenue</a:t>
            </a:r>
            <a:r>
              <a:rPr lang="en-GB" dirty="0"/>
              <a:t> was received and </a:t>
            </a:r>
            <a:r>
              <a:rPr lang="en-GB" b="1" dirty="0"/>
              <a:t>payments</a:t>
            </a:r>
            <a:r>
              <a:rPr lang="en-GB" dirty="0"/>
              <a:t> were made in accordance with the relevant rules. These checks form the basis for our </a:t>
            </a:r>
            <a:r>
              <a:rPr lang="en-GB" b="1" dirty="0"/>
              <a:t>statement of assurance</a:t>
            </a:r>
            <a:r>
              <a:rPr lang="en-GB" dirty="0"/>
              <a:t>.</a:t>
            </a:r>
          </a:p>
          <a:p>
            <a:pPr>
              <a:lnSpc>
                <a:spcPct val="100000"/>
              </a:lnSpc>
              <a:spcBef>
                <a:spcPts val="0"/>
              </a:spcBef>
              <a:spcAft>
                <a:spcPts val="1800"/>
              </a:spcAft>
            </a:pPr>
            <a:r>
              <a:rPr lang="en-GB" dirty="0"/>
              <a:t>Our audit includes testing a </a:t>
            </a:r>
            <a:r>
              <a:rPr lang="en-GB" b="1" dirty="0"/>
              <a:t>statistically representative sample</a:t>
            </a:r>
            <a:r>
              <a:rPr lang="en-GB" dirty="0"/>
              <a:t> of transactions and evaluating supervisory and control systems to determine whether revenue and payments are calculated correctly and comply with the legal and regulatory framework. </a:t>
            </a:r>
            <a:endParaRPr lang="en-GB" b="1" dirty="0"/>
          </a:p>
          <a:p>
            <a:pPr>
              <a:lnSpc>
                <a:spcPct val="100000"/>
              </a:lnSpc>
              <a:spcBef>
                <a:spcPts val="0"/>
              </a:spcBef>
              <a:spcAft>
                <a:spcPts val="1800"/>
              </a:spcAft>
            </a:pPr>
            <a:r>
              <a:rPr lang="en-GB" dirty="0"/>
              <a:t>The opinions in our statement of assurance are based on evidence obtained from audit testing in accordance with </a:t>
            </a:r>
            <a:r>
              <a:rPr lang="en-GB" b="1" dirty="0"/>
              <a:t>international auditing standards</a:t>
            </a:r>
            <a:r>
              <a:rPr lang="en-GB" dirty="0"/>
              <a:t>. </a:t>
            </a:r>
            <a:endParaRPr lang="en-GB" dirty="0">
              <a:latin typeface="Calibri" panose="020F0502020204030204" pitchFamily="34" charset="0"/>
              <a:ea typeface="Times New Roman" panose="02020603050405020304" pitchFamily="18" charset="0"/>
            </a:endParaRPr>
          </a:p>
          <a:p>
            <a:pPr>
              <a:lnSpc>
                <a:spcPct val="100000"/>
              </a:lnSpc>
              <a:spcBef>
                <a:spcPts val="0"/>
              </a:spcBef>
              <a:spcAft>
                <a:spcPts val="1800"/>
              </a:spcAft>
            </a:pPr>
            <a:r>
              <a:rPr lang="en-GB" dirty="0"/>
              <a:t>We consider that the estimated level of error is material when it exceeds the threshold of 2 %. </a:t>
            </a:r>
          </a:p>
        </p:txBody>
      </p:sp>
      <p:sp>
        <p:nvSpPr>
          <p:cNvPr id="5" name="Slide Number Placeholder 3"/>
          <p:cNvSpPr txBox="1">
            <a:spLocks/>
          </p:cNvSpPr>
          <p:nvPr/>
        </p:nvSpPr>
        <p:spPr>
          <a:xfrm>
            <a:off x="9450363" y="6352362"/>
            <a:ext cx="720080" cy="252413"/>
          </a:xfrm>
          <a:prstGeom prst="rect">
            <a:avLst/>
          </a:prstGeom>
        </p:spPr>
        <p:txBody>
          <a:bodyPr/>
          <a:lstStyle>
            <a:defPPr>
              <a:defRPr lang="en-US"/>
            </a:defPPr>
            <a:lvl1pPr algn="l" rtl="0" fontAlgn="base">
              <a:spcBef>
                <a:spcPct val="0"/>
              </a:spcBef>
              <a:spcAft>
                <a:spcPct val="0"/>
              </a:spcAft>
              <a:defRPr kern="1200">
                <a:solidFill>
                  <a:schemeClr val="tx1"/>
                </a:solidFill>
                <a:latin typeface="Myriad Pro"/>
                <a:ea typeface="+mn-ea"/>
                <a:cs typeface="Arial" pitchFamily="34" charset="0"/>
              </a:defRPr>
            </a:lvl1pPr>
            <a:lvl2pPr marL="457200" algn="l" rtl="0" fontAlgn="base">
              <a:spcBef>
                <a:spcPct val="0"/>
              </a:spcBef>
              <a:spcAft>
                <a:spcPct val="0"/>
              </a:spcAft>
              <a:defRPr kern="1200">
                <a:solidFill>
                  <a:schemeClr val="tx1"/>
                </a:solidFill>
                <a:latin typeface="Myriad Pro"/>
                <a:ea typeface="+mn-ea"/>
                <a:cs typeface="Arial" pitchFamily="34" charset="0"/>
              </a:defRPr>
            </a:lvl2pPr>
            <a:lvl3pPr marL="914400" algn="l" rtl="0" fontAlgn="base">
              <a:spcBef>
                <a:spcPct val="0"/>
              </a:spcBef>
              <a:spcAft>
                <a:spcPct val="0"/>
              </a:spcAft>
              <a:defRPr kern="1200">
                <a:solidFill>
                  <a:schemeClr val="tx1"/>
                </a:solidFill>
                <a:latin typeface="Myriad Pro"/>
                <a:ea typeface="+mn-ea"/>
                <a:cs typeface="Arial" pitchFamily="34" charset="0"/>
              </a:defRPr>
            </a:lvl3pPr>
            <a:lvl4pPr marL="1371600" algn="l" rtl="0" fontAlgn="base">
              <a:spcBef>
                <a:spcPct val="0"/>
              </a:spcBef>
              <a:spcAft>
                <a:spcPct val="0"/>
              </a:spcAft>
              <a:defRPr kern="1200">
                <a:solidFill>
                  <a:schemeClr val="tx1"/>
                </a:solidFill>
                <a:latin typeface="Myriad Pro"/>
                <a:ea typeface="+mn-ea"/>
                <a:cs typeface="Arial" pitchFamily="34" charset="0"/>
              </a:defRPr>
            </a:lvl4pPr>
            <a:lvl5pPr marL="1828800" algn="l" rtl="0" fontAlgn="base">
              <a:spcBef>
                <a:spcPct val="0"/>
              </a:spcBef>
              <a:spcAft>
                <a:spcPct val="0"/>
              </a:spcAft>
              <a:defRPr kern="1200">
                <a:solidFill>
                  <a:schemeClr val="tx1"/>
                </a:solidFill>
                <a:latin typeface="Myriad Pro"/>
                <a:ea typeface="+mn-ea"/>
                <a:cs typeface="Arial" pitchFamily="34" charset="0"/>
              </a:defRPr>
            </a:lvl5pPr>
            <a:lvl6pPr marL="2286000" algn="l" defTabSz="914400" rtl="0" eaLnBrk="1" latinLnBrk="0" hangingPunct="1">
              <a:defRPr kern="1200">
                <a:solidFill>
                  <a:schemeClr val="tx1"/>
                </a:solidFill>
                <a:latin typeface="Myriad Pro"/>
                <a:ea typeface="+mn-ea"/>
                <a:cs typeface="Arial" pitchFamily="34" charset="0"/>
              </a:defRPr>
            </a:lvl6pPr>
            <a:lvl7pPr marL="2743200" algn="l" defTabSz="914400" rtl="0" eaLnBrk="1" latinLnBrk="0" hangingPunct="1">
              <a:defRPr kern="1200">
                <a:solidFill>
                  <a:schemeClr val="tx1"/>
                </a:solidFill>
                <a:latin typeface="Myriad Pro"/>
                <a:ea typeface="+mn-ea"/>
                <a:cs typeface="Arial" pitchFamily="34" charset="0"/>
              </a:defRPr>
            </a:lvl7pPr>
            <a:lvl8pPr marL="3200400" algn="l" defTabSz="914400" rtl="0" eaLnBrk="1" latinLnBrk="0" hangingPunct="1">
              <a:defRPr kern="1200">
                <a:solidFill>
                  <a:schemeClr val="tx1"/>
                </a:solidFill>
                <a:latin typeface="Myriad Pro"/>
                <a:ea typeface="+mn-ea"/>
                <a:cs typeface="Arial" pitchFamily="34" charset="0"/>
              </a:defRPr>
            </a:lvl8pPr>
            <a:lvl9pPr marL="3657600" algn="l" defTabSz="914400" rtl="0" eaLnBrk="1" latinLnBrk="0" hangingPunct="1">
              <a:defRPr kern="1200">
                <a:solidFill>
                  <a:schemeClr val="tx1"/>
                </a:solidFill>
                <a:latin typeface="Myriad Pro"/>
                <a:ea typeface="+mn-ea"/>
                <a:cs typeface="Arial" pitchFamily="34" charset="0"/>
              </a:defRPr>
            </a:lvl9pPr>
          </a:lstStyle>
          <a:p>
            <a:pPr>
              <a:defRPr/>
            </a:pPr>
            <a:r>
              <a:rPr lang="pl-PL" sz="1000" b="1" dirty="0" err="1">
                <a:solidFill>
                  <a:schemeClr val="bg1"/>
                </a:solidFill>
              </a:rPr>
              <a:t>Slide</a:t>
            </a:r>
            <a:r>
              <a:rPr lang="en-GB" sz="1000" b="1" dirty="0">
                <a:solidFill>
                  <a:schemeClr val="bg1"/>
                </a:solidFill>
              </a:rPr>
              <a:t> 3</a:t>
            </a:r>
            <a:r>
              <a:rPr lang="pl-PL" sz="1000" b="1" dirty="0">
                <a:solidFill>
                  <a:schemeClr val="bg1"/>
                </a:solidFill>
              </a:rPr>
              <a:t> </a:t>
            </a:r>
            <a:endParaRPr lang="en-GB" sz="1000" b="1" dirty="0">
              <a:solidFill>
                <a:schemeClr val="bg1"/>
              </a:solidFill>
            </a:endParaRPr>
          </a:p>
        </p:txBody>
      </p:sp>
    </p:spTree>
    <p:extLst>
      <p:ext uri="{BB962C8B-B14F-4D97-AF65-F5344CB8AC3E}">
        <p14:creationId xmlns:p14="http://schemas.microsoft.com/office/powerpoint/2010/main" val="418475793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919537" y="1288165"/>
            <a:ext cx="8220056" cy="4794142"/>
          </a:xfrm>
        </p:spPr>
        <p:txBody>
          <a:bodyPr>
            <a:noAutofit/>
          </a:bodyPr>
          <a:lstStyle/>
          <a:p>
            <a:pPr>
              <a:lnSpc>
                <a:spcPct val="150000"/>
              </a:lnSpc>
              <a:spcBef>
                <a:spcPts val="600"/>
              </a:spcBef>
              <a:spcAft>
                <a:spcPts val="600"/>
              </a:spcAft>
              <a:buClr>
                <a:srgbClr val="B5B900"/>
              </a:buClr>
              <a:buSzPts val="2000"/>
            </a:pPr>
            <a:r>
              <a:rPr lang="en-GB" sz="2400" dirty="0"/>
              <a:t>Unprecedented amounts of state aid, which the Commission approved to remedy the economic disturbance from COVID 19 and Russia’s invasion of Ukraine</a:t>
            </a:r>
          </a:p>
          <a:p>
            <a:pPr>
              <a:lnSpc>
                <a:spcPct val="150000"/>
              </a:lnSpc>
              <a:spcBef>
                <a:spcPts val="600"/>
              </a:spcBef>
              <a:spcAft>
                <a:spcPts val="600"/>
              </a:spcAft>
              <a:buClr>
                <a:srgbClr val="B5B900"/>
              </a:buClr>
              <a:buSzPts val="2000"/>
            </a:pPr>
            <a:r>
              <a:rPr lang="en-GB" sz="2400" dirty="0">
                <a:latin typeface="Calibri" panose="020F0502020204030204" pitchFamily="34" charset="0"/>
                <a:ea typeface="Times New Roman" panose="02020603050405020304" pitchFamily="18" charset="0"/>
              </a:rPr>
              <a:t>Importance of state aid rules for supporting the achievement of the Green Deal and the EU’s industrial policy objectives </a:t>
            </a:r>
          </a:p>
          <a:p>
            <a:pPr>
              <a:lnSpc>
                <a:spcPct val="150000"/>
              </a:lnSpc>
              <a:spcBef>
                <a:spcPts val="600"/>
              </a:spcBef>
              <a:spcAft>
                <a:spcPts val="600"/>
              </a:spcAft>
              <a:buClr>
                <a:srgbClr val="B5B900"/>
              </a:buClr>
              <a:buSzPts val="2000"/>
            </a:pPr>
            <a:r>
              <a:rPr lang="en-GB" sz="2400" dirty="0">
                <a:latin typeface="Calibri" panose="020F0502020204030204" pitchFamily="34" charset="0"/>
                <a:ea typeface="Times New Roman" panose="02020603050405020304" pitchFamily="18" charset="0"/>
              </a:rPr>
              <a:t>Many member states chose to use significant amounts of state aid to support economic recovery, strategic autonomy and the transition towards net-zero emission industry</a:t>
            </a:r>
            <a:endParaRPr lang="en-GB" sz="2400" dirty="0"/>
          </a:p>
        </p:txBody>
      </p:sp>
      <p:sp>
        <p:nvSpPr>
          <p:cNvPr id="5" name="Slide Number Placeholder 4"/>
          <p:cNvSpPr>
            <a:spLocks noGrp="1"/>
          </p:cNvSpPr>
          <p:nvPr>
            <p:ph type="sldNum" sz="quarter" idx="12"/>
          </p:nvPr>
        </p:nvSpPr>
        <p:spPr>
          <a:xfrm>
            <a:off x="8364000" y="6422942"/>
            <a:ext cx="1800000" cy="252000"/>
          </a:xfrm>
          <a:prstGeom prst="rect">
            <a:avLst/>
          </a:prstGeom>
        </p:spPr>
        <p:txBody>
          <a:bodyPr vert="horz" lIns="0" tIns="0" rIns="0" bIns="0" rtlCol="0" anchor="ctr">
            <a:noAutofit/>
          </a:bodyPr>
          <a:lstStyle>
            <a:defPPr>
              <a:defRPr lang="en-US"/>
            </a:defPPr>
            <a:lvl1pPr marL="0" algn="r" defTabSz="914400" rtl="0" eaLnBrk="1" latinLnBrk="0" hangingPunct="1">
              <a:defRPr sz="1000" b="1"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dirty="0"/>
              <a:t>Slide </a:t>
            </a:r>
            <a:fld id="{C26A69B5-200B-4E8E-9012-4EBB91306B1A}" type="slidenum">
              <a:rPr lang="en-GB" smtClean="0"/>
              <a:pPr/>
              <a:t>30</a:t>
            </a:fld>
            <a:endParaRPr lang="en-GB" dirty="0"/>
          </a:p>
        </p:txBody>
      </p:sp>
      <p:sp>
        <p:nvSpPr>
          <p:cNvPr id="9" name="Rectangle 8"/>
          <p:cNvSpPr/>
          <p:nvPr/>
        </p:nvSpPr>
        <p:spPr>
          <a:xfrm>
            <a:off x="1524000" y="0"/>
            <a:ext cx="9144000" cy="112474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Title 1"/>
          <p:cNvSpPr>
            <a:spLocks noGrp="1"/>
          </p:cNvSpPr>
          <p:nvPr>
            <p:ph type="title"/>
          </p:nvPr>
        </p:nvSpPr>
        <p:spPr>
          <a:xfrm>
            <a:off x="2783632" y="404664"/>
            <a:ext cx="7632848" cy="360040"/>
          </a:xfrm>
        </p:spPr>
        <p:txBody>
          <a:bodyPr>
            <a:noAutofit/>
          </a:bodyPr>
          <a:lstStyle/>
          <a:p>
            <a:pPr eaLnBrk="1" fontAlgn="auto" hangingPunct="1">
              <a:spcAft>
                <a:spcPts val="0"/>
              </a:spcAft>
              <a:defRPr/>
            </a:pPr>
            <a:r>
              <a:rPr lang="en-GB" altLang="en-US" sz="2800" dirty="0">
                <a:solidFill>
                  <a:schemeClr val="bg1"/>
                </a:solidFill>
              </a:rPr>
              <a:t>Why did we do this audit?</a:t>
            </a:r>
            <a:endParaRPr lang="en-GB" sz="2800" dirty="0">
              <a:solidFill>
                <a:schemeClr val="bg1"/>
              </a:solidFill>
            </a:endParaRPr>
          </a:p>
        </p:txBody>
      </p:sp>
      <p:pic>
        <p:nvPicPr>
          <p:cNvPr id="12" name="Picture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03512" y="116632"/>
            <a:ext cx="816214" cy="864096"/>
          </a:xfrm>
          <a:prstGeom prst="rect">
            <a:avLst/>
          </a:prstGeom>
        </p:spPr>
      </p:pic>
    </p:spTree>
    <p:extLst>
      <p:ext uri="{BB962C8B-B14F-4D97-AF65-F5344CB8AC3E}">
        <p14:creationId xmlns:p14="http://schemas.microsoft.com/office/powerpoint/2010/main" val="170309606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a:xfrm>
            <a:off x="8364000" y="6422942"/>
            <a:ext cx="1800000" cy="252000"/>
          </a:xfrm>
          <a:prstGeom prst="rect">
            <a:avLst/>
          </a:prstGeom>
        </p:spPr>
        <p:txBody>
          <a:bodyPr vert="horz" lIns="0" tIns="0" rIns="0" bIns="0" rtlCol="0" anchor="ctr">
            <a:noAutofit/>
          </a:bodyPr>
          <a:lstStyle>
            <a:defPPr>
              <a:defRPr lang="en-US"/>
            </a:defPPr>
            <a:lvl1pPr marL="0" algn="r" defTabSz="914400" rtl="0" eaLnBrk="1" latinLnBrk="0" hangingPunct="1">
              <a:defRPr sz="1000" b="1"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dirty="0"/>
              <a:t>Slide </a:t>
            </a:r>
            <a:fld id="{C26A69B5-200B-4E8E-9012-4EBB91306B1A}" type="slidenum">
              <a:rPr lang="en-GB" smtClean="0"/>
              <a:pPr/>
              <a:t>31</a:t>
            </a:fld>
            <a:endParaRPr lang="en-GB" dirty="0"/>
          </a:p>
        </p:txBody>
      </p:sp>
      <p:sp>
        <p:nvSpPr>
          <p:cNvPr id="9" name="Rectangle 8"/>
          <p:cNvSpPr/>
          <p:nvPr/>
        </p:nvSpPr>
        <p:spPr>
          <a:xfrm>
            <a:off x="1524000" y="0"/>
            <a:ext cx="9144000" cy="112474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Title 1"/>
          <p:cNvSpPr>
            <a:spLocks noGrp="1"/>
          </p:cNvSpPr>
          <p:nvPr>
            <p:ph type="title"/>
          </p:nvPr>
        </p:nvSpPr>
        <p:spPr>
          <a:xfrm>
            <a:off x="2783632" y="404664"/>
            <a:ext cx="7632848" cy="360040"/>
          </a:xfrm>
        </p:spPr>
        <p:txBody>
          <a:bodyPr>
            <a:noAutofit/>
          </a:bodyPr>
          <a:lstStyle/>
          <a:p>
            <a:pPr eaLnBrk="1" fontAlgn="auto" hangingPunct="1">
              <a:spcAft>
                <a:spcPts val="0"/>
              </a:spcAft>
              <a:defRPr/>
            </a:pPr>
            <a:r>
              <a:rPr lang="en-GB" altLang="en-US" sz="2800" dirty="0">
                <a:solidFill>
                  <a:schemeClr val="bg1"/>
                </a:solidFill>
              </a:rPr>
              <a:t>Why did we do this audit? (Malta)</a:t>
            </a:r>
            <a:endParaRPr lang="en-GB" sz="2800" dirty="0">
              <a:solidFill>
                <a:schemeClr val="bg1"/>
              </a:solidFill>
            </a:endParaRPr>
          </a:p>
        </p:txBody>
      </p:sp>
      <p:pic>
        <p:nvPicPr>
          <p:cNvPr id="12" name="Picture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03512" y="116632"/>
            <a:ext cx="816214" cy="864096"/>
          </a:xfrm>
          <a:prstGeom prst="rect">
            <a:avLst/>
          </a:prstGeom>
        </p:spPr>
      </p:pic>
      <p:sp>
        <p:nvSpPr>
          <p:cNvPr id="4" name="Content Placeholder 3">
            <a:extLst>
              <a:ext uri="{FF2B5EF4-FFF2-40B4-BE49-F238E27FC236}">
                <a16:creationId xmlns:a16="http://schemas.microsoft.com/office/drawing/2014/main" id="{61E26F77-BF9C-0B0C-B9BD-76B5EFCF8636}"/>
              </a:ext>
            </a:extLst>
          </p:cNvPr>
          <p:cNvSpPr>
            <a:spLocks noGrp="1"/>
          </p:cNvSpPr>
          <p:nvPr>
            <p:ph idx="1"/>
          </p:nvPr>
        </p:nvSpPr>
        <p:spPr/>
        <p:txBody>
          <a:bodyPr/>
          <a:lstStyle/>
          <a:p>
            <a:endParaRPr lang="en-GB"/>
          </a:p>
        </p:txBody>
      </p:sp>
      <p:pic>
        <p:nvPicPr>
          <p:cNvPr id="6" name="Picture 5">
            <a:extLst>
              <a:ext uri="{FF2B5EF4-FFF2-40B4-BE49-F238E27FC236}">
                <a16:creationId xmlns:a16="http://schemas.microsoft.com/office/drawing/2014/main" id="{EBFDA207-9D69-D4EB-C380-D2468EB17D69}"/>
              </a:ext>
            </a:extLst>
          </p:cNvPr>
          <p:cNvPicPr>
            <a:picLocks noChangeAspect="1"/>
          </p:cNvPicPr>
          <p:nvPr/>
        </p:nvPicPr>
        <p:blipFill>
          <a:blip r:embed="rId4"/>
          <a:stretch>
            <a:fillRect/>
          </a:stretch>
        </p:blipFill>
        <p:spPr>
          <a:xfrm>
            <a:off x="1865784" y="1021640"/>
            <a:ext cx="8460432" cy="5719729"/>
          </a:xfrm>
          <a:prstGeom prst="rect">
            <a:avLst/>
          </a:prstGeom>
        </p:spPr>
      </p:pic>
    </p:spTree>
    <p:extLst>
      <p:ext uri="{BB962C8B-B14F-4D97-AF65-F5344CB8AC3E}">
        <p14:creationId xmlns:p14="http://schemas.microsoft.com/office/powerpoint/2010/main" val="324076688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a:xfrm>
            <a:off x="8364000" y="6422942"/>
            <a:ext cx="1800000" cy="252000"/>
          </a:xfrm>
          <a:prstGeom prst="rect">
            <a:avLst/>
          </a:prstGeom>
        </p:spPr>
        <p:txBody>
          <a:bodyPr vert="horz" lIns="0" tIns="0" rIns="0" bIns="0" rtlCol="0" anchor="ctr">
            <a:noAutofit/>
          </a:bodyPr>
          <a:lstStyle>
            <a:defPPr>
              <a:defRPr lang="en-US"/>
            </a:defPPr>
            <a:lvl1pPr marL="0" algn="r" defTabSz="914400" rtl="0" eaLnBrk="1" latinLnBrk="0" hangingPunct="1">
              <a:defRPr sz="1000" b="1"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dirty="0"/>
              <a:t>Slide </a:t>
            </a:r>
            <a:fld id="{C26A69B5-200B-4E8E-9012-4EBB91306B1A}" type="slidenum">
              <a:rPr lang="en-GB" smtClean="0"/>
              <a:pPr/>
              <a:t>32</a:t>
            </a:fld>
            <a:endParaRPr lang="en-GB" dirty="0"/>
          </a:p>
        </p:txBody>
      </p:sp>
      <p:sp>
        <p:nvSpPr>
          <p:cNvPr id="12" name="Rectangle 11"/>
          <p:cNvSpPr/>
          <p:nvPr/>
        </p:nvSpPr>
        <p:spPr>
          <a:xfrm>
            <a:off x="1524000" y="0"/>
            <a:ext cx="9144000" cy="112474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Title 1"/>
          <p:cNvSpPr txBox="1">
            <a:spLocks/>
          </p:cNvSpPr>
          <p:nvPr/>
        </p:nvSpPr>
        <p:spPr bwMode="auto">
          <a:xfrm>
            <a:off x="2783632" y="404664"/>
            <a:ext cx="7632848" cy="3600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b" anchorCtr="0" compatLnSpc="1">
            <a:prstTxWarp prst="textNoShape">
              <a:avLst/>
            </a:prstTxWarp>
            <a:noAutofit/>
          </a:bodyPr>
          <a:lstStyle>
            <a:lvl1pPr algn="l" rtl="0" fontAlgn="base">
              <a:lnSpc>
                <a:spcPct val="90000"/>
              </a:lnSpc>
              <a:spcBef>
                <a:spcPct val="0"/>
              </a:spcBef>
              <a:spcAft>
                <a:spcPct val="0"/>
              </a:spcAft>
              <a:defRPr sz="2600" b="1" kern="1200">
                <a:solidFill>
                  <a:schemeClr val="accent1"/>
                </a:solidFill>
                <a:latin typeface="+mj-lt"/>
                <a:ea typeface="+mj-ea"/>
                <a:cs typeface="+mj-cs"/>
              </a:defRPr>
            </a:lvl1pPr>
            <a:lvl2pPr algn="l" rtl="0" fontAlgn="base">
              <a:lnSpc>
                <a:spcPct val="90000"/>
              </a:lnSpc>
              <a:spcBef>
                <a:spcPct val="0"/>
              </a:spcBef>
              <a:spcAft>
                <a:spcPct val="0"/>
              </a:spcAft>
              <a:defRPr sz="2600" b="1">
                <a:solidFill>
                  <a:schemeClr val="accent1"/>
                </a:solidFill>
                <a:latin typeface="Myriad Pro"/>
              </a:defRPr>
            </a:lvl2pPr>
            <a:lvl3pPr algn="l" rtl="0" fontAlgn="base">
              <a:lnSpc>
                <a:spcPct val="90000"/>
              </a:lnSpc>
              <a:spcBef>
                <a:spcPct val="0"/>
              </a:spcBef>
              <a:spcAft>
                <a:spcPct val="0"/>
              </a:spcAft>
              <a:defRPr sz="2600" b="1">
                <a:solidFill>
                  <a:schemeClr val="accent1"/>
                </a:solidFill>
                <a:latin typeface="Myriad Pro"/>
              </a:defRPr>
            </a:lvl3pPr>
            <a:lvl4pPr algn="l" rtl="0" fontAlgn="base">
              <a:lnSpc>
                <a:spcPct val="90000"/>
              </a:lnSpc>
              <a:spcBef>
                <a:spcPct val="0"/>
              </a:spcBef>
              <a:spcAft>
                <a:spcPct val="0"/>
              </a:spcAft>
              <a:defRPr sz="2600" b="1">
                <a:solidFill>
                  <a:schemeClr val="accent1"/>
                </a:solidFill>
                <a:latin typeface="Myriad Pro"/>
              </a:defRPr>
            </a:lvl4pPr>
            <a:lvl5pPr algn="l" rtl="0" fontAlgn="base">
              <a:lnSpc>
                <a:spcPct val="90000"/>
              </a:lnSpc>
              <a:spcBef>
                <a:spcPct val="0"/>
              </a:spcBef>
              <a:spcAft>
                <a:spcPct val="0"/>
              </a:spcAft>
              <a:defRPr sz="2600" b="1">
                <a:solidFill>
                  <a:schemeClr val="accent1"/>
                </a:solidFill>
                <a:latin typeface="Myriad Pro"/>
              </a:defRPr>
            </a:lvl5pPr>
            <a:lvl6pPr marL="457200" algn="l" rtl="0" fontAlgn="base">
              <a:lnSpc>
                <a:spcPct val="90000"/>
              </a:lnSpc>
              <a:spcBef>
                <a:spcPct val="0"/>
              </a:spcBef>
              <a:spcAft>
                <a:spcPct val="0"/>
              </a:spcAft>
              <a:defRPr sz="2600" b="1">
                <a:solidFill>
                  <a:schemeClr val="accent1"/>
                </a:solidFill>
                <a:latin typeface="Myriad Pro"/>
              </a:defRPr>
            </a:lvl6pPr>
            <a:lvl7pPr marL="914400" algn="l" rtl="0" fontAlgn="base">
              <a:lnSpc>
                <a:spcPct val="90000"/>
              </a:lnSpc>
              <a:spcBef>
                <a:spcPct val="0"/>
              </a:spcBef>
              <a:spcAft>
                <a:spcPct val="0"/>
              </a:spcAft>
              <a:defRPr sz="2600" b="1">
                <a:solidFill>
                  <a:schemeClr val="accent1"/>
                </a:solidFill>
                <a:latin typeface="Myriad Pro"/>
              </a:defRPr>
            </a:lvl7pPr>
            <a:lvl8pPr marL="1371600" algn="l" rtl="0" fontAlgn="base">
              <a:lnSpc>
                <a:spcPct val="90000"/>
              </a:lnSpc>
              <a:spcBef>
                <a:spcPct val="0"/>
              </a:spcBef>
              <a:spcAft>
                <a:spcPct val="0"/>
              </a:spcAft>
              <a:defRPr sz="2600" b="1">
                <a:solidFill>
                  <a:schemeClr val="accent1"/>
                </a:solidFill>
                <a:latin typeface="Myriad Pro"/>
              </a:defRPr>
            </a:lvl8pPr>
            <a:lvl9pPr marL="1828800" algn="l" rtl="0" fontAlgn="base">
              <a:lnSpc>
                <a:spcPct val="90000"/>
              </a:lnSpc>
              <a:spcBef>
                <a:spcPct val="0"/>
              </a:spcBef>
              <a:spcAft>
                <a:spcPct val="0"/>
              </a:spcAft>
              <a:defRPr sz="2600" b="1">
                <a:solidFill>
                  <a:schemeClr val="accent1"/>
                </a:solidFill>
                <a:latin typeface="Myriad Pro"/>
              </a:defRPr>
            </a:lvl9pPr>
          </a:lstStyle>
          <a:p>
            <a:pPr fontAlgn="auto">
              <a:spcAft>
                <a:spcPts val="0"/>
              </a:spcAft>
              <a:defRPr/>
            </a:pPr>
            <a:r>
              <a:rPr lang="en-GB" sz="2800" dirty="0">
                <a:solidFill>
                  <a:schemeClr val="bg1"/>
                </a:solidFill>
              </a:rPr>
              <a:t>What did we look at?</a:t>
            </a:r>
          </a:p>
        </p:txBody>
      </p:sp>
      <p:pic>
        <p:nvPicPr>
          <p:cNvPr id="14" name="Picture 1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75522" y="224644"/>
            <a:ext cx="720079" cy="720080"/>
          </a:xfrm>
          <a:prstGeom prst="rect">
            <a:avLst/>
          </a:prstGeom>
        </p:spPr>
      </p:pic>
      <p:sp>
        <p:nvSpPr>
          <p:cNvPr id="19" name="Content Placeholder 2"/>
          <p:cNvSpPr>
            <a:spLocks noGrp="1"/>
          </p:cNvSpPr>
          <p:nvPr>
            <p:ph idx="1"/>
          </p:nvPr>
        </p:nvSpPr>
        <p:spPr>
          <a:xfrm>
            <a:off x="2153788" y="1196752"/>
            <a:ext cx="7884424" cy="4578118"/>
          </a:xfrm>
        </p:spPr>
        <p:txBody>
          <a:bodyPr>
            <a:noAutofit/>
          </a:bodyPr>
          <a:lstStyle/>
          <a:p>
            <a:pPr marL="0" indent="0">
              <a:lnSpc>
                <a:spcPct val="117000"/>
              </a:lnSpc>
              <a:spcBef>
                <a:spcPts val="600"/>
              </a:spcBef>
              <a:spcAft>
                <a:spcPts val="600"/>
              </a:spcAft>
              <a:buNone/>
            </a:pPr>
            <a:r>
              <a:rPr lang="en-GB" sz="2400" dirty="0">
                <a:latin typeface="Calibri" panose="020F0502020204030204" pitchFamily="34" charset="0"/>
                <a:ea typeface="Times New Roman" panose="02020603050405020304" pitchFamily="18" charset="0"/>
                <a:cs typeface="Calibri" panose="020F0502020204030204" pitchFamily="34" charset="0"/>
              </a:rPr>
              <a:t>We reviewed the relevant temporary crisis frameworks that the Commission had established for approving national state aid measures since the outbreak of the COVID‑19 pandemic in 2020 and the Russian invasion of Ukraine in 2022; </a:t>
            </a:r>
            <a:endParaRPr lang="en-GB" sz="2400" dirty="0">
              <a:latin typeface="Calibri" panose="020F0502020204030204" pitchFamily="34" charset="0"/>
              <a:ea typeface="Times New Roman" panose="02020603050405020304" pitchFamily="18" charset="0"/>
              <a:cs typeface="Times New Roman" panose="02020603050405020304" pitchFamily="18" charset="0"/>
            </a:endParaRPr>
          </a:p>
          <a:p>
            <a:pPr marL="0" indent="0">
              <a:lnSpc>
                <a:spcPct val="117000"/>
              </a:lnSpc>
              <a:spcBef>
                <a:spcPts val="600"/>
              </a:spcBef>
              <a:spcAft>
                <a:spcPts val="600"/>
              </a:spcAft>
              <a:buNone/>
            </a:pPr>
            <a:r>
              <a:rPr lang="en-GB" sz="2400" dirty="0">
                <a:latin typeface="Calibri" panose="020F0502020204030204" pitchFamily="34" charset="0"/>
                <a:ea typeface="Times New Roman" panose="02020603050405020304" pitchFamily="18" charset="0"/>
                <a:cs typeface="Calibri" panose="020F0502020204030204" pitchFamily="34" charset="0"/>
              </a:rPr>
              <a:t>We analysed a sample of 30 crisis‑related state aid notifications approved by the Commission from March 2020 to June 2023; and</a:t>
            </a:r>
            <a:endParaRPr lang="en-GB" sz="2400" dirty="0">
              <a:latin typeface="Calibri" panose="020F0502020204030204" pitchFamily="34" charset="0"/>
              <a:ea typeface="Times New Roman" panose="02020603050405020304" pitchFamily="18" charset="0"/>
              <a:cs typeface="Times New Roman" panose="02020603050405020304" pitchFamily="18" charset="0"/>
            </a:endParaRPr>
          </a:p>
          <a:p>
            <a:pPr marL="0" indent="0">
              <a:lnSpc>
                <a:spcPct val="117000"/>
              </a:lnSpc>
              <a:spcBef>
                <a:spcPts val="600"/>
              </a:spcBef>
              <a:spcAft>
                <a:spcPts val="600"/>
              </a:spcAft>
              <a:buNone/>
            </a:pPr>
            <a:r>
              <a:rPr lang="en-GB" sz="2400" dirty="0">
                <a:latin typeface="Calibri" panose="020F0502020204030204" pitchFamily="34" charset="0"/>
                <a:ea typeface="Times New Roman" panose="02020603050405020304" pitchFamily="18" charset="0"/>
                <a:cs typeface="Calibri" panose="020F0502020204030204" pitchFamily="34" charset="0"/>
              </a:rPr>
              <a:t>We examined the information and resources available to the Commission to identify and follow‑up infringements of crisis‑related state aid rules</a:t>
            </a:r>
            <a:r>
              <a:rPr lang="en-GB" dirty="0">
                <a:effectLst/>
                <a:latin typeface="Calibri" panose="020F0502020204030204" pitchFamily="34" charset="0"/>
                <a:ea typeface="Times New Roman" panose="02020603050405020304" pitchFamily="18" charset="0"/>
                <a:cs typeface="Calibri" panose="020F0502020204030204" pitchFamily="34" charset="0"/>
              </a:rPr>
              <a:t>. </a:t>
            </a:r>
          </a:p>
          <a:p>
            <a:pPr marL="0" indent="0">
              <a:lnSpc>
                <a:spcPct val="117000"/>
              </a:lnSpc>
              <a:spcBef>
                <a:spcPts val="600"/>
              </a:spcBef>
              <a:spcAft>
                <a:spcPts val="600"/>
              </a:spcAft>
              <a:buNone/>
            </a:pPr>
            <a:r>
              <a:rPr lang="en-GB" sz="2400" dirty="0">
                <a:latin typeface="Calibri" panose="020F0502020204030204" pitchFamily="34" charset="0"/>
                <a:cs typeface="Calibri" panose="020F0502020204030204" pitchFamily="34" charset="0"/>
              </a:rPr>
              <a:t>We visited Germany, France, the Netherlands and Poland.</a:t>
            </a:r>
          </a:p>
          <a:p>
            <a:pPr marL="0" indent="0">
              <a:buNone/>
            </a:pPr>
            <a:endParaRPr lang="en-GB" dirty="0">
              <a:effectLst/>
              <a:latin typeface="Calibri" panose="020F0502020204030204" pitchFamily="34" charset="0"/>
              <a:ea typeface="Times New Roman" panose="02020603050405020304" pitchFamily="18" charset="0"/>
            </a:endParaRPr>
          </a:p>
        </p:txBody>
      </p:sp>
    </p:spTree>
    <p:extLst>
      <p:ext uri="{BB962C8B-B14F-4D97-AF65-F5344CB8AC3E}">
        <p14:creationId xmlns:p14="http://schemas.microsoft.com/office/powerpoint/2010/main" val="211055662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a:xfrm>
            <a:off x="8364000" y="6422942"/>
            <a:ext cx="1800000" cy="252000"/>
          </a:xfrm>
          <a:prstGeom prst="rect">
            <a:avLst/>
          </a:prstGeom>
        </p:spPr>
        <p:txBody>
          <a:bodyPr vert="horz" lIns="0" tIns="0" rIns="0" bIns="0" rtlCol="0" anchor="ctr">
            <a:noAutofit/>
          </a:bodyPr>
          <a:lstStyle>
            <a:defPPr>
              <a:defRPr lang="en-US"/>
            </a:defPPr>
            <a:lvl1pPr marL="0" algn="r" defTabSz="914400" rtl="0" eaLnBrk="1" latinLnBrk="0" hangingPunct="1">
              <a:defRPr sz="1000" b="1"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dirty="0"/>
              <a:t>Slide </a:t>
            </a:r>
            <a:fld id="{C26A69B5-200B-4E8E-9012-4EBB91306B1A}" type="slidenum">
              <a:rPr lang="en-GB" smtClean="0"/>
              <a:pPr/>
              <a:t>33</a:t>
            </a:fld>
            <a:endParaRPr lang="en-GB" dirty="0"/>
          </a:p>
        </p:txBody>
      </p:sp>
      <p:sp>
        <p:nvSpPr>
          <p:cNvPr id="9" name="Rectangle 8"/>
          <p:cNvSpPr/>
          <p:nvPr/>
        </p:nvSpPr>
        <p:spPr>
          <a:xfrm>
            <a:off x="1524000" y="0"/>
            <a:ext cx="9144000" cy="112474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Title 1"/>
          <p:cNvSpPr txBox="1">
            <a:spLocks/>
          </p:cNvSpPr>
          <p:nvPr/>
        </p:nvSpPr>
        <p:spPr bwMode="auto">
          <a:xfrm>
            <a:off x="2783632" y="404664"/>
            <a:ext cx="7632848" cy="3600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b" anchorCtr="0" compatLnSpc="1">
            <a:prstTxWarp prst="textNoShape">
              <a:avLst/>
            </a:prstTxWarp>
            <a:noAutofit/>
          </a:bodyPr>
          <a:lstStyle>
            <a:lvl1pPr algn="l" rtl="0" fontAlgn="base">
              <a:lnSpc>
                <a:spcPct val="90000"/>
              </a:lnSpc>
              <a:spcBef>
                <a:spcPct val="0"/>
              </a:spcBef>
              <a:spcAft>
                <a:spcPct val="0"/>
              </a:spcAft>
              <a:defRPr sz="2600" b="1" kern="1200">
                <a:solidFill>
                  <a:schemeClr val="accent1"/>
                </a:solidFill>
                <a:latin typeface="+mj-lt"/>
                <a:ea typeface="+mj-ea"/>
                <a:cs typeface="+mj-cs"/>
              </a:defRPr>
            </a:lvl1pPr>
            <a:lvl2pPr algn="l" rtl="0" fontAlgn="base">
              <a:lnSpc>
                <a:spcPct val="90000"/>
              </a:lnSpc>
              <a:spcBef>
                <a:spcPct val="0"/>
              </a:spcBef>
              <a:spcAft>
                <a:spcPct val="0"/>
              </a:spcAft>
              <a:defRPr sz="2600" b="1">
                <a:solidFill>
                  <a:schemeClr val="accent1"/>
                </a:solidFill>
                <a:latin typeface="Myriad Pro"/>
              </a:defRPr>
            </a:lvl2pPr>
            <a:lvl3pPr algn="l" rtl="0" fontAlgn="base">
              <a:lnSpc>
                <a:spcPct val="90000"/>
              </a:lnSpc>
              <a:spcBef>
                <a:spcPct val="0"/>
              </a:spcBef>
              <a:spcAft>
                <a:spcPct val="0"/>
              </a:spcAft>
              <a:defRPr sz="2600" b="1">
                <a:solidFill>
                  <a:schemeClr val="accent1"/>
                </a:solidFill>
                <a:latin typeface="Myriad Pro"/>
              </a:defRPr>
            </a:lvl3pPr>
            <a:lvl4pPr algn="l" rtl="0" fontAlgn="base">
              <a:lnSpc>
                <a:spcPct val="90000"/>
              </a:lnSpc>
              <a:spcBef>
                <a:spcPct val="0"/>
              </a:spcBef>
              <a:spcAft>
                <a:spcPct val="0"/>
              </a:spcAft>
              <a:defRPr sz="2600" b="1">
                <a:solidFill>
                  <a:schemeClr val="accent1"/>
                </a:solidFill>
                <a:latin typeface="Myriad Pro"/>
              </a:defRPr>
            </a:lvl4pPr>
            <a:lvl5pPr algn="l" rtl="0" fontAlgn="base">
              <a:lnSpc>
                <a:spcPct val="90000"/>
              </a:lnSpc>
              <a:spcBef>
                <a:spcPct val="0"/>
              </a:spcBef>
              <a:spcAft>
                <a:spcPct val="0"/>
              </a:spcAft>
              <a:defRPr sz="2600" b="1">
                <a:solidFill>
                  <a:schemeClr val="accent1"/>
                </a:solidFill>
                <a:latin typeface="Myriad Pro"/>
              </a:defRPr>
            </a:lvl5pPr>
            <a:lvl6pPr marL="457200" algn="l" rtl="0" fontAlgn="base">
              <a:lnSpc>
                <a:spcPct val="90000"/>
              </a:lnSpc>
              <a:spcBef>
                <a:spcPct val="0"/>
              </a:spcBef>
              <a:spcAft>
                <a:spcPct val="0"/>
              </a:spcAft>
              <a:defRPr sz="2600" b="1">
                <a:solidFill>
                  <a:schemeClr val="accent1"/>
                </a:solidFill>
                <a:latin typeface="Myriad Pro"/>
              </a:defRPr>
            </a:lvl6pPr>
            <a:lvl7pPr marL="914400" algn="l" rtl="0" fontAlgn="base">
              <a:lnSpc>
                <a:spcPct val="90000"/>
              </a:lnSpc>
              <a:spcBef>
                <a:spcPct val="0"/>
              </a:spcBef>
              <a:spcAft>
                <a:spcPct val="0"/>
              </a:spcAft>
              <a:defRPr sz="2600" b="1">
                <a:solidFill>
                  <a:schemeClr val="accent1"/>
                </a:solidFill>
                <a:latin typeface="Myriad Pro"/>
              </a:defRPr>
            </a:lvl7pPr>
            <a:lvl8pPr marL="1371600" algn="l" rtl="0" fontAlgn="base">
              <a:lnSpc>
                <a:spcPct val="90000"/>
              </a:lnSpc>
              <a:spcBef>
                <a:spcPct val="0"/>
              </a:spcBef>
              <a:spcAft>
                <a:spcPct val="0"/>
              </a:spcAft>
              <a:defRPr sz="2600" b="1">
                <a:solidFill>
                  <a:schemeClr val="accent1"/>
                </a:solidFill>
                <a:latin typeface="Myriad Pro"/>
              </a:defRPr>
            </a:lvl8pPr>
            <a:lvl9pPr marL="1828800" algn="l" rtl="0" fontAlgn="base">
              <a:lnSpc>
                <a:spcPct val="90000"/>
              </a:lnSpc>
              <a:spcBef>
                <a:spcPct val="0"/>
              </a:spcBef>
              <a:spcAft>
                <a:spcPct val="0"/>
              </a:spcAft>
              <a:defRPr sz="2600" b="1">
                <a:solidFill>
                  <a:schemeClr val="accent1"/>
                </a:solidFill>
                <a:latin typeface="Myriad Pro"/>
              </a:defRPr>
            </a:lvl9pPr>
          </a:lstStyle>
          <a:p>
            <a:pPr fontAlgn="auto">
              <a:spcAft>
                <a:spcPts val="0"/>
              </a:spcAft>
              <a:defRPr/>
            </a:pPr>
            <a:r>
              <a:rPr lang="en-GB" sz="2800" dirty="0">
                <a:solidFill>
                  <a:schemeClr val="bg1"/>
                </a:solidFill>
              </a:rPr>
              <a:t>What did we find? (1/2)</a:t>
            </a:r>
          </a:p>
        </p:txBody>
      </p:sp>
      <p:pic>
        <p:nvPicPr>
          <p:cNvPr id="11" name="Picture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91090" y="224644"/>
            <a:ext cx="720080" cy="720080"/>
          </a:xfrm>
          <a:prstGeom prst="rect">
            <a:avLst/>
          </a:prstGeom>
        </p:spPr>
      </p:pic>
      <p:sp>
        <p:nvSpPr>
          <p:cNvPr id="12" name="Text Placeholder 3"/>
          <p:cNvSpPr>
            <a:spLocks noGrp="1"/>
          </p:cNvSpPr>
          <p:nvPr>
            <p:ph type="body" sz="quarter" idx="13"/>
          </p:nvPr>
        </p:nvSpPr>
        <p:spPr>
          <a:xfrm>
            <a:off x="2970138" y="1844824"/>
            <a:ext cx="7416824" cy="576064"/>
          </a:xfrm>
        </p:spPr>
        <p:txBody>
          <a:bodyPr/>
          <a:lstStyle/>
          <a:p>
            <a:r>
              <a:rPr lang="en-GB" sz="2400" dirty="0">
                <a:solidFill>
                  <a:srgbClr val="006D34"/>
                </a:solidFill>
              </a:rPr>
              <a:t>The Commission adopted temporary frameworks swiftly and reviewed state aid cases , but conditions for targeting of state aid were not always well defined </a:t>
            </a:r>
          </a:p>
        </p:txBody>
      </p:sp>
      <p:sp>
        <p:nvSpPr>
          <p:cNvPr id="13" name="Rectangle 12"/>
          <p:cNvSpPr/>
          <p:nvPr/>
        </p:nvSpPr>
        <p:spPr>
          <a:xfrm>
            <a:off x="2279576" y="2071429"/>
            <a:ext cx="504056" cy="576064"/>
          </a:xfrm>
          <a:prstGeom prst="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sz="2400" b="1" dirty="0">
                <a:solidFill>
                  <a:srgbClr val="006D34"/>
                </a:solidFill>
              </a:rPr>
              <a:t>1</a:t>
            </a:r>
            <a:endParaRPr lang="en-GB" sz="2400" b="1" dirty="0">
              <a:solidFill>
                <a:srgbClr val="006D34"/>
              </a:solidFill>
            </a:endParaRPr>
          </a:p>
        </p:txBody>
      </p:sp>
      <p:sp>
        <p:nvSpPr>
          <p:cNvPr id="15" name="Text Placeholder 3"/>
          <p:cNvSpPr>
            <a:spLocks noGrp="1"/>
          </p:cNvSpPr>
          <p:nvPr>
            <p:ph type="body" sz="quarter" idx="13"/>
          </p:nvPr>
        </p:nvSpPr>
        <p:spPr>
          <a:xfrm>
            <a:off x="2970138" y="3269429"/>
            <a:ext cx="7164344" cy="828094"/>
          </a:xfrm>
        </p:spPr>
        <p:txBody>
          <a:bodyPr/>
          <a:lstStyle/>
          <a:p>
            <a:r>
              <a:rPr lang="en-GB" sz="2400" dirty="0">
                <a:solidFill>
                  <a:srgbClr val="006D34"/>
                </a:solidFill>
              </a:rPr>
              <a:t>The Commission’s review of crisis related state aid cases was rapid but often based on limited information on measures adopted by member states</a:t>
            </a:r>
          </a:p>
        </p:txBody>
      </p:sp>
      <p:sp>
        <p:nvSpPr>
          <p:cNvPr id="18" name="Rectangle 17"/>
          <p:cNvSpPr/>
          <p:nvPr/>
        </p:nvSpPr>
        <p:spPr>
          <a:xfrm>
            <a:off x="2262807" y="3395444"/>
            <a:ext cx="504056" cy="576064"/>
          </a:xfrm>
          <a:prstGeom prst="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sz="2400" b="1" dirty="0">
                <a:solidFill>
                  <a:srgbClr val="006D34"/>
                </a:solidFill>
              </a:rPr>
              <a:t>2</a:t>
            </a:r>
            <a:endParaRPr lang="en-GB" sz="2400" b="1" dirty="0">
              <a:solidFill>
                <a:srgbClr val="006D34"/>
              </a:solidFill>
            </a:endParaRPr>
          </a:p>
        </p:txBody>
      </p:sp>
      <p:sp>
        <p:nvSpPr>
          <p:cNvPr id="20" name="Text Placeholder 3"/>
          <p:cNvSpPr>
            <a:spLocks noGrp="1"/>
          </p:cNvSpPr>
          <p:nvPr>
            <p:ph type="body" sz="quarter" idx="13"/>
          </p:nvPr>
        </p:nvSpPr>
        <p:spPr>
          <a:xfrm>
            <a:off x="2970138" y="4846185"/>
            <a:ext cx="7446342" cy="828094"/>
          </a:xfrm>
        </p:spPr>
        <p:txBody>
          <a:bodyPr/>
          <a:lstStyle/>
          <a:p>
            <a:r>
              <a:rPr lang="en-GB" sz="2400" dirty="0">
                <a:solidFill>
                  <a:srgbClr val="006D34"/>
                </a:solidFill>
              </a:rPr>
              <a:t>The Commission reduced its monitoring of state aid schemes during the crises and has not yet evaluated the impact of temporary frameworks on competition</a:t>
            </a:r>
          </a:p>
        </p:txBody>
      </p:sp>
      <p:sp>
        <p:nvSpPr>
          <p:cNvPr id="21" name="Rectangle 20"/>
          <p:cNvSpPr/>
          <p:nvPr/>
        </p:nvSpPr>
        <p:spPr>
          <a:xfrm>
            <a:off x="2266651" y="4719351"/>
            <a:ext cx="504056" cy="576064"/>
          </a:xfrm>
          <a:prstGeom prst="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sz="2400" b="1" dirty="0">
                <a:solidFill>
                  <a:srgbClr val="006D34"/>
                </a:solidFill>
              </a:rPr>
              <a:t>3</a:t>
            </a:r>
            <a:endParaRPr lang="en-GB" sz="2400" b="1" dirty="0">
              <a:solidFill>
                <a:srgbClr val="006D34"/>
              </a:solidFill>
            </a:endParaRPr>
          </a:p>
        </p:txBody>
      </p:sp>
    </p:spTree>
    <p:extLst>
      <p:ext uri="{BB962C8B-B14F-4D97-AF65-F5344CB8AC3E}">
        <p14:creationId xmlns:p14="http://schemas.microsoft.com/office/powerpoint/2010/main" val="216908354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a:xfrm>
            <a:off x="8364000" y="6422942"/>
            <a:ext cx="1800000" cy="252000"/>
          </a:xfrm>
          <a:prstGeom prst="rect">
            <a:avLst/>
          </a:prstGeom>
        </p:spPr>
        <p:txBody>
          <a:bodyPr vert="horz" lIns="0" tIns="0" rIns="0" bIns="0" rtlCol="0" anchor="ctr">
            <a:noAutofit/>
          </a:bodyPr>
          <a:lstStyle>
            <a:defPPr>
              <a:defRPr lang="en-US"/>
            </a:defPPr>
            <a:lvl1pPr marL="0" algn="r" defTabSz="914400" rtl="0" eaLnBrk="1" latinLnBrk="0" hangingPunct="1">
              <a:defRPr sz="1000" b="1"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dirty="0"/>
              <a:t>Slide </a:t>
            </a:r>
            <a:fld id="{C26A69B5-200B-4E8E-9012-4EBB91306B1A}" type="slidenum">
              <a:rPr lang="en-GB" smtClean="0"/>
              <a:pPr/>
              <a:t>34</a:t>
            </a:fld>
            <a:endParaRPr lang="en-GB" dirty="0"/>
          </a:p>
        </p:txBody>
      </p:sp>
      <p:sp>
        <p:nvSpPr>
          <p:cNvPr id="9" name="Rectangle 8"/>
          <p:cNvSpPr/>
          <p:nvPr/>
        </p:nvSpPr>
        <p:spPr>
          <a:xfrm>
            <a:off x="1524000" y="0"/>
            <a:ext cx="9144000" cy="112474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Title 1"/>
          <p:cNvSpPr txBox="1">
            <a:spLocks/>
          </p:cNvSpPr>
          <p:nvPr/>
        </p:nvSpPr>
        <p:spPr bwMode="auto">
          <a:xfrm>
            <a:off x="2783632" y="404664"/>
            <a:ext cx="7632848" cy="3600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b" anchorCtr="0" compatLnSpc="1">
            <a:prstTxWarp prst="textNoShape">
              <a:avLst/>
            </a:prstTxWarp>
            <a:noAutofit/>
          </a:bodyPr>
          <a:lstStyle>
            <a:lvl1pPr algn="l" rtl="0" fontAlgn="base">
              <a:lnSpc>
                <a:spcPct val="90000"/>
              </a:lnSpc>
              <a:spcBef>
                <a:spcPct val="0"/>
              </a:spcBef>
              <a:spcAft>
                <a:spcPct val="0"/>
              </a:spcAft>
              <a:defRPr sz="2600" b="1" kern="1200">
                <a:solidFill>
                  <a:schemeClr val="accent1"/>
                </a:solidFill>
                <a:latin typeface="+mj-lt"/>
                <a:ea typeface="+mj-ea"/>
                <a:cs typeface="+mj-cs"/>
              </a:defRPr>
            </a:lvl1pPr>
            <a:lvl2pPr algn="l" rtl="0" fontAlgn="base">
              <a:lnSpc>
                <a:spcPct val="90000"/>
              </a:lnSpc>
              <a:spcBef>
                <a:spcPct val="0"/>
              </a:spcBef>
              <a:spcAft>
                <a:spcPct val="0"/>
              </a:spcAft>
              <a:defRPr sz="2600" b="1">
                <a:solidFill>
                  <a:schemeClr val="accent1"/>
                </a:solidFill>
                <a:latin typeface="Myriad Pro"/>
              </a:defRPr>
            </a:lvl2pPr>
            <a:lvl3pPr algn="l" rtl="0" fontAlgn="base">
              <a:lnSpc>
                <a:spcPct val="90000"/>
              </a:lnSpc>
              <a:spcBef>
                <a:spcPct val="0"/>
              </a:spcBef>
              <a:spcAft>
                <a:spcPct val="0"/>
              </a:spcAft>
              <a:defRPr sz="2600" b="1">
                <a:solidFill>
                  <a:schemeClr val="accent1"/>
                </a:solidFill>
                <a:latin typeface="Myriad Pro"/>
              </a:defRPr>
            </a:lvl3pPr>
            <a:lvl4pPr algn="l" rtl="0" fontAlgn="base">
              <a:lnSpc>
                <a:spcPct val="90000"/>
              </a:lnSpc>
              <a:spcBef>
                <a:spcPct val="0"/>
              </a:spcBef>
              <a:spcAft>
                <a:spcPct val="0"/>
              </a:spcAft>
              <a:defRPr sz="2600" b="1">
                <a:solidFill>
                  <a:schemeClr val="accent1"/>
                </a:solidFill>
                <a:latin typeface="Myriad Pro"/>
              </a:defRPr>
            </a:lvl4pPr>
            <a:lvl5pPr algn="l" rtl="0" fontAlgn="base">
              <a:lnSpc>
                <a:spcPct val="90000"/>
              </a:lnSpc>
              <a:spcBef>
                <a:spcPct val="0"/>
              </a:spcBef>
              <a:spcAft>
                <a:spcPct val="0"/>
              </a:spcAft>
              <a:defRPr sz="2600" b="1">
                <a:solidFill>
                  <a:schemeClr val="accent1"/>
                </a:solidFill>
                <a:latin typeface="Myriad Pro"/>
              </a:defRPr>
            </a:lvl5pPr>
            <a:lvl6pPr marL="457200" algn="l" rtl="0" fontAlgn="base">
              <a:lnSpc>
                <a:spcPct val="90000"/>
              </a:lnSpc>
              <a:spcBef>
                <a:spcPct val="0"/>
              </a:spcBef>
              <a:spcAft>
                <a:spcPct val="0"/>
              </a:spcAft>
              <a:defRPr sz="2600" b="1">
                <a:solidFill>
                  <a:schemeClr val="accent1"/>
                </a:solidFill>
                <a:latin typeface="Myriad Pro"/>
              </a:defRPr>
            </a:lvl6pPr>
            <a:lvl7pPr marL="914400" algn="l" rtl="0" fontAlgn="base">
              <a:lnSpc>
                <a:spcPct val="90000"/>
              </a:lnSpc>
              <a:spcBef>
                <a:spcPct val="0"/>
              </a:spcBef>
              <a:spcAft>
                <a:spcPct val="0"/>
              </a:spcAft>
              <a:defRPr sz="2600" b="1">
                <a:solidFill>
                  <a:schemeClr val="accent1"/>
                </a:solidFill>
                <a:latin typeface="Myriad Pro"/>
              </a:defRPr>
            </a:lvl7pPr>
            <a:lvl8pPr marL="1371600" algn="l" rtl="0" fontAlgn="base">
              <a:lnSpc>
                <a:spcPct val="90000"/>
              </a:lnSpc>
              <a:spcBef>
                <a:spcPct val="0"/>
              </a:spcBef>
              <a:spcAft>
                <a:spcPct val="0"/>
              </a:spcAft>
              <a:defRPr sz="2600" b="1">
                <a:solidFill>
                  <a:schemeClr val="accent1"/>
                </a:solidFill>
                <a:latin typeface="Myriad Pro"/>
              </a:defRPr>
            </a:lvl8pPr>
            <a:lvl9pPr marL="1828800" algn="l" rtl="0" fontAlgn="base">
              <a:lnSpc>
                <a:spcPct val="90000"/>
              </a:lnSpc>
              <a:spcBef>
                <a:spcPct val="0"/>
              </a:spcBef>
              <a:spcAft>
                <a:spcPct val="0"/>
              </a:spcAft>
              <a:defRPr sz="2600" b="1">
                <a:solidFill>
                  <a:schemeClr val="accent1"/>
                </a:solidFill>
                <a:latin typeface="Myriad Pro"/>
              </a:defRPr>
            </a:lvl9pPr>
          </a:lstStyle>
          <a:p>
            <a:pPr fontAlgn="auto">
              <a:spcAft>
                <a:spcPts val="0"/>
              </a:spcAft>
              <a:defRPr/>
            </a:pPr>
            <a:r>
              <a:rPr lang="en-GB" sz="2800" dirty="0">
                <a:solidFill>
                  <a:schemeClr val="bg1"/>
                </a:solidFill>
              </a:rPr>
              <a:t>What did we find? (2/2)</a:t>
            </a:r>
          </a:p>
        </p:txBody>
      </p:sp>
      <p:pic>
        <p:nvPicPr>
          <p:cNvPr id="11" name="Picture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91090" y="224644"/>
            <a:ext cx="720080" cy="720080"/>
          </a:xfrm>
          <a:prstGeom prst="rect">
            <a:avLst/>
          </a:prstGeom>
        </p:spPr>
      </p:pic>
      <p:sp>
        <p:nvSpPr>
          <p:cNvPr id="12" name="Text Placeholder 3"/>
          <p:cNvSpPr>
            <a:spLocks noGrp="1"/>
          </p:cNvSpPr>
          <p:nvPr>
            <p:ph type="body" sz="quarter" idx="13"/>
          </p:nvPr>
        </p:nvSpPr>
        <p:spPr>
          <a:xfrm>
            <a:off x="2970138" y="2243672"/>
            <a:ext cx="7416824" cy="576064"/>
          </a:xfrm>
        </p:spPr>
        <p:txBody>
          <a:bodyPr/>
          <a:lstStyle/>
          <a:p>
            <a:r>
              <a:rPr lang="en-GB" sz="2400" dirty="0">
                <a:solidFill>
                  <a:srgbClr val="006D34"/>
                </a:solidFill>
              </a:rPr>
              <a:t>Member states granted aid under the temporary frameworks below the amounts approved, but reporting is unreliable </a:t>
            </a:r>
          </a:p>
        </p:txBody>
      </p:sp>
      <p:sp>
        <p:nvSpPr>
          <p:cNvPr id="13" name="Rectangle 12"/>
          <p:cNvSpPr/>
          <p:nvPr/>
        </p:nvSpPr>
        <p:spPr>
          <a:xfrm>
            <a:off x="2151130" y="2531704"/>
            <a:ext cx="504056" cy="576064"/>
          </a:xfrm>
          <a:prstGeom prst="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sz="2400" b="1" dirty="0">
                <a:solidFill>
                  <a:srgbClr val="006D34"/>
                </a:solidFill>
              </a:rPr>
              <a:t>4</a:t>
            </a:r>
            <a:endParaRPr lang="en-GB" sz="2400" b="1" dirty="0">
              <a:solidFill>
                <a:srgbClr val="006D34"/>
              </a:solidFill>
            </a:endParaRPr>
          </a:p>
        </p:txBody>
      </p:sp>
      <p:sp>
        <p:nvSpPr>
          <p:cNvPr id="15" name="Text Placeholder 3"/>
          <p:cNvSpPr>
            <a:spLocks noGrp="1"/>
          </p:cNvSpPr>
          <p:nvPr>
            <p:ph type="body" sz="quarter" idx="13"/>
          </p:nvPr>
        </p:nvSpPr>
        <p:spPr>
          <a:xfrm>
            <a:off x="2970138" y="3938664"/>
            <a:ext cx="7164344" cy="828094"/>
          </a:xfrm>
        </p:spPr>
        <p:txBody>
          <a:bodyPr/>
          <a:lstStyle/>
          <a:p>
            <a:r>
              <a:rPr lang="en-GB" sz="2400" dirty="0">
                <a:solidFill>
                  <a:srgbClr val="006D34"/>
                </a:solidFill>
              </a:rPr>
              <a:t>Inconsistencies in the different frameworks and guidelines for state aid currently supporting the European Green Deal and other industrial policy objectives</a:t>
            </a:r>
          </a:p>
        </p:txBody>
      </p:sp>
      <p:sp>
        <p:nvSpPr>
          <p:cNvPr id="18" name="Rectangle 17"/>
          <p:cNvSpPr/>
          <p:nvPr/>
        </p:nvSpPr>
        <p:spPr>
          <a:xfrm>
            <a:off x="2179865" y="4232279"/>
            <a:ext cx="504056" cy="576064"/>
          </a:xfrm>
          <a:prstGeom prst="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sz="2400" b="1" dirty="0">
                <a:solidFill>
                  <a:srgbClr val="006D34"/>
                </a:solidFill>
              </a:rPr>
              <a:t>5</a:t>
            </a:r>
            <a:endParaRPr lang="en-GB" sz="2400" b="1" dirty="0">
              <a:solidFill>
                <a:srgbClr val="006D34"/>
              </a:solidFill>
            </a:endParaRPr>
          </a:p>
        </p:txBody>
      </p:sp>
    </p:spTree>
    <p:extLst>
      <p:ext uri="{BB962C8B-B14F-4D97-AF65-F5344CB8AC3E}">
        <p14:creationId xmlns:p14="http://schemas.microsoft.com/office/powerpoint/2010/main" val="358295310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82D2AD48-E557-83F0-2111-3E42A2A79F74}"/>
              </a:ext>
            </a:extLst>
          </p:cNvPr>
          <p:cNvPicPr>
            <a:picLocks noChangeAspect="1"/>
          </p:cNvPicPr>
          <p:nvPr/>
        </p:nvPicPr>
        <p:blipFill>
          <a:blip r:embed="rId3"/>
          <a:stretch>
            <a:fillRect/>
          </a:stretch>
        </p:blipFill>
        <p:spPr>
          <a:xfrm>
            <a:off x="4007768" y="1052736"/>
            <a:ext cx="3635510" cy="5464215"/>
          </a:xfrm>
          <a:prstGeom prst="rect">
            <a:avLst/>
          </a:prstGeom>
        </p:spPr>
      </p:pic>
      <p:sp>
        <p:nvSpPr>
          <p:cNvPr id="5" name="Slide Number Placeholder 4"/>
          <p:cNvSpPr>
            <a:spLocks noGrp="1"/>
          </p:cNvSpPr>
          <p:nvPr>
            <p:ph type="sldNum" sz="quarter" idx="12"/>
          </p:nvPr>
        </p:nvSpPr>
        <p:spPr>
          <a:xfrm>
            <a:off x="8364000" y="6422942"/>
            <a:ext cx="1800000" cy="252000"/>
          </a:xfrm>
          <a:prstGeom prst="rect">
            <a:avLst/>
          </a:prstGeom>
        </p:spPr>
        <p:txBody>
          <a:bodyPr vert="horz" lIns="0" tIns="0" rIns="0" bIns="0" rtlCol="0" anchor="ctr">
            <a:noAutofit/>
          </a:bodyPr>
          <a:lstStyle>
            <a:defPPr>
              <a:defRPr lang="en-US"/>
            </a:defPPr>
            <a:lvl1pPr marL="0" algn="r" defTabSz="914400" rtl="0" eaLnBrk="1" latinLnBrk="0" hangingPunct="1">
              <a:defRPr sz="1000" b="1"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dirty="0"/>
              <a:t>Slide </a:t>
            </a:r>
            <a:fld id="{C26A69B5-200B-4E8E-9012-4EBB91306B1A}" type="slidenum">
              <a:rPr lang="en-GB" smtClean="0"/>
              <a:pPr/>
              <a:t>35</a:t>
            </a:fld>
            <a:endParaRPr lang="en-GB" dirty="0"/>
          </a:p>
        </p:txBody>
      </p:sp>
      <p:sp>
        <p:nvSpPr>
          <p:cNvPr id="9" name="Rectangle 8"/>
          <p:cNvSpPr/>
          <p:nvPr/>
        </p:nvSpPr>
        <p:spPr>
          <a:xfrm>
            <a:off x="1524000" y="0"/>
            <a:ext cx="9144000" cy="112474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Title 1"/>
          <p:cNvSpPr txBox="1">
            <a:spLocks/>
          </p:cNvSpPr>
          <p:nvPr/>
        </p:nvSpPr>
        <p:spPr bwMode="auto">
          <a:xfrm>
            <a:off x="2783632" y="404664"/>
            <a:ext cx="7632848" cy="3600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b" anchorCtr="0" compatLnSpc="1">
            <a:prstTxWarp prst="textNoShape">
              <a:avLst/>
            </a:prstTxWarp>
            <a:noAutofit/>
          </a:bodyPr>
          <a:lstStyle>
            <a:lvl1pPr algn="l" rtl="0" fontAlgn="base">
              <a:lnSpc>
                <a:spcPct val="90000"/>
              </a:lnSpc>
              <a:spcBef>
                <a:spcPct val="0"/>
              </a:spcBef>
              <a:spcAft>
                <a:spcPct val="0"/>
              </a:spcAft>
              <a:defRPr sz="2600" b="1" kern="1200">
                <a:solidFill>
                  <a:schemeClr val="accent1"/>
                </a:solidFill>
                <a:latin typeface="+mj-lt"/>
                <a:ea typeface="+mj-ea"/>
                <a:cs typeface="+mj-cs"/>
              </a:defRPr>
            </a:lvl1pPr>
            <a:lvl2pPr algn="l" rtl="0" fontAlgn="base">
              <a:lnSpc>
                <a:spcPct val="90000"/>
              </a:lnSpc>
              <a:spcBef>
                <a:spcPct val="0"/>
              </a:spcBef>
              <a:spcAft>
                <a:spcPct val="0"/>
              </a:spcAft>
              <a:defRPr sz="2600" b="1">
                <a:solidFill>
                  <a:schemeClr val="accent1"/>
                </a:solidFill>
                <a:latin typeface="Myriad Pro"/>
              </a:defRPr>
            </a:lvl2pPr>
            <a:lvl3pPr algn="l" rtl="0" fontAlgn="base">
              <a:lnSpc>
                <a:spcPct val="90000"/>
              </a:lnSpc>
              <a:spcBef>
                <a:spcPct val="0"/>
              </a:spcBef>
              <a:spcAft>
                <a:spcPct val="0"/>
              </a:spcAft>
              <a:defRPr sz="2600" b="1">
                <a:solidFill>
                  <a:schemeClr val="accent1"/>
                </a:solidFill>
                <a:latin typeface="Myriad Pro"/>
              </a:defRPr>
            </a:lvl3pPr>
            <a:lvl4pPr algn="l" rtl="0" fontAlgn="base">
              <a:lnSpc>
                <a:spcPct val="90000"/>
              </a:lnSpc>
              <a:spcBef>
                <a:spcPct val="0"/>
              </a:spcBef>
              <a:spcAft>
                <a:spcPct val="0"/>
              </a:spcAft>
              <a:defRPr sz="2600" b="1">
                <a:solidFill>
                  <a:schemeClr val="accent1"/>
                </a:solidFill>
                <a:latin typeface="Myriad Pro"/>
              </a:defRPr>
            </a:lvl4pPr>
            <a:lvl5pPr algn="l" rtl="0" fontAlgn="base">
              <a:lnSpc>
                <a:spcPct val="90000"/>
              </a:lnSpc>
              <a:spcBef>
                <a:spcPct val="0"/>
              </a:spcBef>
              <a:spcAft>
                <a:spcPct val="0"/>
              </a:spcAft>
              <a:defRPr sz="2600" b="1">
                <a:solidFill>
                  <a:schemeClr val="accent1"/>
                </a:solidFill>
                <a:latin typeface="Myriad Pro"/>
              </a:defRPr>
            </a:lvl5pPr>
            <a:lvl6pPr marL="457200" algn="l" rtl="0" fontAlgn="base">
              <a:lnSpc>
                <a:spcPct val="90000"/>
              </a:lnSpc>
              <a:spcBef>
                <a:spcPct val="0"/>
              </a:spcBef>
              <a:spcAft>
                <a:spcPct val="0"/>
              </a:spcAft>
              <a:defRPr sz="2600" b="1">
                <a:solidFill>
                  <a:schemeClr val="accent1"/>
                </a:solidFill>
                <a:latin typeface="Myriad Pro"/>
              </a:defRPr>
            </a:lvl6pPr>
            <a:lvl7pPr marL="914400" algn="l" rtl="0" fontAlgn="base">
              <a:lnSpc>
                <a:spcPct val="90000"/>
              </a:lnSpc>
              <a:spcBef>
                <a:spcPct val="0"/>
              </a:spcBef>
              <a:spcAft>
                <a:spcPct val="0"/>
              </a:spcAft>
              <a:defRPr sz="2600" b="1">
                <a:solidFill>
                  <a:schemeClr val="accent1"/>
                </a:solidFill>
                <a:latin typeface="Myriad Pro"/>
              </a:defRPr>
            </a:lvl7pPr>
            <a:lvl8pPr marL="1371600" algn="l" rtl="0" fontAlgn="base">
              <a:lnSpc>
                <a:spcPct val="90000"/>
              </a:lnSpc>
              <a:spcBef>
                <a:spcPct val="0"/>
              </a:spcBef>
              <a:spcAft>
                <a:spcPct val="0"/>
              </a:spcAft>
              <a:defRPr sz="2600" b="1">
                <a:solidFill>
                  <a:schemeClr val="accent1"/>
                </a:solidFill>
                <a:latin typeface="Myriad Pro"/>
              </a:defRPr>
            </a:lvl8pPr>
            <a:lvl9pPr marL="1828800" algn="l" rtl="0" fontAlgn="base">
              <a:lnSpc>
                <a:spcPct val="90000"/>
              </a:lnSpc>
              <a:spcBef>
                <a:spcPct val="0"/>
              </a:spcBef>
              <a:spcAft>
                <a:spcPct val="0"/>
              </a:spcAft>
              <a:defRPr sz="2600" b="1">
                <a:solidFill>
                  <a:schemeClr val="accent1"/>
                </a:solidFill>
                <a:latin typeface="Myriad Pro"/>
              </a:defRPr>
            </a:lvl9pPr>
          </a:lstStyle>
          <a:p>
            <a:pPr fontAlgn="auto">
              <a:spcAft>
                <a:spcPts val="0"/>
              </a:spcAft>
              <a:defRPr/>
            </a:pPr>
            <a:r>
              <a:rPr lang="en-GB" sz="2800" dirty="0">
                <a:solidFill>
                  <a:schemeClr val="bg1"/>
                </a:solidFill>
              </a:rPr>
              <a:t>State aid expenditure compared to GDP change</a:t>
            </a:r>
          </a:p>
        </p:txBody>
      </p:sp>
      <p:pic>
        <p:nvPicPr>
          <p:cNvPr id="11" name="Picture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791090" y="224644"/>
            <a:ext cx="720080" cy="720080"/>
          </a:xfrm>
          <a:prstGeom prst="rect">
            <a:avLst/>
          </a:prstGeom>
        </p:spPr>
      </p:pic>
      <p:sp>
        <p:nvSpPr>
          <p:cNvPr id="14" name="Rectangle 13">
            <a:extLst>
              <a:ext uri="{FF2B5EF4-FFF2-40B4-BE49-F238E27FC236}">
                <a16:creationId xmlns:a16="http://schemas.microsoft.com/office/drawing/2014/main" id="{E3FAC92A-BA09-A172-EEF0-A19FCE1D7A76}"/>
              </a:ext>
            </a:extLst>
          </p:cNvPr>
          <p:cNvSpPr/>
          <p:nvPr/>
        </p:nvSpPr>
        <p:spPr>
          <a:xfrm>
            <a:off x="4115207" y="2636912"/>
            <a:ext cx="2592288" cy="216024"/>
          </a:xfrm>
          <a:prstGeom prst="rect">
            <a:avLst/>
          </a:prstGeom>
          <a:noFill/>
          <a:ln>
            <a:solidFill>
              <a:schemeClr val="accent2">
                <a:lumMod val="75000"/>
              </a:schemeClr>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417135389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 Placeholder 5"/>
          <p:cNvSpPr txBox="1">
            <a:spLocks/>
          </p:cNvSpPr>
          <p:nvPr/>
        </p:nvSpPr>
        <p:spPr>
          <a:xfrm>
            <a:off x="2770904" y="1948530"/>
            <a:ext cx="7424812" cy="504024"/>
          </a:xfrm>
          <a:prstGeom prst="rect">
            <a:avLst/>
          </a:prstGeom>
        </p:spPr>
        <p:txBody>
          <a:bodyPr vert="horz" lIns="0" tIns="0" rIns="0" bIns="0" rtlCol="0">
            <a:normAutofit/>
          </a:bodyPr>
          <a:lstStyle>
            <a:lvl1pPr marL="0" indent="0" algn="l" defTabSz="914400" rtl="0" eaLnBrk="1" latinLnBrk="0" hangingPunct="1">
              <a:lnSpc>
                <a:spcPct val="90000"/>
              </a:lnSpc>
              <a:spcBef>
                <a:spcPts val="800"/>
              </a:spcBef>
              <a:buClr>
                <a:schemeClr val="accent1"/>
              </a:buClr>
              <a:buSzPct val="100000"/>
              <a:buFont typeface="Arial" pitchFamily="34" charset="0"/>
              <a:buNone/>
              <a:defRPr sz="1800" b="1" kern="1200">
                <a:solidFill>
                  <a:schemeClr val="accent2"/>
                </a:solidFill>
                <a:latin typeface="+mn-lt"/>
                <a:ea typeface="+mn-ea"/>
                <a:cs typeface="+mn-cs"/>
              </a:defRPr>
            </a:lvl1pPr>
            <a:lvl2pPr marL="512763" indent="-234950" algn="l" defTabSz="914400" rtl="0" eaLnBrk="1" latinLnBrk="0" hangingPunct="1">
              <a:lnSpc>
                <a:spcPct val="90000"/>
              </a:lnSpc>
              <a:spcBef>
                <a:spcPts val="400"/>
              </a:spcBef>
              <a:buClr>
                <a:schemeClr val="accent1"/>
              </a:buClr>
              <a:buSzPct val="100000"/>
              <a:buFont typeface="Arial" pitchFamily="34" charset="0"/>
              <a:buChar char="•"/>
              <a:defRPr sz="1800" kern="1200">
                <a:solidFill>
                  <a:schemeClr val="accent4"/>
                </a:solidFill>
                <a:latin typeface="+mn-lt"/>
                <a:ea typeface="+mn-ea"/>
                <a:cs typeface="+mn-cs"/>
              </a:defRPr>
            </a:lvl2pPr>
            <a:lvl3pPr marL="758825" indent="-228600" algn="l" defTabSz="914400" rtl="0" eaLnBrk="1" latinLnBrk="0" hangingPunct="1">
              <a:lnSpc>
                <a:spcPct val="90000"/>
              </a:lnSpc>
              <a:spcBef>
                <a:spcPts val="200"/>
              </a:spcBef>
              <a:buClr>
                <a:schemeClr val="accent1"/>
              </a:buClr>
              <a:buSzPct val="100000"/>
              <a:buFont typeface="Arial" pitchFamily="34" charset="0"/>
              <a:buChar char="•"/>
              <a:defRPr sz="1800" kern="1200">
                <a:solidFill>
                  <a:schemeClr val="accent4"/>
                </a:solidFill>
                <a:latin typeface="+mn-lt"/>
                <a:ea typeface="+mn-ea"/>
                <a:cs typeface="+mn-cs"/>
              </a:defRPr>
            </a:lvl3pPr>
            <a:lvl4pPr marL="993775" indent="-228600" algn="l" defTabSz="914400" rtl="0" eaLnBrk="1" latinLnBrk="0" hangingPunct="1">
              <a:lnSpc>
                <a:spcPct val="90000"/>
              </a:lnSpc>
              <a:spcBef>
                <a:spcPts val="0"/>
              </a:spcBef>
              <a:buClr>
                <a:schemeClr val="accent1"/>
              </a:buClr>
              <a:buSzPct val="100000"/>
              <a:buFont typeface="Arial" pitchFamily="34" charset="0"/>
              <a:buChar char="•"/>
              <a:defRPr sz="1800" kern="1200">
                <a:solidFill>
                  <a:schemeClr val="accent4"/>
                </a:solidFill>
                <a:latin typeface="+mn-lt"/>
                <a:ea typeface="+mn-ea"/>
                <a:cs typeface="+mn-cs"/>
              </a:defRPr>
            </a:lvl4pPr>
            <a:lvl5pPr marL="1219200" indent="-228600" algn="l" defTabSz="914400" rtl="0" eaLnBrk="1" latinLnBrk="0" hangingPunct="1">
              <a:lnSpc>
                <a:spcPct val="90000"/>
              </a:lnSpc>
              <a:spcBef>
                <a:spcPts val="0"/>
              </a:spcBef>
              <a:buClr>
                <a:schemeClr val="accent1"/>
              </a:buClr>
              <a:buSzPct val="100000"/>
              <a:buFont typeface="Arial" pitchFamily="34" charset="0"/>
              <a:buChar char="•"/>
              <a:defRPr sz="1800" kern="1200">
                <a:solidFill>
                  <a:schemeClr val="accent4"/>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endParaRPr lang="en-GB" sz="2400" dirty="0">
              <a:solidFill>
                <a:srgbClr val="58595B"/>
              </a:solidFill>
            </a:endParaRPr>
          </a:p>
        </p:txBody>
      </p:sp>
      <p:sp>
        <p:nvSpPr>
          <p:cNvPr id="15" name="Text Placeholder 5"/>
          <p:cNvSpPr txBox="1">
            <a:spLocks/>
          </p:cNvSpPr>
          <p:nvPr/>
        </p:nvSpPr>
        <p:spPr>
          <a:xfrm>
            <a:off x="2729626" y="4005096"/>
            <a:ext cx="7758862" cy="504024"/>
          </a:xfrm>
          <a:prstGeom prst="rect">
            <a:avLst/>
          </a:prstGeom>
        </p:spPr>
        <p:txBody>
          <a:bodyPr vert="horz" lIns="0" tIns="0" rIns="0" bIns="0" rtlCol="0">
            <a:normAutofit/>
          </a:bodyPr>
          <a:lstStyle>
            <a:lvl1pPr marL="0" indent="0" algn="l" defTabSz="914400" rtl="0" eaLnBrk="1" latinLnBrk="0" hangingPunct="1">
              <a:lnSpc>
                <a:spcPct val="90000"/>
              </a:lnSpc>
              <a:spcBef>
                <a:spcPts val="800"/>
              </a:spcBef>
              <a:buClr>
                <a:schemeClr val="accent1"/>
              </a:buClr>
              <a:buSzPct val="100000"/>
              <a:buFont typeface="Arial" pitchFamily="34" charset="0"/>
              <a:buNone/>
              <a:defRPr sz="1800" b="1" kern="1200">
                <a:solidFill>
                  <a:schemeClr val="accent2"/>
                </a:solidFill>
                <a:latin typeface="+mn-lt"/>
                <a:ea typeface="+mn-ea"/>
                <a:cs typeface="+mn-cs"/>
              </a:defRPr>
            </a:lvl1pPr>
            <a:lvl2pPr marL="512763" indent="-234950" algn="l" defTabSz="914400" rtl="0" eaLnBrk="1" latinLnBrk="0" hangingPunct="1">
              <a:lnSpc>
                <a:spcPct val="90000"/>
              </a:lnSpc>
              <a:spcBef>
                <a:spcPts val="400"/>
              </a:spcBef>
              <a:buClr>
                <a:schemeClr val="accent1"/>
              </a:buClr>
              <a:buSzPct val="100000"/>
              <a:buFont typeface="Arial" pitchFamily="34" charset="0"/>
              <a:buChar char="•"/>
              <a:defRPr sz="1800" kern="1200">
                <a:solidFill>
                  <a:schemeClr val="accent4"/>
                </a:solidFill>
                <a:latin typeface="+mn-lt"/>
                <a:ea typeface="+mn-ea"/>
                <a:cs typeface="+mn-cs"/>
              </a:defRPr>
            </a:lvl2pPr>
            <a:lvl3pPr marL="758825" indent="-228600" algn="l" defTabSz="914400" rtl="0" eaLnBrk="1" latinLnBrk="0" hangingPunct="1">
              <a:lnSpc>
                <a:spcPct val="90000"/>
              </a:lnSpc>
              <a:spcBef>
                <a:spcPts val="200"/>
              </a:spcBef>
              <a:buClr>
                <a:schemeClr val="accent1"/>
              </a:buClr>
              <a:buSzPct val="100000"/>
              <a:buFont typeface="Arial" pitchFamily="34" charset="0"/>
              <a:buChar char="•"/>
              <a:defRPr sz="1800" kern="1200">
                <a:solidFill>
                  <a:schemeClr val="accent4"/>
                </a:solidFill>
                <a:latin typeface="+mn-lt"/>
                <a:ea typeface="+mn-ea"/>
                <a:cs typeface="+mn-cs"/>
              </a:defRPr>
            </a:lvl3pPr>
            <a:lvl4pPr marL="993775" indent="-228600" algn="l" defTabSz="914400" rtl="0" eaLnBrk="1" latinLnBrk="0" hangingPunct="1">
              <a:lnSpc>
                <a:spcPct val="90000"/>
              </a:lnSpc>
              <a:spcBef>
                <a:spcPts val="0"/>
              </a:spcBef>
              <a:buClr>
                <a:schemeClr val="accent1"/>
              </a:buClr>
              <a:buSzPct val="100000"/>
              <a:buFont typeface="Arial" pitchFamily="34" charset="0"/>
              <a:buChar char="•"/>
              <a:defRPr sz="1800" kern="1200">
                <a:solidFill>
                  <a:schemeClr val="accent4"/>
                </a:solidFill>
                <a:latin typeface="+mn-lt"/>
                <a:ea typeface="+mn-ea"/>
                <a:cs typeface="+mn-cs"/>
              </a:defRPr>
            </a:lvl4pPr>
            <a:lvl5pPr marL="1219200" indent="-228600" algn="l" defTabSz="914400" rtl="0" eaLnBrk="1" latinLnBrk="0" hangingPunct="1">
              <a:lnSpc>
                <a:spcPct val="90000"/>
              </a:lnSpc>
              <a:spcBef>
                <a:spcPts val="0"/>
              </a:spcBef>
              <a:buClr>
                <a:schemeClr val="accent1"/>
              </a:buClr>
              <a:buSzPct val="100000"/>
              <a:buFont typeface="Arial" pitchFamily="34" charset="0"/>
              <a:buChar char="•"/>
              <a:defRPr sz="1800" kern="1200">
                <a:solidFill>
                  <a:schemeClr val="accent4"/>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endParaRPr lang="en-GB" sz="2400" dirty="0">
              <a:solidFill>
                <a:srgbClr val="58595B"/>
              </a:solidFill>
            </a:endParaRPr>
          </a:p>
        </p:txBody>
      </p:sp>
      <p:sp>
        <p:nvSpPr>
          <p:cNvPr id="16" name="Text Placeholder 5"/>
          <p:cNvSpPr txBox="1">
            <a:spLocks/>
          </p:cNvSpPr>
          <p:nvPr/>
        </p:nvSpPr>
        <p:spPr>
          <a:xfrm>
            <a:off x="2747196" y="5157224"/>
            <a:ext cx="7424812" cy="288000"/>
          </a:xfrm>
          <a:prstGeom prst="rect">
            <a:avLst/>
          </a:prstGeom>
        </p:spPr>
        <p:txBody>
          <a:bodyPr vert="horz" lIns="0" tIns="0" rIns="0" bIns="0" rtlCol="0">
            <a:normAutofit fontScale="92500" lnSpcReduction="10000"/>
          </a:bodyPr>
          <a:lstStyle>
            <a:lvl1pPr marL="0" indent="0" algn="l" defTabSz="914400" rtl="0" eaLnBrk="1" latinLnBrk="0" hangingPunct="1">
              <a:lnSpc>
                <a:spcPct val="90000"/>
              </a:lnSpc>
              <a:spcBef>
                <a:spcPts val="800"/>
              </a:spcBef>
              <a:buClr>
                <a:schemeClr val="accent1"/>
              </a:buClr>
              <a:buSzPct val="100000"/>
              <a:buFont typeface="Arial" pitchFamily="34" charset="0"/>
              <a:buNone/>
              <a:defRPr sz="1800" b="1" kern="1200">
                <a:solidFill>
                  <a:schemeClr val="accent2"/>
                </a:solidFill>
                <a:latin typeface="+mn-lt"/>
                <a:ea typeface="+mn-ea"/>
                <a:cs typeface="+mn-cs"/>
              </a:defRPr>
            </a:lvl1pPr>
            <a:lvl2pPr marL="512763" indent="-234950" algn="l" defTabSz="914400" rtl="0" eaLnBrk="1" latinLnBrk="0" hangingPunct="1">
              <a:lnSpc>
                <a:spcPct val="90000"/>
              </a:lnSpc>
              <a:spcBef>
                <a:spcPts val="400"/>
              </a:spcBef>
              <a:buClr>
                <a:schemeClr val="accent1"/>
              </a:buClr>
              <a:buSzPct val="100000"/>
              <a:buFont typeface="Arial" pitchFamily="34" charset="0"/>
              <a:buChar char="•"/>
              <a:defRPr sz="1800" kern="1200">
                <a:solidFill>
                  <a:schemeClr val="accent4"/>
                </a:solidFill>
                <a:latin typeface="+mn-lt"/>
                <a:ea typeface="+mn-ea"/>
                <a:cs typeface="+mn-cs"/>
              </a:defRPr>
            </a:lvl2pPr>
            <a:lvl3pPr marL="758825" indent="-228600" algn="l" defTabSz="914400" rtl="0" eaLnBrk="1" latinLnBrk="0" hangingPunct="1">
              <a:lnSpc>
                <a:spcPct val="90000"/>
              </a:lnSpc>
              <a:spcBef>
                <a:spcPts val="200"/>
              </a:spcBef>
              <a:buClr>
                <a:schemeClr val="accent1"/>
              </a:buClr>
              <a:buSzPct val="100000"/>
              <a:buFont typeface="Arial" pitchFamily="34" charset="0"/>
              <a:buChar char="•"/>
              <a:defRPr sz="1800" kern="1200">
                <a:solidFill>
                  <a:schemeClr val="accent4"/>
                </a:solidFill>
                <a:latin typeface="+mn-lt"/>
                <a:ea typeface="+mn-ea"/>
                <a:cs typeface="+mn-cs"/>
              </a:defRPr>
            </a:lvl3pPr>
            <a:lvl4pPr marL="993775" indent="-228600" algn="l" defTabSz="914400" rtl="0" eaLnBrk="1" latinLnBrk="0" hangingPunct="1">
              <a:lnSpc>
                <a:spcPct val="90000"/>
              </a:lnSpc>
              <a:spcBef>
                <a:spcPts val="0"/>
              </a:spcBef>
              <a:buClr>
                <a:schemeClr val="accent1"/>
              </a:buClr>
              <a:buSzPct val="100000"/>
              <a:buFont typeface="Arial" pitchFamily="34" charset="0"/>
              <a:buChar char="•"/>
              <a:defRPr sz="1800" kern="1200">
                <a:solidFill>
                  <a:schemeClr val="accent4"/>
                </a:solidFill>
                <a:latin typeface="+mn-lt"/>
                <a:ea typeface="+mn-ea"/>
                <a:cs typeface="+mn-cs"/>
              </a:defRPr>
            </a:lvl4pPr>
            <a:lvl5pPr marL="1219200" indent="-228600" algn="l" defTabSz="914400" rtl="0" eaLnBrk="1" latinLnBrk="0" hangingPunct="1">
              <a:lnSpc>
                <a:spcPct val="90000"/>
              </a:lnSpc>
              <a:spcBef>
                <a:spcPts val="0"/>
              </a:spcBef>
              <a:buClr>
                <a:schemeClr val="accent1"/>
              </a:buClr>
              <a:buSzPct val="100000"/>
              <a:buFont typeface="Arial" pitchFamily="34" charset="0"/>
              <a:buChar char="•"/>
              <a:defRPr sz="1800" kern="1200">
                <a:solidFill>
                  <a:schemeClr val="accent4"/>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endParaRPr lang="en-GB" sz="2400" dirty="0">
              <a:solidFill>
                <a:srgbClr val="58595B"/>
              </a:solidFill>
            </a:endParaRPr>
          </a:p>
        </p:txBody>
      </p:sp>
      <p:sp>
        <p:nvSpPr>
          <p:cNvPr id="8" name="Rectangle 7"/>
          <p:cNvSpPr/>
          <p:nvPr/>
        </p:nvSpPr>
        <p:spPr>
          <a:xfrm>
            <a:off x="2147325" y="1728708"/>
            <a:ext cx="554462" cy="706383"/>
          </a:xfrm>
          <a:prstGeom prst="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Text Placeholder 3"/>
          <p:cNvSpPr txBox="1">
            <a:spLocks/>
          </p:cNvSpPr>
          <p:nvPr/>
        </p:nvSpPr>
        <p:spPr>
          <a:xfrm>
            <a:off x="2242947" y="1788887"/>
            <a:ext cx="324036" cy="512666"/>
          </a:xfrm>
          <a:prstGeom prst="rect">
            <a:avLst/>
          </a:prstGeom>
        </p:spPr>
        <p:txBody>
          <a:bodyPr vert="horz" lIns="0" tIns="0" rIns="0" bIns="0" rtlCol="0">
            <a:noAutofit/>
          </a:bodyPr>
          <a:lstStyle>
            <a:lvl1pPr marL="0" indent="0" algn="l" defTabSz="914400" rtl="0" eaLnBrk="1" latinLnBrk="0" hangingPunct="1">
              <a:lnSpc>
                <a:spcPct val="90000"/>
              </a:lnSpc>
              <a:spcBef>
                <a:spcPts val="800"/>
              </a:spcBef>
              <a:buClr>
                <a:schemeClr val="accent1"/>
              </a:buClr>
              <a:buSzPct val="100000"/>
              <a:buFont typeface="Arial" pitchFamily="34" charset="0"/>
              <a:buNone/>
              <a:defRPr sz="2200" b="1" kern="1200">
                <a:solidFill>
                  <a:schemeClr val="accent1"/>
                </a:solidFill>
                <a:latin typeface="+mn-lt"/>
                <a:ea typeface="+mn-ea"/>
                <a:cs typeface="+mn-cs"/>
              </a:defRPr>
            </a:lvl1pPr>
            <a:lvl2pPr marL="512763" indent="-234950" algn="l" defTabSz="914400" rtl="0" eaLnBrk="1" latinLnBrk="0" hangingPunct="1">
              <a:lnSpc>
                <a:spcPct val="90000"/>
              </a:lnSpc>
              <a:spcBef>
                <a:spcPts val="400"/>
              </a:spcBef>
              <a:buClr>
                <a:schemeClr val="accent1"/>
              </a:buClr>
              <a:buSzPct val="100000"/>
              <a:buFont typeface="Arial" pitchFamily="34" charset="0"/>
              <a:buChar char="•"/>
              <a:defRPr sz="1800" kern="1200">
                <a:solidFill>
                  <a:schemeClr val="accent4"/>
                </a:solidFill>
                <a:latin typeface="+mn-lt"/>
                <a:ea typeface="+mn-ea"/>
                <a:cs typeface="+mn-cs"/>
              </a:defRPr>
            </a:lvl2pPr>
            <a:lvl3pPr marL="758825" indent="-228600" algn="l" defTabSz="914400" rtl="0" eaLnBrk="1" latinLnBrk="0" hangingPunct="1">
              <a:lnSpc>
                <a:spcPct val="90000"/>
              </a:lnSpc>
              <a:spcBef>
                <a:spcPts val="200"/>
              </a:spcBef>
              <a:buClr>
                <a:schemeClr val="accent1"/>
              </a:buClr>
              <a:buSzPct val="100000"/>
              <a:buFont typeface="Arial" pitchFamily="34" charset="0"/>
              <a:buChar char="•"/>
              <a:defRPr sz="1800" kern="1200">
                <a:solidFill>
                  <a:schemeClr val="accent4"/>
                </a:solidFill>
                <a:latin typeface="+mn-lt"/>
                <a:ea typeface="+mn-ea"/>
                <a:cs typeface="+mn-cs"/>
              </a:defRPr>
            </a:lvl3pPr>
            <a:lvl4pPr marL="993775" indent="-228600" algn="l" defTabSz="914400" rtl="0" eaLnBrk="1" latinLnBrk="0" hangingPunct="1">
              <a:lnSpc>
                <a:spcPct val="90000"/>
              </a:lnSpc>
              <a:spcBef>
                <a:spcPts val="0"/>
              </a:spcBef>
              <a:buClr>
                <a:schemeClr val="accent1"/>
              </a:buClr>
              <a:buSzPct val="100000"/>
              <a:buFont typeface="Arial" pitchFamily="34" charset="0"/>
              <a:buChar char="•"/>
              <a:defRPr sz="1800" kern="1200">
                <a:solidFill>
                  <a:schemeClr val="accent4"/>
                </a:solidFill>
                <a:latin typeface="+mn-lt"/>
                <a:ea typeface="+mn-ea"/>
                <a:cs typeface="+mn-cs"/>
              </a:defRPr>
            </a:lvl4pPr>
            <a:lvl5pPr marL="1219200" indent="-228600" algn="l" defTabSz="914400" rtl="0" eaLnBrk="1" latinLnBrk="0" hangingPunct="1">
              <a:lnSpc>
                <a:spcPct val="90000"/>
              </a:lnSpc>
              <a:spcBef>
                <a:spcPts val="0"/>
              </a:spcBef>
              <a:buClr>
                <a:schemeClr val="accent1"/>
              </a:buClr>
              <a:buSzPct val="100000"/>
              <a:buFont typeface="Arial" pitchFamily="34" charset="0"/>
              <a:buChar char="•"/>
              <a:defRPr sz="1800" kern="1200">
                <a:solidFill>
                  <a:schemeClr val="accent4"/>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a:r>
              <a:rPr lang="en-GB" sz="4000" dirty="0">
                <a:solidFill>
                  <a:srgbClr val="056731"/>
                </a:solidFill>
              </a:rPr>
              <a:t>1</a:t>
            </a:r>
          </a:p>
        </p:txBody>
      </p:sp>
      <p:sp>
        <p:nvSpPr>
          <p:cNvPr id="10" name="Rectangle 9"/>
          <p:cNvSpPr/>
          <p:nvPr/>
        </p:nvSpPr>
        <p:spPr>
          <a:xfrm>
            <a:off x="2135560" y="2665976"/>
            <a:ext cx="504056" cy="900101"/>
          </a:xfrm>
          <a:prstGeom prst="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Text Placeholder 3"/>
          <p:cNvSpPr txBox="1">
            <a:spLocks/>
          </p:cNvSpPr>
          <p:nvPr/>
        </p:nvSpPr>
        <p:spPr>
          <a:xfrm>
            <a:off x="2253833" y="2879511"/>
            <a:ext cx="324036" cy="473028"/>
          </a:xfrm>
          <a:prstGeom prst="rect">
            <a:avLst/>
          </a:prstGeom>
        </p:spPr>
        <p:txBody>
          <a:bodyPr vert="horz" lIns="0" tIns="0" rIns="0" bIns="0" rtlCol="0">
            <a:noAutofit/>
          </a:bodyPr>
          <a:lstStyle>
            <a:lvl1pPr marL="0" indent="0" algn="l" defTabSz="914400" rtl="0" eaLnBrk="1" latinLnBrk="0" hangingPunct="1">
              <a:lnSpc>
                <a:spcPct val="90000"/>
              </a:lnSpc>
              <a:spcBef>
                <a:spcPts val="800"/>
              </a:spcBef>
              <a:buClr>
                <a:schemeClr val="accent1"/>
              </a:buClr>
              <a:buSzPct val="100000"/>
              <a:buFont typeface="Arial" pitchFamily="34" charset="0"/>
              <a:buNone/>
              <a:defRPr sz="2200" b="1" kern="1200">
                <a:solidFill>
                  <a:schemeClr val="accent1"/>
                </a:solidFill>
                <a:latin typeface="+mn-lt"/>
                <a:ea typeface="+mn-ea"/>
                <a:cs typeface="+mn-cs"/>
              </a:defRPr>
            </a:lvl1pPr>
            <a:lvl2pPr marL="512763" indent="-234950" algn="l" defTabSz="914400" rtl="0" eaLnBrk="1" latinLnBrk="0" hangingPunct="1">
              <a:lnSpc>
                <a:spcPct val="90000"/>
              </a:lnSpc>
              <a:spcBef>
                <a:spcPts val="400"/>
              </a:spcBef>
              <a:buClr>
                <a:schemeClr val="accent1"/>
              </a:buClr>
              <a:buSzPct val="100000"/>
              <a:buFont typeface="Arial" pitchFamily="34" charset="0"/>
              <a:buChar char="•"/>
              <a:defRPr sz="1800" kern="1200">
                <a:solidFill>
                  <a:schemeClr val="accent4"/>
                </a:solidFill>
                <a:latin typeface="+mn-lt"/>
                <a:ea typeface="+mn-ea"/>
                <a:cs typeface="+mn-cs"/>
              </a:defRPr>
            </a:lvl2pPr>
            <a:lvl3pPr marL="758825" indent="-228600" algn="l" defTabSz="914400" rtl="0" eaLnBrk="1" latinLnBrk="0" hangingPunct="1">
              <a:lnSpc>
                <a:spcPct val="90000"/>
              </a:lnSpc>
              <a:spcBef>
                <a:spcPts val="200"/>
              </a:spcBef>
              <a:buClr>
                <a:schemeClr val="accent1"/>
              </a:buClr>
              <a:buSzPct val="100000"/>
              <a:buFont typeface="Arial" pitchFamily="34" charset="0"/>
              <a:buChar char="•"/>
              <a:defRPr sz="1800" kern="1200">
                <a:solidFill>
                  <a:schemeClr val="accent4"/>
                </a:solidFill>
                <a:latin typeface="+mn-lt"/>
                <a:ea typeface="+mn-ea"/>
                <a:cs typeface="+mn-cs"/>
              </a:defRPr>
            </a:lvl3pPr>
            <a:lvl4pPr marL="993775" indent="-228600" algn="l" defTabSz="914400" rtl="0" eaLnBrk="1" latinLnBrk="0" hangingPunct="1">
              <a:lnSpc>
                <a:spcPct val="90000"/>
              </a:lnSpc>
              <a:spcBef>
                <a:spcPts val="0"/>
              </a:spcBef>
              <a:buClr>
                <a:schemeClr val="accent1"/>
              </a:buClr>
              <a:buSzPct val="100000"/>
              <a:buFont typeface="Arial" pitchFamily="34" charset="0"/>
              <a:buChar char="•"/>
              <a:defRPr sz="1800" kern="1200">
                <a:solidFill>
                  <a:schemeClr val="accent4"/>
                </a:solidFill>
                <a:latin typeface="+mn-lt"/>
                <a:ea typeface="+mn-ea"/>
                <a:cs typeface="+mn-cs"/>
              </a:defRPr>
            </a:lvl4pPr>
            <a:lvl5pPr marL="1219200" indent="-228600" algn="l" defTabSz="914400" rtl="0" eaLnBrk="1" latinLnBrk="0" hangingPunct="1">
              <a:lnSpc>
                <a:spcPct val="90000"/>
              </a:lnSpc>
              <a:spcBef>
                <a:spcPts val="0"/>
              </a:spcBef>
              <a:buClr>
                <a:schemeClr val="accent1"/>
              </a:buClr>
              <a:buSzPct val="100000"/>
              <a:buFont typeface="Arial" pitchFamily="34" charset="0"/>
              <a:buChar char="•"/>
              <a:defRPr sz="1800" kern="1200">
                <a:solidFill>
                  <a:schemeClr val="accent4"/>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a:r>
              <a:rPr lang="en-GB" sz="4000" dirty="0">
                <a:solidFill>
                  <a:srgbClr val="056731"/>
                </a:solidFill>
              </a:rPr>
              <a:t>2</a:t>
            </a:r>
          </a:p>
        </p:txBody>
      </p:sp>
      <p:sp>
        <p:nvSpPr>
          <p:cNvPr id="12" name="Rectangle 11"/>
          <p:cNvSpPr/>
          <p:nvPr/>
        </p:nvSpPr>
        <p:spPr>
          <a:xfrm>
            <a:off x="2163823" y="3749860"/>
            <a:ext cx="504056" cy="900101"/>
          </a:xfrm>
          <a:prstGeom prst="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Text Placeholder 3"/>
          <p:cNvSpPr txBox="1">
            <a:spLocks/>
          </p:cNvSpPr>
          <p:nvPr/>
        </p:nvSpPr>
        <p:spPr>
          <a:xfrm>
            <a:off x="2279019" y="3846829"/>
            <a:ext cx="324036" cy="505398"/>
          </a:xfrm>
          <a:prstGeom prst="rect">
            <a:avLst/>
          </a:prstGeom>
        </p:spPr>
        <p:txBody>
          <a:bodyPr vert="horz" lIns="0" tIns="0" rIns="0" bIns="0" rtlCol="0">
            <a:noAutofit/>
          </a:bodyPr>
          <a:lstStyle>
            <a:lvl1pPr marL="0" indent="0" algn="l" defTabSz="914400" rtl="0" eaLnBrk="1" latinLnBrk="0" hangingPunct="1">
              <a:lnSpc>
                <a:spcPct val="90000"/>
              </a:lnSpc>
              <a:spcBef>
                <a:spcPts val="800"/>
              </a:spcBef>
              <a:buClr>
                <a:schemeClr val="accent1"/>
              </a:buClr>
              <a:buSzPct val="100000"/>
              <a:buFont typeface="Arial" pitchFamily="34" charset="0"/>
              <a:buNone/>
              <a:defRPr sz="2200" b="1" kern="1200">
                <a:solidFill>
                  <a:schemeClr val="accent1"/>
                </a:solidFill>
                <a:latin typeface="+mn-lt"/>
                <a:ea typeface="+mn-ea"/>
                <a:cs typeface="+mn-cs"/>
              </a:defRPr>
            </a:lvl1pPr>
            <a:lvl2pPr marL="512763" indent="-234950" algn="l" defTabSz="914400" rtl="0" eaLnBrk="1" latinLnBrk="0" hangingPunct="1">
              <a:lnSpc>
                <a:spcPct val="90000"/>
              </a:lnSpc>
              <a:spcBef>
                <a:spcPts val="400"/>
              </a:spcBef>
              <a:buClr>
                <a:schemeClr val="accent1"/>
              </a:buClr>
              <a:buSzPct val="100000"/>
              <a:buFont typeface="Arial" pitchFamily="34" charset="0"/>
              <a:buChar char="•"/>
              <a:defRPr sz="1800" kern="1200">
                <a:solidFill>
                  <a:schemeClr val="accent4"/>
                </a:solidFill>
                <a:latin typeface="+mn-lt"/>
                <a:ea typeface="+mn-ea"/>
                <a:cs typeface="+mn-cs"/>
              </a:defRPr>
            </a:lvl2pPr>
            <a:lvl3pPr marL="758825" indent="-228600" algn="l" defTabSz="914400" rtl="0" eaLnBrk="1" latinLnBrk="0" hangingPunct="1">
              <a:lnSpc>
                <a:spcPct val="90000"/>
              </a:lnSpc>
              <a:spcBef>
                <a:spcPts val="200"/>
              </a:spcBef>
              <a:buClr>
                <a:schemeClr val="accent1"/>
              </a:buClr>
              <a:buSzPct val="100000"/>
              <a:buFont typeface="Arial" pitchFamily="34" charset="0"/>
              <a:buChar char="•"/>
              <a:defRPr sz="1800" kern="1200">
                <a:solidFill>
                  <a:schemeClr val="accent4"/>
                </a:solidFill>
                <a:latin typeface="+mn-lt"/>
                <a:ea typeface="+mn-ea"/>
                <a:cs typeface="+mn-cs"/>
              </a:defRPr>
            </a:lvl3pPr>
            <a:lvl4pPr marL="993775" indent="-228600" algn="l" defTabSz="914400" rtl="0" eaLnBrk="1" latinLnBrk="0" hangingPunct="1">
              <a:lnSpc>
                <a:spcPct val="90000"/>
              </a:lnSpc>
              <a:spcBef>
                <a:spcPts val="0"/>
              </a:spcBef>
              <a:buClr>
                <a:schemeClr val="accent1"/>
              </a:buClr>
              <a:buSzPct val="100000"/>
              <a:buFont typeface="Arial" pitchFamily="34" charset="0"/>
              <a:buChar char="•"/>
              <a:defRPr sz="1800" kern="1200">
                <a:solidFill>
                  <a:schemeClr val="accent4"/>
                </a:solidFill>
                <a:latin typeface="+mn-lt"/>
                <a:ea typeface="+mn-ea"/>
                <a:cs typeface="+mn-cs"/>
              </a:defRPr>
            </a:lvl4pPr>
            <a:lvl5pPr marL="1219200" indent="-228600" algn="l" defTabSz="914400" rtl="0" eaLnBrk="1" latinLnBrk="0" hangingPunct="1">
              <a:lnSpc>
                <a:spcPct val="90000"/>
              </a:lnSpc>
              <a:spcBef>
                <a:spcPts val="0"/>
              </a:spcBef>
              <a:buClr>
                <a:schemeClr val="accent1"/>
              </a:buClr>
              <a:buSzPct val="100000"/>
              <a:buFont typeface="Arial" pitchFamily="34" charset="0"/>
              <a:buChar char="•"/>
              <a:defRPr sz="1800" kern="1200">
                <a:solidFill>
                  <a:schemeClr val="accent4"/>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a:r>
              <a:rPr lang="en-GB" sz="4000" dirty="0">
                <a:solidFill>
                  <a:srgbClr val="056731"/>
                </a:solidFill>
              </a:rPr>
              <a:t>3</a:t>
            </a:r>
          </a:p>
        </p:txBody>
      </p:sp>
      <p:sp>
        <p:nvSpPr>
          <p:cNvPr id="19" name="Rectangle 18"/>
          <p:cNvSpPr/>
          <p:nvPr/>
        </p:nvSpPr>
        <p:spPr>
          <a:xfrm>
            <a:off x="1524000" y="0"/>
            <a:ext cx="9144000" cy="112474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Title 1"/>
          <p:cNvSpPr txBox="1">
            <a:spLocks/>
          </p:cNvSpPr>
          <p:nvPr/>
        </p:nvSpPr>
        <p:spPr bwMode="auto">
          <a:xfrm>
            <a:off x="2783632" y="404664"/>
            <a:ext cx="7632848" cy="3600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b" anchorCtr="0" compatLnSpc="1">
            <a:prstTxWarp prst="textNoShape">
              <a:avLst/>
            </a:prstTxWarp>
            <a:noAutofit/>
          </a:bodyPr>
          <a:lstStyle>
            <a:lvl1pPr algn="l" rtl="0" fontAlgn="base">
              <a:lnSpc>
                <a:spcPct val="90000"/>
              </a:lnSpc>
              <a:spcBef>
                <a:spcPct val="0"/>
              </a:spcBef>
              <a:spcAft>
                <a:spcPct val="0"/>
              </a:spcAft>
              <a:defRPr sz="2600" b="1" kern="1200">
                <a:solidFill>
                  <a:schemeClr val="accent1"/>
                </a:solidFill>
                <a:latin typeface="+mj-lt"/>
                <a:ea typeface="+mj-ea"/>
                <a:cs typeface="+mj-cs"/>
              </a:defRPr>
            </a:lvl1pPr>
            <a:lvl2pPr algn="l" rtl="0" fontAlgn="base">
              <a:lnSpc>
                <a:spcPct val="90000"/>
              </a:lnSpc>
              <a:spcBef>
                <a:spcPct val="0"/>
              </a:spcBef>
              <a:spcAft>
                <a:spcPct val="0"/>
              </a:spcAft>
              <a:defRPr sz="2600" b="1">
                <a:solidFill>
                  <a:schemeClr val="accent1"/>
                </a:solidFill>
                <a:latin typeface="Myriad Pro"/>
              </a:defRPr>
            </a:lvl2pPr>
            <a:lvl3pPr algn="l" rtl="0" fontAlgn="base">
              <a:lnSpc>
                <a:spcPct val="90000"/>
              </a:lnSpc>
              <a:spcBef>
                <a:spcPct val="0"/>
              </a:spcBef>
              <a:spcAft>
                <a:spcPct val="0"/>
              </a:spcAft>
              <a:defRPr sz="2600" b="1">
                <a:solidFill>
                  <a:schemeClr val="accent1"/>
                </a:solidFill>
                <a:latin typeface="Myriad Pro"/>
              </a:defRPr>
            </a:lvl3pPr>
            <a:lvl4pPr algn="l" rtl="0" fontAlgn="base">
              <a:lnSpc>
                <a:spcPct val="90000"/>
              </a:lnSpc>
              <a:spcBef>
                <a:spcPct val="0"/>
              </a:spcBef>
              <a:spcAft>
                <a:spcPct val="0"/>
              </a:spcAft>
              <a:defRPr sz="2600" b="1">
                <a:solidFill>
                  <a:schemeClr val="accent1"/>
                </a:solidFill>
                <a:latin typeface="Myriad Pro"/>
              </a:defRPr>
            </a:lvl4pPr>
            <a:lvl5pPr algn="l" rtl="0" fontAlgn="base">
              <a:lnSpc>
                <a:spcPct val="90000"/>
              </a:lnSpc>
              <a:spcBef>
                <a:spcPct val="0"/>
              </a:spcBef>
              <a:spcAft>
                <a:spcPct val="0"/>
              </a:spcAft>
              <a:defRPr sz="2600" b="1">
                <a:solidFill>
                  <a:schemeClr val="accent1"/>
                </a:solidFill>
                <a:latin typeface="Myriad Pro"/>
              </a:defRPr>
            </a:lvl5pPr>
            <a:lvl6pPr marL="457200" algn="l" rtl="0" fontAlgn="base">
              <a:lnSpc>
                <a:spcPct val="90000"/>
              </a:lnSpc>
              <a:spcBef>
                <a:spcPct val="0"/>
              </a:spcBef>
              <a:spcAft>
                <a:spcPct val="0"/>
              </a:spcAft>
              <a:defRPr sz="2600" b="1">
                <a:solidFill>
                  <a:schemeClr val="accent1"/>
                </a:solidFill>
                <a:latin typeface="Myriad Pro"/>
              </a:defRPr>
            </a:lvl6pPr>
            <a:lvl7pPr marL="914400" algn="l" rtl="0" fontAlgn="base">
              <a:lnSpc>
                <a:spcPct val="90000"/>
              </a:lnSpc>
              <a:spcBef>
                <a:spcPct val="0"/>
              </a:spcBef>
              <a:spcAft>
                <a:spcPct val="0"/>
              </a:spcAft>
              <a:defRPr sz="2600" b="1">
                <a:solidFill>
                  <a:schemeClr val="accent1"/>
                </a:solidFill>
                <a:latin typeface="Myriad Pro"/>
              </a:defRPr>
            </a:lvl7pPr>
            <a:lvl8pPr marL="1371600" algn="l" rtl="0" fontAlgn="base">
              <a:lnSpc>
                <a:spcPct val="90000"/>
              </a:lnSpc>
              <a:spcBef>
                <a:spcPct val="0"/>
              </a:spcBef>
              <a:spcAft>
                <a:spcPct val="0"/>
              </a:spcAft>
              <a:defRPr sz="2600" b="1">
                <a:solidFill>
                  <a:schemeClr val="accent1"/>
                </a:solidFill>
                <a:latin typeface="Myriad Pro"/>
              </a:defRPr>
            </a:lvl8pPr>
            <a:lvl9pPr marL="1828800" algn="l" rtl="0" fontAlgn="base">
              <a:lnSpc>
                <a:spcPct val="90000"/>
              </a:lnSpc>
              <a:spcBef>
                <a:spcPct val="0"/>
              </a:spcBef>
              <a:spcAft>
                <a:spcPct val="0"/>
              </a:spcAft>
              <a:defRPr sz="2600" b="1">
                <a:solidFill>
                  <a:schemeClr val="accent1"/>
                </a:solidFill>
                <a:latin typeface="Myriad Pro"/>
              </a:defRPr>
            </a:lvl9pPr>
          </a:lstStyle>
          <a:p>
            <a:pPr fontAlgn="auto">
              <a:spcAft>
                <a:spcPts val="0"/>
              </a:spcAft>
              <a:defRPr/>
            </a:pPr>
            <a:r>
              <a:rPr lang="en-GB" sz="2800" dirty="0">
                <a:solidFill>
                  <a:schemeClr val="bg1"/>
                </a:solidFill>
              </a:rPr>
              <a:t>What do we recommend?</a:t>
            </a:r>
          </a:p>
        </p:txBody>
      </p:sp>
      <p:pic>
        <p:nvPicPr>
          <p:cNvPr id="21" name="Picture 2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75520" y="224644"/>
            <a:ext cx="720080" cy="720080"/>
          </a:xfrm>
          <a:prstGeom prst="rect">
            <a:avLst/>
          </a:prstGeom>
        </p:spPr>
      </p:pic>
      <p:sp>
        <p:nvSpPr>
          <p:cNvPr id="24" name="Text Placeholder 5"/>
          <p:cNvSpPr>
            <a:spLocks noGrp="1"/>
          </p:cNvSpPr>
          <p:nvPr>
            <p:ph type="body" sz="quarter" idx="14"/>
          </p:nvPr>
        </p:nvSpPr>
        <p:spPr>
          <a:xfrm>
            <a:off x="2770903" y="1733013"/>
            <a:ext cx="7310740" cy="788374"/>
          </a:xfrm>
        </p:spPr>
        <p:txBody>
          <a:bodyPr>
            <a:normAutofit/>
          </a:bodyPr>
          <a:lstStyle/>
          <a:p>
            <a:r>
              <a:rPr lang="en-GB" sz="2400" dirty="0">
                <a:solidFill>
                  <a:srgbClr val="58595B"/>
                </a:solidFill>
              </a:rPr>
              <a:t>Strengthen the assessment and monitoring of state aid schemes</a:t>
            </a:r>
          </a:p>
        </p:txBody>
      </p:sp>
      <p:sp>
        <p:nvSpPr>
          <p:cNvPr id="25" name="Text Placeholder 5"/>
          <p:cNvSpPr>
            <a:spLocks noGrp="1"/>
          </p:cNvSpPr>
          <p:nvPr>
            <p:ph type="body" sz="quarter" idx="14"/>
          </p:nvPr>
        </p:nvSpPr>
        <p:spPr>
          <a:xfrm>
            <a:off x="2754092" y="2780187"/>
            <a:ext cx="7560840" cy="677852"/>
          </a:xfrm>
        </p:spPr>
        <p:txBody>
          <a:bodyPr>
            <a:noAutofit/>
          </a:bodyPr>
          <a:lstStyle/>
          <a:p>
            <a:r>
              <a:rPr lang="en-GB" sz="2400" dirty="0">
                <a:solidFill>
                  <a:srgbClr val="58595B"/>
                </a:solidFill>
              </a:rPr>
              <a:t>Evaluate the impact of crisis related state aid on competition</a:t>
            </a:r>
          </a:p>
        </p:txBody>
      </p:sp>
      <p:sp>
        <p:nvSpPr>
          <p:cNvPr id="22" name="Text Placeholder 3">
            <a:extLst>
              <a:ext uri="{FF2B5EF4-FFF2-40B4-BE49-F238E27FC236}">
                <a16:creationId xmlns:a16="http://schemas.microsoft.com/office/drawing/2014/main" id="{6F6C292D-D642-41DC-A8E1-AEE6E6F398D0}"/>
              </a:ext>
            </a:extLst>
          </p:cNvPr>
          <p:cNvSpPr txBox="1">
            <a:spLocks noGrp="1"/>
          </p:cNvSpPr>
          <p:nvPr>
            <p:ph type="body" sz="quarter" idx="14"/>
          </p:nvPr>
        </p:nvSpPr>
        <p:spPr>
          <a:xfrm>
            <a:off x="2767118" y="3883997"/>
            <a:ext cx="7535440" cy="631825"/>
          </a:xfrm>
          <a:prstGeom prst="rect">
            <a:avLst/>
          </a:prstGeom>
        </p:spPr>
        <p:txBody>
          <a:bodyPr vert="horz" wrap="square" lIns="0" tIns="0" rIns="0" bIns="0" numCol="1" rtlCol="0" anchor="t" anchorCtr="0" compatLnSpc="1">
            <a:prstTxWarp prst="textNoShape">
              <a:avLst/>
            </a:prstTxWarp>
            <a:noAutofit/>
          </a:bodyPr>
          <a:lstStyle>
            <a:lvl1pPr marL="0" indent="0" algn="l" defTabSz="914400" rtl="0" eaLnBrk="1" latinLnBrk="0" hangingPunct="1">
              <a:lnSpc>
                <a:spcPct val="90000"/>
              </a:lnSpc>
              <a:spcBef>
                <a:spcPts val="800"/>
              </a:spcBef>
              <a:buClr>
                <a:schemeClr val="accent1"/>
              </a:buClr>
              <a:buSzPct val="100000"/>
              <a:buFont typeface="Arial" pitchFamily="34" charset="0"/>
              <a:buNone/>
              <a:defRPr sz="2200" b="1" kern="1200">
                <a:solidFill>
                  <a:schemeClr val="accent1"/>
                </a:solidFill>
                <a:latin typeface="+mn-lt"/>
                <a:ea typeface="+mn-ea"/>
                <a:cs typeface="+mn-cs"/>
              </a:defRPr>
            </a:lvl1pPr>
            <a:lvl2pPr marL="512763" indent="-234950" algn="l" defTabSz="914400" rtl="0" eaLnBrk="1" latinLnBrk="0" hangingPunct="1">
              <a:lnSpc>
                <a:spcPct val="90000"/>
              </a:lnSpc>
              <a:spcBef>
                <a:spcPts val="400"/>
              </a:spcBef>
              <a:buClr>
                <a:schemeClr val="accent1"/>
              </a:buClr>
              <a:buSzPct val="100000"/>
              <a:buFont typeface="Arial" pitchFamily="34" charset="0"/>
              <a:buChar char="•"/>
              <a:defRPr sz="1800" kern="1200">
                <a:solidFill>
                  <a:schemeClr val="accent4"/>
                </a:solidFill>
                <a:latin typeface="+mn-lt"/>
                <a:ea typeface="+mn-ea"/>
                <a:cs typeface="+mn-cs"/>
              </a:defRPr>
            </a:lvl2pPr>
            <a:lvl3pPr marL="758825" indent="-228600" algn="l" defTabSz="914400" rtl="0" eaLnBrk="1" latinLnBrk="0" hangingPunct="1">
              <a:lnSpc>
                <a:spcPct val="90000"/>
              </a:lnSpc>
              <a:spcBef>
                <a:spcPts val="200"/>
              </a:spcBef>
              <a:buClr>
                <a:schemeClr val="accent1"/>
              </a:buClr>
              <a:buSzPct val="100000"/>
              <a:buFont typeface="Arial" pitchFamily="34" charset="0"/>
              <a:buChar char="•"/>
              <a:defRPr sz="1800" kern="1200">
                <a:solidFill>
                  <a:schemeClr val="accent4"/>
                </a:solidFill>
                <a:latin typeface="+mn-lt"/>
                <a:ea typeface="+mn-ea"/>
                <a:cs typeface="+mn-cs"/>
              </a:defRPr>
            </a:lvl3pPr>
            <a:lvl4pPr marL="993775" indent="-228600" algn="l" defTabSz="914400" rtl="0" eaLnBrk="1" latinLnBrk="0" hangingPunct="1">
              <a:lnSpc>
                <a:spcPct val="90000"/>
              </a:lnSpc>
              <a:spcBef>
                <a:spcPts val="0"/>
              </a:spcBef>
              <a:buClr>
                <a:schemeClr val="accent1"/>
              </a:buClr>
              <a:buSzPct val="100000"/>
              <a:buFont typeface="Arial" pitchFamily="34" charset="0"/>
              <a:buChar char="•"/>
              <a:defRPr sz="1800" kern="1200">
                <a:solidFill>
                  <a:schemeClr val="accent4"/>
                </a:solidFill>
                <a:latin typeface="+mn-lt"/>
                <a:ea typeface="+mn-ea"/>
                <a:cs typeface="+mn-cs"/>
              </a:defRPr>
            </a:lvl4pPr>
            <a:lvl5pPr marL="1219200" indent="-228600" algn="l" defTabSz="914400" rtl="0" eaLnBrk="1" latinLnBrk="0" hangingPunct="1">
              <a:lnSpc>
                <a:spcPct val="90000"/>
              </a:lnSpc>
              <a:spcBef>
                <a:spcPts val="0"/>
              </a:spcBef>
              <a:buClr>
                <a:schemeClr val="accent1"/>
              </a:buClr>
              <a:buSzPct val="100000"/>
              <a:buFont typeface="Arial" pitchFamily="34" charset="0"/>
              <a:buChar char="•"/>
              <a:defRPr sz="1800" kern="1200">
                <a:solidFill>
                  <a:schemeClr val="accent4"/>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GB" sz="2400" dirty="0">
                <a:solidFill>
                  <a:srgbClr val="58595B"/>
                </a:solidFill>
              </a:rPr>
              <a:t>Enhance the transparency of state aid and improve state aid reporting for evidence based policy making</a:t>
            </a:r>
          </a:p>
        </p:txBody>
      </p:sp>
      <p:sp>
        <p:nvSpPr>
          <p:cNvPr id="3" name="Rectangle 2">
            <a:extLst>
              <a:ext uri="{FF2B5EF4-FFF2-40B4-BE49-F238E27FC236}">
                <a16:creationId xmlns:a16="http://schemas.microsoft.com/office/drawing/2014/main" id="{8A475674-31FD-A5F9-579E-C34A4BBE5F0D}"/>
              </a:ext>
            </a:extLst>
          </p:cNvPr>
          <p:cNvSpPr/>
          <p:nvPr/>
        </p:nvSpPr>
        <p:spPr>
          <a:xfrm>
            <a:off x="2172528" y="4995174"/>
            <a:ext cx="504056" cy="900101"/>
          </a:xfrm>
          <a:prstGeom prst="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Text Placeholder 3">
            <a:extLst>
              <a:ext uri="{FF2B5EF4-FFF2-40B4-BE49-F238E27FC236}">
                <a16:creationId xmlns:a16="http://schemas.microsoft.com/office/drawing/2014/main" id="{8BBBCFDA-8B38-D105-282F-04C9FF90B7B2}"/>
              </a:ext>
            </a:extLst>
          </p:cNvPr>
          <p:cNvSpPr txBox="1">
            <a:spLocks/>
          </p:cNvSpPr>
          <p:nvPr/>
        </p:nvSpPr>
        <p:spPr>
          <a:xfrm>
            <a:off x="2262538" y="5187808"/>
            <a:ext cx="324036" cy="505398"/>
          </a:xfrm>
          <a:prstGeom prst="rect">
            <a:avLst/>
          </a:prstGeom>
        </p:spPr>
        <p:txBody>
          <a:bodyPr vert="horz" lIns="0" tIns="0" rIns="0" bIns="0" rtlCol="0">
            <a:noAutofit/>
          </a:bodyPr>
          <a:lstStyle>
            <a:lvl1pPr marL="0" indent="0" algn="l" defTabSz="914400" rtl="0" eaLnBrk="1" latinLnBrk="0" hangingPunct="1">
              <a:lnSpc>
                <a:spcPct val="90000"/>
              </a:lnSpc>
              <a:spcBef>
                <a:spcPts val="800"/>
              </a:spcBef>
              <a:buClr>
                <a:schemeClr val="accent1"/>
              </a:buClr>
              <a:buSzPct val="100000"/>
              <a:buFont typeface="Arial" pitchFamily="34" charset="0"/>
              <a:buNone/>
              <a:defRPr sz="2200" b="1" kern="1200">
                <a:solidFill>
                  <a:schemeClr val="accent1"/>
                </a:solidFill>
                <a:latin typeface="+mn-lt"/>
                <a:ea typeface="+mn-ea"/>
                <a:cs typeface="+mn-cs"/>
              </a:defRPr>
            </a:lvl1pPr>
            <a:lvl2pPr marL="512763" indent="-234950" algn="l" defTabSz="914400" rtl="0" eaLnBrk="1" latinLnBrk="0" hangingPunct="1">
              <a:lnSpc>
                <a:spcPct val="90000"/>
              </a:lnSpc>
              <a:spcBef>
                <a:spcPts val="400"/>
              </a:spcBef>
              <a:buClr>
                <a:schemeClr val="accent1"/>
              </a:buClr>
              <a:buSzPct val="100000"/>
              <a:buFont typeface="Arial" pitchFamily="34" charset="0"/>
              <a:buChar char="•"/>
              <a:defRPr sz="1800" kern="1200">
                <a:solidFill>
                  <a:schemeClr val="accent4"/>
                </a:solidFill>
                <a:latin typeface="+mn-lt"/>
                <a:ea typeface="+mn-ea"/>
                <a:cs typeface="+mn-cs"/>
              </a:defRPr>
            </a:lvl2pPr>
            <a:lvl3pPr marL="758825" indent="-228600" algn="l" defTabSz="914400" rtl="0" eaLnBrk="1" latinLnBrk="0" hangingPunct="1">
              <a:lnSpc>
                <a:spcPct val="90000"/>
              </a:lnSpc>
              <a:spcBef>
                <a:spcPts val="200"/>
              </a:spcBef>
              <a:buClr>
                <a:schemeClr val="accent1"/>
              </a:buClr>
              <a:buSzPct val="100000"/>
              <a:buFont typeface="Arial" pitchFamily="34" charset="0"/>
              <a:buChar char="•"/>
              <a:defRPr sz="1800" kern="1200">
                <a:solidFill>
                  <a:schemeClr val="accent4"/>
                </a:solidFill>
                <a:latin typeface="+mn-lt"/>
                <a:ea typeface="+mn-ea"/>
                <a:cs typeface="+mn-cs"/>
              </a:defRPr>
            </a:lvl3pPr>
            <a:lvl4pPr marL="993775" indent="-228600" algn="l" defTabSz="914400" rtl="0" eaLnBrk="1" latinLnBrk="0" hangingPunct="1">
              <a:lnSpc>
                <a:spcPct val="90000"/>
              </a:lnSpc>
              <a:spcBef>
                <a:spcPts val="0"/>
              </a:spcBef>
              <a:buClr>
                <a:schemeClr val="accent1"/>
              </a:buClr>
              <a:buSzPct val="100000"/>
              <a:buFont typeface="Arial" pitchFamily="34" charset="0"/>
              <a:buChar char="•"/>
              <a:defRPr sz="1800" kern="1200">
                <a:solidFill>
                  <a:schemeClr val="accent4"/>
                </a:solidFill>
                <a:latin typeface="+mn-lt"/>
                <a:ea typeface="+mn-ea"/>
                <a:cs typeface="+mn-cs"/>
              </a:defRPr>
            </a:lvl4pPr>
            <a:lvl5pPr marL="1219200" indent="-228600" algn="l" defTabSz="914400" rtl="0" eaLnBrk="1" latinLnBrk="0" hangingPunct="1">
              <a:lnSpc>
                <a:spcPct val="90000"/>
              </a:lnSpc>
              <a:spcBef>
                <a:spcPts val="0"/>
              </a:spcBef>
              <a:buClr>
                <a:schemeClr val="accent1"/>
              </a:buClr>
              <a:buSzPct val="100000"/>
              <a:buFont typeface="Arial" pitchFamily="34" charset="0"/>
              <a:buChar char="•"/>
              <a:defRPr sz="1800" kern="1200">
                <a:solidFill>
                  <a:schemeClr val="accent4"/>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a:r>
              <a:rPr lang="en-GB" sz="4000" dirty="0">
                <a:solidFill>
                  <a:srgbClr val="056731"/>
                </a:solidFill>
              </a:rPr>
              <a:t>4</a:t>
            </a:r>
          </a:p>
        </p:txBody>
      </p:sp>
      <p:sp>
        <p:nvSpPr>
          <p:cNvPr id="18" name="Text Placeholder 3">
            <a:extLst>
              <a:ext uri="{FF2B5EF4-FFF2-40B4-BE49-F238E27FC236}">
                <a16:creationId xmlns:a16="http://schemas.microsoft.com/office/drawing/2014/main" id="{1905BA90-3CF1-5A14-310E-6374642F5EBA}"/>
              </a:ext>
            </a:extLst>
          </p:cNvPr>
          <p:cNvSpPr txBox="1">
            <a:spLocks/>
          </p:cNvSpPr>
          <p:nvPr/>
        </p:nvSpPr>
        <p:spPr>
          <a:xfrm>
            <a:off x="2778492" y="5145838"/>
            <a:ext cx="7535440" cy="631825"/>
          </a:xfrm>
          <a:prstGeom prst="rect">
            <a:avLst/>
          </a:prstGeom>
        </p:spPr>
        <p:txBody>
          <a:bodyPr vert="horz" lIns="0" tIns="0" rIns="0" bIns="0" rtlCol="0">
            <a:noAutofit/>
          </a:bodyPr>
          <a:lstStyle>
            <a:lvl1pPr marL="0" indent="0" algn="l" defTabSz="914400" rtl="0" eaLnBrk="1" latinLnBrk="0" hangingPunct="1">
              <a:lnSpc>
                <a:spcPct val="90000"/>
              </a:lnSpc>
              <a:spcBef>
                <a:spcPts val="800"/>
              </a:spcBef>
              <a:buClr>
                <a:schemeClr val="accent1"/>
              </a:buClr>
              <a:buSzPct val="100000"/>
              <a:buFont typeface="Arial" pitchFamily="34" charset="0"/>
              <a:buNone/>
              <a:defRPr sz="2200" b="1" kern="1200">
                <a:solidFill>
                  <a:schemeClr val="accent1"/>
                </a:solidFill>
                <a:latin typeface="+mn-lt"/>
                <a:ea typeface="+mn-ea"/>
                <a:cs typeface="+mn-cs"/>
              </a:defRPr>
            </a:lvl1pPr>
            <a:lvl2pPr marL="512763" indent="-234950" algn="l" defTabSz="914400" rtl="0" eaLnBrk="1" latinLnBrk="0" hangingPunct="1">
              <a:lnSpc>
                <a:spcPct val="90000"/>
              </a:lnSpc>
              <a:spcBef>
                <a:spcPts val="400"/>
              </a:spcBef>
              <a:buClr>
                <a:schemeClr val="accent1"/>
              </a:buClr>
              <a:buSzPct val="100000"/>
              <a:buFont typeface="Arial" pitchFamily="34" charset="0"/>
              <a:buChar char="•"/>
              <a:defRPr sz="1800" kern="1200">
                <a:solidFill>
                  <a:schemeClr val="accent4"/>
                </a:solidFill>
                <a:latin typeface="+mn-lt"/>
                <a:ea typeface="+mn-ea"/>
                <a:cs typeface="+mn-cs"/>
              </a:defRPr>
            </a:lvl2pPr>
            <a:lvl3pPr marL="758825" indent="-228600" algn="l" defTabSz="914400" rtl="0" eaLnBrk="1" latinLnBrk="0" hangingPunct="1">
              <a:lnSpc>
                <a:spcPct val="90000"/>
              </a:lnSpc>
              <a:spcBef>
                <a:spcPts val="200"/>
              </a:spcBef>
              <a:buClr>
                <a:schemeClr val="accent1"/>
              </a:buClr>
              <a:buSzPct val="100000"/>
              <a:buFont typeface="Arial" pitchFamily="34" charset="0"/>
              <a:buChar char="•"/>
              <a:defRPr sz="1800" kern="1200">
                <a:solidFill>
                  <a:schemeClr val="accent4"/>
                </a:solidFill>
                <a:latin typeface="+mn-lt"/>
                <a:ea typeface="+mn-ea"/>
                <a:cs typeface="+mn-cs"/>
              </a:defRPr>
            </a:lvl3pPr>
            <a:lvl4pPr marL="993775" indent="-228600" algn="l" defTabSz="914400" rtl="0" eaLnBrk="1" latinLnBrk="0" hangingPunct="1">
              <a:lnSpc>
                <a:spcPct val="90000"/>
              </a:lnSpc>
              <a:spcBef>
                <a:spcPts val="0"/>
              </a:spcBef>
              <a:buClr>
                <a:schemeClr val="accent1"/>
              </a:buClr>
              <a:buSzPct val="100000"/>
              <a:buFont typeface="Arial" pitchFamily="34" charset="0"/>
              <a:buChar char="•"/>
              <a:defRPr sz="1800" kern="1200">
                <a:solidFill>
                  <a:schemeClr val="accent4"/>
                </a:solidFill>
                <a:latin typeface="+mn-lt"/>
                <a:ea typeface="+mn-ea"/>
                <a:cs typeface="+mn-cs"/>
              </a:defRPr>
            </a:lvl4pPr>
            <a:lvl5pPr marL="1219200" indent="-228600" algn="l" defTabSz="914400" rtl="0" eaLnBrk="1" latinLnBrk="0" hangingPunct="1">
              <a:lnSpc>
                <a:spcPct val="90000"/>
              </a:lnSpc>
              <a:spcBef>
                <a:spcPts val="0"/>
              </a:spcBef>
              <a:buClr>
                <a:schemeClr val="accent1"/>
              </a:buClr>
              <a:buSzPct val="100000"/>
              <a:buFont typeface="Arial" pitchFamily="34" charset="0"/>
              <a:buChar char="•"/>
              <a:defRPr sz="1800" kern="1200">
                <a:solidFill>
                  <a:schemeClr val="accent4"/>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GB" sz="2400" dirty="0">
                <a:solidFill>
                  <a:srgbClr val="58595B"/>
                </a:solidFill>
              </a:rPr>
              <a:t>Improve analysis of the need for state aid to support EU industrial policy objectives</a:t>
            </a:r>
          </a:p>
        </p:txBody>
      </p:sp>
    </p:spTree>
    <p:extLst>
      <p:ext uri="{BB962C8B-B14F-4D97-AF65-F5344CB8AC3E}">
        <p14:creationId xmlns:p14="http://schemas.microsoft.com/office/powerpoint/2010/main" val="173754841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itle 1"/>
          <p:cNvSpPr>
            <a:spLocks noGrp="1"/>
          </p:cNvSpPr>
          <p:nvPr>
            <p:ph type="title"/>
          </p:nvPr>
        </p:nvSpPr>
        <p:spPr>
          <a:xfrm>
            <a:off x="2100000" y="1573213"/>
            <a:ext cx="8064500" cy="539750"/>
          </a:xfrm>
        </p:spPr>
        <p:txBody>
          <a:bodyPr/>
          <a:lstStyle/>
          <a:p>
            <a:pPr eaLnBrk="1" hangingPunct="1"/>
            <a:r>
              <a:rPr lang="en-GB" altLang="en-US" dirty="0"/>
              <a:t>European Court of Auditors</a:t>
            </a:r>
          </a:p>
        </p:txBody>
      </p:sp>
      <p:sp>
        <p:nvSpPr>
          <p:cNvPr id="45059" name="Text Placeholder 2"/>
          <p:cNvSpPr>
            <a:spLocks noGrp="1"/>
          </p:cNvSpPr>
          <p:nvPr>
            <p:ph type="body" idx="1"/>
          </p:nvPr>
        </p:nvSpPr>
        <p:spPr>
          <a:xfrm>
            <a:off x="2100000" y="2533031"/>
            <a:ext cx="8064500" cy="358775"/>
          </a:xfrm>
        </p:spPr>
        <p:txBody>
          <a:bodyPr/>
          <a:lstStyle/>
          <a:p>
            <a:pPr eaLnBrk="1" hangingPunct="1"/>
            <a:r>
              <a:rPr lang="en-GB" altLang="en-US" b="1" dirty="0"/>
              <a:t>Work related to ethics</a:t>
            </a:r>
          </a:p>
        </p:txBody>
      </p:sp>
      <p:sp>
        <p:nvSpPr>
          <p:cNvPr id="6" name="Slide Number Placeholder 3"/>
          <p:cNvSpPr txBox="1">
            <a:spLocks/>
          </p:cNvSpPr>
          <p:nvPr/>
        </p:nvSpPr>
        <p:spPr>
          <a:xfrm>
            <a:off x="9450363" y="6352362"/>
            <a:ext cx="720080" cy="252413"/>
          </a:xfrm>
          <a:prstGeom prst="rect">
            <a:avLst/>
          </a:prstGeom>
        </p:spPr>
        <p:txBody>
          <a:bodyPr/>
          <a:lstStyle>
            <a:defPPr>
              <a:defRPr lang="en-US"/>
            </a:defPPr>
            <a:lvl1pPr algn="l" rtl="0" fontAlgn="base">
              <a:spcBef>
                <a:spcPct val="0"/>
              </a:spcBef>
              <a:spcAft>
                <a:spcPct val="0"/>
              </a:spcAft>
              <a:defRPr kern="1200">
                <a:solidFill>
                  <a:schemeClr val="tx1"/>
                </a:solidFill>
                <a:latin typeface="Myriad Pro"/>
                <a:ea typeface="+mn-ea"/>
                <a:cs typeface="Arial" pitchFamily="34" charset="0"/>
              </a:defRPr>
            </a:lvl1pPr>
            <a:lvl2pPr marL="457200" algn="l" rtl="0" fontAlgn="base">
              <a:spcBef>
                <a:spcPct val="0"/>
              </a:spcBef>
              <a:spcAft>
                <a:spcPct val="0"/>
              </a:spcAft>
              <a:defRPr kern="1200">
                <a:solidFill>
                  <a:schemeClr val="tx1"/>
                </a:solidFill>
                <a:latin typeface="Myriad Pro"/>
                <a:ea typeface="+mn-ea"/>
                <a:cs typeface="Arial" pitchFamily="34" charset="0"/>
              </a:defRPr>
            </a:lvl2pPr>
            <a:lvl3pPr marL="914400" algn="l" rtl="0" fontAlgn="base">
              <a:spcBef>
                <a:spcPct val="0"/>
              </a:spcBef>
              <a:spcAft>
                <a:spcPct val="0"/>
              </a:spcAft>
              <a:defRPr kern="1200">
                <a:solidFill>
                  <a:schemeClr val="tx1"/>
                </a:solidFill>
                <a:latin typeface="Myriad Pro"/>
                <a:ea typeface="+mn-ea"/>
                <a:cs typeface="Arial" pitchFamily="34" charset="0"/>
              </a:defRPr>
            </a:lvl3pPr>
            <a:lvl4pPr marL="1371600" algn="l" rtl="0" fontAlgn="base">
              <a:spcBef>
                <a:spcPct val="0"/>
              </a:spcBef>
              <a:spcAft>
                <a:spcPct val="0"/>
              </a:spcAft>
              <a:defRPr kern="1200">
                <a:solidFill>
                  <a:schemeClr val="tx1"/>
                </a:solidFill>
                <a:latin typeface="Myriad Pro"/>
                <a:ea typeface="+mn-ea"/>
                <a:cs typeface="Arial" pitchFamily="34" charset="0"/>
              </a:defRPr>
            </a:lvl4pPr>
            <a:lvl5pPr marL="1828800" algn="l" rtl="0" fontAlgn="base">
              <a:spcBef>
                <a:spcPct val="0"/>
              </a:spcBef>
              <a:spcAft>
                <a:spcPct val="0"/>
              </a:spcAft>
              <a:defRPr kern="1200">
                <a:solidFill>
                  <a:schemeClr val="tx1"/>
                </a:solidFill>
                <a:latin typeface="Myriad Pro"/>
                <a:ea typeface="+mn-ea"/>
                <a:cs typeface="Arial" pitchFamily="34" charset="0"/>
              </a:defRPr>
            </a:lvl5pPr>
            <a:lvl6pPr marL="2286000" algn="l" defTabSz="914400" rtl="0" eaLnBrk="1" latinLnBrk="0" hangingPunct="1">
              <a:defRPr kern="1200">
                <a:solidFill>
                  <a:schemeClr val="tx1"/>
                </a:solidFill>
                <a:latin typeface="Myriad Pro"/>
                <a:ea typeface="+mn-ea"/>
                <a:cs typeface="Arial" pitchFamily="34" charset="0"/>
              </a:defRPr>
            </a:lvl6pPr>
            <a:lvl7pPr marL="2743200" algn="l" defTabSz="914400" rtl="0" eaLnBrk="1" latinLnBrk="0" hangingPunct="1">
              <a:defRPr kern="1200">
                <a:solidFill>
                  <a:schemeClr val="tx1"/>
                </a:solidFill>
                <a:latin typeface="Myriad Pro"/>
                <a:ea typeface="+mn-ea"/>
                <a:cs typeface="Arial" pitchFamily="34" charset="0"/>
              </a:defRPr>
            </a:lvl7pPr>
            <a:lvl8pPr marL="3200400" algn="l" defTabSz="914400" rtl="0" eaLnBrk="1" latinLnBrk="0" hangingPunct="1">
              <a:defRPr kern="1200">
                <a:solidFill>
                  <a:schemeClr val="tx1"/>
                </a:solidFill>
                <a:latin typeface="Myriad Pro"/>
                <a:ea typeface="+mn-ea"/>
                <a:cs typeface="Arial" pitchFamily="34" charset="0"/>
              </a:defRPr>
            </a:lvl8pPr>
            <a:lvl9pPr marL="3657600" algn="l" defTabSz="914400" rtl="0" eaLnBrk="1" latinLnBrk="0" hangingPunct="1">
              <a:defRPr kern="1200">
                <a:solidFill>
                  <a:schemeClr val="tx1"/>
                </a:solidFill>
                <a:latin typeface="Myriad Pro"/>
                <a:ea typeface="+mn-ea"/>
                <a:cs typeface="Arial" pitchFamily="34" charset="0"/>
              </a:defRPr>
            </a:lvl9pPr>
          </a:lstStyle>
          <a:p>
            <a:pPr>
              <a:defRPr/>
            </a:pPr>
            <a:endParaRPr lang="en-GB" sz="1000" b="1" dirty="0">
              <a:solidFill>
                <a:schemeClr val="bg1"/>
              </a:solidFill>
            </a:endParaRPr>
          </a:p>
        </p:txBody>
      </p:sp>
    </p:spTree>
    <p:extLst>
      <p:ext uri="{BB962C8B-B14F-4D97-AF65-F5344CB8AC3E}">
        <p14:creationId xmlns:p14="http://schemas.microsoft.com/office/powerpoint/2010/main" val="83551584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a:xfrm>
            <a:off x="1991544" y="260648"/>
            <a:ext cx="3600400" cy="4318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r>
              <a:rPr lang="en-US" sz="2400" dirty="0"/>
              <a:t>ECA Representative to the EU Inter-institutional ethics body</a:t>
            </a:r>
            <a:endParaRPr lang="en-US" sz="2400" dirty="0">
              <a:solidFill>
                <a:schemeClr val="bg1">
                  <a:lumMod val="50000"/>
                </a:schemeClr>
              </a:solidFill>
            </a:endParaRPr>
          </a:p>
        </p:txBody>
      </p:sp>
      <p:sp>
        <p:nvSpPr>
          <p:cNvPr id="5" name="Slide Number Placeholder 3"/>
          <p:cNvSpPr txBox="1">
            <a:spLocks/>
          </p:cNvSpPr>
          <p:nvPr/>
        </p:nvSpPr>
        <p:spPr>
          <a:xfrm>
            <a:off x="9450363" y="6352362"/>
            <a:ext cx="720080" cy="252413"/>
          </a:xfrm>
          <a:prstGeom prst="rect">
            <a:avLst/>
          </a:prstGeom>
        </p:spPr>
        <p:txBody>
          <a:bodyPr/>
          <a:lstStyle>
            <a:defPPr>
              <a:defRPr lang="en-US"/>
            </a:defPPr>
            <a:lvl1pPr algn="l" rtl="0" fontAlgn="base">
              <a:spcBef>
                <a:spcPct val="0"/>
              </a:spcBef>
              <a:spcAft>
                <a:spcPct val="0"/>
              </a:spcAft>
              <a:defRPr kern="1200">
                <a:solidFill>
                  <a:schemeClr val="tx1"/>
                </a:solidFill>
                <a:latin typeface="Myriad Pro"/>
                <a:ea typeface="+mn-ea"/>
                <a:cs typeface="Arial" pitchFamily="34" charset="0"/>
              </a:defRPr>
            </a:lvl1pPr>
            <a:lvl2pPr marL="457200" algn="l" rtl="0" fontAlgn="base">
              <a:spcBef>
                <a:spcPct val="0"/>
              </a:spcBef>
              <a:spcAft>
                <a:spcPct val="0"/>
              </a:spcAft>
              <a:defRPr kern="1200">
                <a:solidFill>
                  <a:schemeClr val="tx1"/>
                </a:solidFill>
                <a:latin typeface="Myriad Pro"/>
                <a:ea typeface="+mn-ea"/>
                <a:cs typeface="Arial" pitchFamily="34" charset="0"/>
              </a:defRPr>
            </a:lvl2pPr>
            <a:lvl3pPr marL="914400" algn="l" rtl="0" fontAlgn="base">
              <a:spcBef>
                <a:spcPct val="0"/>
              </a:spcBef>
              <a:spcAft>
                <a:spcPct val="0"/>
              </a:spcAft>
              <a:defRPr kern="1200">
                <a:solidFill>
                  <a:schemeClr val="tx1"/>
                </a:solidFill>
                <a:latin typeface="Myriad Pro"/>
                <a:ea typeface="+mn-ea"/>
                <a:cs typeface="Arial" pitchFamily="34" charset="0"/>
              </a:defRPr>
            </a:lvl3pPr>
            <a:lvl4pPr marL="1371600" algn="l" rtl="0" fontAlgn="base">
              <a:spcBef>
                <a:spcPct val="0"/>
              </a:spcBef>
              <a:spcAft>
                <a:spcPct val="0"/>
              </a:spcAft>
              <a:defRPr kern="1200">
                <a:solidFill>
                  <a:schemeClr val="tx1"/>
                </a:solidFill>
                <a:latin typeface="Myriad Pro"/>
                <a:ea typeface="+mn-ea"/>
                <a:cs typeface="Arial" pitchFamily="34" charset="0"/>
              </a:defRPr>
            </a:lvl4pPr>
            <a:lvl5pPr marL="1828800" algn="l" rtl="0" fontAlgn="base">
              <a:spcBef>
                <a:spcPct val="0"/>
              </a:spcBef>
              <a:spcAft>
                <a:spcPct val="0"/>
              </a:spcAft>
              <a:defRPr kern="1200">
                <a:solidFill>
                  <a:schemeClr val="tx1"/>
                </a:solidFill>
                <a:latin typeface="Myriad Pro"/>
                <a:ea typeface="+mn-ea"/>
                <a:cs typeface="Arial" pitchFamily="34" charset="0"/>
              </a:defRPr>
            </a:lvl5pPr>
            <a:lvl6pPr marL="2286000" algn="l" defTabSz="914400" rtl="0" eaLnBrk="1" latinLnBrk="0" hangingPunct="1">
              <a:defRPr kern="1200">
                <a:solidFill>
                  <a:schemeClr val="tx1"/>
                </a:solidFill>
                <a:latin typeface="Myriad Pro"/>
                <a:ea typeface="+mn-ea"/>
                <a:cs typeface="Arial" pitchFamily="34" charset="0"/>
              </a:defRPr>
            </a:lvl6pPr>
            <a:lvl7pPr marL="2743200" algn="l" defTabSz="914400" rtl="0" eaLnBrk="1" latinLnBrk="0" hangingPunct="1">
              <a:defRPr kern="1200">
                <a:solidFill>
                  <a:schemeClr val="tx1"/>
                </a:solidFill>
                <a:latin typeface="Myriad Pro"/>
                <a:ea typeface="+mn-ea"/>
                <a:cs typeface="Arial" pitchFamily="34" charset="0"/>
              </a:defRPr>
            </a:lvl7pPr>
            <a:lvl8pPr marL="3200400" algn="l" defTabSz="914400" rtl="0" eaLnBrk="1" latinLnBrk="0" hangingPunct="1">
              <a:defRPr kern="1200">
                <a:solidFill>
                  <a:schemeClr val="tx1"/>
                </a:solidFill>
                <a:latin typeface="Myriad Pro"/>
                <a:ea typeface="+mn-ea"/>
                <a:cs typeface="Arial" pitchFamily="34" charset="0"/>
              </a:defRPr>
            </a:lvl8pPr>
            <a:lvl9pPr marL="3657600" algn="l" defTabSz="914400" rtl="0" eaLnBrk="1" latinLnBrk="0" hangingPunct="1">
              <a:defRPr kern="1200">
                <a:solidFill>
                  <a:schemeClr val="tx1"/>
                </a:solidFill>
                <a:latin typeface="Myriad Pro"/>
                <a:ea typeface="+mn-ea"/>
                <a:cs typeface="Arial" pitchFamily="34" charset="0"/>
              </a:defRPr>
            </a:lvl9pPr>
          </a:lstStyle>
          <a:p>
            <a:pPr>
              <a:defRPr/>
            </a:pPr>
            <a:r>
              <a:rPr lang="pl-PL" sz="1000" b="1" dirty="0" err="1">
                <a:solidFill>
                  <a:schemeClr val="bg1"/>
                </a:solidFill>
              </a:rPr>
              <a:t>Slide</a:t>
            </a:r>
            <a:r>
              <a:rPr lang="pl-PL" sz="1000" b="1" dirty="0">
                <a:solidFill>
                  <a:schemeClr val="bg1"/>
                </a:solidFill>
              </a:rPr>
              <a:t> </a:t>
            </a:r>
            <a:r>
              <a:rPr lang="en-GB" sz="1000" b="1" dirty="0">
                <a:solidFill>
                  <a:schemeClr val="bg1"/>
                </a:solidFill>
              </a:rPr>
              <a:t>38</a:t>
            </a:r>
          </a:p>
        </p:txBody>
      </p:sp>
      <p:sp>
        <p:nvSpPr>
          <p:cNvPr id="6" name="Title 1">
            <a:extLst>
              <a:ext uri="{FF2B5EF4-FFF2-40B4-BE49-F238E27FC236}">
                <a16:creationId xmlns:a16="http://schemas.microsoft.com/office/drawing/2014/main" id="{0772BC53-D187-4666-9566-D1F8F8F90154}"/>
              </a:ext>
            </a:extLst>
          </p:cNvPr>
          <p:cNvSpPr txBox="1">
            <a:spLocks/>
          </p:cNvSpPr>
          <p:nvPr/>
        </p:nvSpPr>
        <p:spPr bwMode="auto">
          <a:xfrm>
            <a:off x="6168008" y="260648"/>
            <a:ext cx="3600400"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lvl1pPr algn="l" rtl="0" eaLnBrk="0" fontAlgn="base" hangingPunct="0">
              <a:lnSpc>
                <a:spcPct val="90000"/>
              </a:lnSpc>
              <a:spcBef>
                <a:spcPct val="0"/>
              </a:spcBef>
              <a:spcAft>
                <a:spcPct val="0"/>
              </a:spcAft>
              <a:defRPr sz="2600" b="1" kern="1200">
                <a:solidFill>
                  <a:schemeClr val="accent1"/>
                </a:solidFill>
                <a:latin typeface="+mj-lt"/>
                <a:ea typeface="+mj-ea"/>
                <a:cs typeface="+mj-cs"/>
              </a:defRPr>
            </a:lvl1pPr>
            <a:lvl2pPr algn="l" rtl="0" eaLnBrk="0" fontAlgn="base" hangingPunct="0">
              <a:lnSpc>
                <a:spcPct val="90000"/>
              </a:lnSpc>
              <a:spcBef>
                <a:spcPct val="0"/>
              </a:spcBef>
              <a:spcAft>
                <a:spcPct val="0"/>
              </a:spcAft>
              <a:defRPr sz="2600" b="1">
                <a:solidFill>
                  <a:schemeClr val="accent1"/>
                </a:solidFill>
                <a:latin typeface="Myriad Pro"/>
              </a:defRPr>
            </a:lvl2pPr>
            <a:lvl3pPr algn="l" rtl="0" eaLnBrk="0" fontAlgn="base" hangingPunct="0">
              <a:lnSpc>
                <a:spcPct val="90000"/>
              </a:lnSpc>
              <a:spcBef>
                <a:spcPct val="0"/>
              </a:spcBef>
              <a:spcAft>
                <a:spcPct val="0"/>
              </a:spcAft>
              <a:defRPr sz="2600" b="1">
                <a:solidFill>
                  <a:schemeClr val="accent1"/>
                </a:solidFill>
                <a:latin typeface="Myriad Pro"/>
              </a:defRPr>
            </a:lvl3pPr>
            <a:lvl4pPr algn="l" rtl="0" eaLnBrk="0" fontAlgn="base" hangingPunct="0">
              <a:lnSpc>
                <a:spcPct val="90000"/>
              </a:lnSpc>
              <a:spcBef>
                <a:spcPct val="0"/>
              </a:spcBef>
              <a:spcAft>
                <a:spcPct val="0"/>
              </a:spcAft>
              <a:defRPr sz="2600" b="1">
                <a:solidFill>
                  <a:schemeClr val="accent1"/>
                </a:solidFill>
                <a:latin typeface="Myriad Pro"/>
              </a:defRPr>
            </a:lvl4pPr>
            <a:lvl5pPr algn="l" rtl="0" eaLnBrk="0" fontAlgn="base" hangingPunct="0">
              <a:lnSpc>
                <a:spcPct val="90000"/>
              </a:lnSpc>
              <a:spcBef>
                <a:spcPct val="0"/>
              </a:spcBef>
              <a:spcAft>
                <a:spcPct val="0"/>
              </a:spcAft>
              <a:defRPr sz="2600" b="1">
                <a:solidFill>
                  <a:schemeClr val="accent1"/>
                </a:solidFill>
                <a:latin typeface="Myriad Pro"/>
              </a:defRPr>
            </a:lvl5pPr>
            <a:lvl6pPr marL="457200" algn="l" rtl="0" fontAlgn="base">
              <a:lnSpc>
                <a:spcPct val="90000"/>
              </a:lnSpc>
              <a:spcBef>
                <a:spcPct val="0"/>
              </a:spcBef>
              <a:spcAft>
                <a:spcPct val="0"/>
              </a:spcAft>
              <a:defRPr sz="2600" b="1">
                <a:solidFill>
                  <a:schemeClr val="accent1"/>
                </a:solidFill>
                <a:latin typeface="Myriad Pro"/>
              </a:defRPr>
            </a:lvl6pPr>
            <a:lvl7pPr marL="914400" algn="l" rtl="0" fontAlgn="base">
              <a:lnSpc>
                <a:spcPct val="90000"/>
              </a:lnSpc>
              <a:spcBef>
                <a:spcPct val="0"/>
              </a:spcBef>
              <a:spcAft>
                <a:spcPct val="0"/>
              </a:spcAft>
              <a:defRPr sz="2600" b="1">
                <a:solidFill>
                  <a:schemeClr val="accent1"/>
                </a:solidFill>
                <a:latin typeface="Myriad Pro"/>
              </a:defRPr>
            </a:lvl7pPr>
            <a:lvl8pPr marL="1371600" algn="l" rtl="0" fontAlgn="base">
              <a:lnSpc>
                <a:spcPct val="90000"/>
              </a:lnSpc>
              <a:spcBef>
                <a:spcPct val="0"/>
              </a:spcBef>
              <a:spcAft>
                <a:spcPct val="0"/>
              </a:spcAft>
              <a:defRPr sz="2600" b="1">
                <a:solidFill>
                  <a:schemeClr val="accent1"/>
                </a:solidFill>
                <a:latin typeface="Myriad Pro"/>
              </a:defRPr>
            </a:lvl8pPr>
            <a:lvl9pPr marL="1828800" algn="l" rtl="0" fontAlgn="base">
              <a:lnSpc>
                <a:spcPct val="90000"/>
              </a:lnSpc>
              <a:spcBef>
                <a:spcPct val="0"/>
              </a:spcBef>
              <a:spcAft>
                <a:spcPct val="0"/>
              </a:spcAft>
              <a:defRPr sz="2600" b="1">
                <a:solidFill>
                  <a:schemeClr val="accent1"/>
                </a:solidFill>
                <a:latin typeface="Myriad Pro"/>
              </a:defRPr>
            </a:lvl9pPr>
          </a:lstStyle>
          <a:p>
            <a:r>
              <a:rPr lang="en-US" sz="2400" dirty="0"/>
              <a:t>Chairperson of the Ethics Committee</a:t>
            </a:r>
            <a:endParaRPr lang="en-US" sz="2400" dirty="0">
              <a:solidFill>
                <a:schemeClr val="bg1">
                  <a:lumMod val="50000"/>
                </a:schemeClr>
              </a:solidFill>
            </a:endParaRPr>
          </a:p>
        </p:txBody>
      </p:sp>
      <p:pic>
        <p:nvPicPr>
          <p:cNvPr id="10" name="Picture 9">
            <a:extLst>
              <a:ext uri="{FF2B5EF4-FFF2-40B4-BE49-F238E27FC236}">
                <a16:creationId xmlns:a16="http://schemas.microsoft.com/office/drawing/2014/main" id="{64A05824-F20B-4357-9EDD-B16DC58EE9EC}"/>
              </a:ext>
            </a:extLst>
          </p:cNvPr>
          <p:cNvPicPr>
            <a:picLocks noChangeAspect="1"/>
          </p:cNvPicPr>
          <p:nvPr/>
        </p:nvPicPr>
        <p:blipFill>
          <a:blip r:embed="rId3"/>
          <a:stretch>
            <a:fillRect/>
          </a:stretch>
        </p:blipFill>
        <p:spPr>
          <a:xfrm>
            <a:off x="6443484" y="2544926"/>
            <a:ext cx="3984977" cy="2324235"/>
          </a:xfrm>
          <a:prstGeom prst="rect">
            <a:avLst/>
          </a:prstGeom>
        </p:spPr>
      </p:pic>
      <p:pic>
        <p:nvPicPr>
          <p:cNvPr id="11" name="Picture 10">
            <a:extLst>
              <a:ext uri="{FF2B5EF4-FFF2-40B4-BE49-F238E27FC236}">
                <a16:creationId xmlns:a16="http://schemas.microsoft.com/office/drawing/2014/main" id="{EEE59A3F-2D11-4EC0-A0BB-D1946A30431C}"/>
              </a:ext>
            </a:extLst>
          </p:cNvPr>
          <p:cNvPicPr>
            <a:picLocks noChangeAspect="1"/>
          </p:cNvPicPr>
          <p:nvPr/>
        </p:nvPicPr>
        <p:blipFill>
          <a:blip r:embed="rId4"/>
          <a:stretch>
            <a:fillRect/>
          </a:stretch>
        </p:blipFill>
        <p:spPr>
          <a:xfrm>
            <a:off x="6023992" y="1417103"/>
            <a:ext cx="4536504" cy="984044"/>
          </a:xfrm>
          <a:prstGeom prst="rect">
            <a:avLst/>
          </a:prstGeom>
        </p:spPr>
      </p:pic>
      <p:pic>
        <p:nvPicPr>
          <p:cNvPr id="3" name="Picture 2">
            <a:extLst>
              <a:ext uri="{FF2B5EF4-FFF2-40B4-BE49-F238E27FC236}">
                <a16:creationId xmlns:a16="http://schemas.microsoft.com/office/drawing/2014/main" id="{82EF56D0-DDF7-C5F8-5449-BE985A17D491}"/>
              </a:ext>
            </a:extLst>
          </p:cNvPr>
          <p:cNvPicPr>
            <a:picLocks noChangeAspect="1"/>
          </p:cNvPicPr>
          <p:nvPr/>
        </p:nvPicPr>
        <p:blipFill>
          <a:blip r:embed="rId5"/>
          <a:stretch>
            <a:fillRect/>
          </a:stretch>
        </p:blipFill>
        <p:spPr>
          <a:xfrm>
            <a:off x="1763540" y="1396617"/>
            <a:ext cx="3168352" cy="2100701"/>
          </a:xfrm>
          <a:prstGeom prst="rect">
            <a:avLst/>
          </a:prstGeom>
        </p:spPr>
      </p:pic>
      <p:pic>
        <p:nvPicPr>
          <p:cNvPr id="7" name="Picture 6">
            <a:extLst>
              <a:ext uri="{FF2B5EF4-FFF2-40B4-BE49-F238E27FC236}">
                <a16:creationId xmlns:a16="http://schemas.microsoft.com/office/drawing/2014/main" id="{EED3AE98-4896-1263-D28B-E895F717B0C8}"/>
              </a:ext>
            </a:extLst>
          </p:cNvPr>
          <p:cNvPicPr>
            <a:picLocks noChangeAspect="1"/>
          </p:cNvPicPr>
          <p:nvPr/>
        </p:nvPicPr>
        <p:blipFill>
          <a:blip r:embed="rId6"/>
          <a:stretch>
            <a:fillRect/>
          </a:stretch>
        </p:blipFill>
        <p:spPr>
          <a:xfrm>
            <a:off x="2207568" y="3501009"/>
            <a:ext cx="3878982" cy="2302717"/>
          </a:xfrm>
          <a:prstGeom prst="rect">
            <a:avLst/>
          </a:prstGeom>
        </p:spPr>
      </p:pic>
    </p:spTree>
    <p:extLst>
      <p:ext uri="{BB962C8B-B14F-4D97-AF65-F5344CB8AC3E}">
        <p14:creationId xmlns:p14="http://schemas.microsoft.com/office/powerpoint/2010/main" val="320575131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itle 1"/>
          <p:cNvSpPr>
            <a:spLocks noGrp="1"/>
          </p:cNvSpPr>
          <p:nvPr>
            <p:ph type="title"/>
          </p:nvPr>
        </p:nvSpPr>
        <p:spPr>
          <a:xfrm>
            <a:off x="2100000" y="1573213"/>
            <a:ext cx="8064500" cy="539750"/>
          </a:xfrm>
        </p:spPr>
        <p:txBody>
          <a:bodyPr/>
          <a:lstStyle/>
          <a:p>
            <a:pPr eaLnBrk="1" hangingPunct="1"/>
            <a:r>
              <a:rPr lang="en-GB" altLang="en-US" dirty="0"/>
              <a:t>European Court of Auditors</a:t>
            </a:r>
          </a:p>
        </p:txBody>
      </p:sp>
      <p:sp>
        <p:nvSpPr>
          <p:cNvPr id="45059" name="Text Placeholder 2"/>
          <p:cNvSpPr>
            <a:spLocks noGrp="1"/>
          </p:cNvSpPr>
          <p:nvPr>
            <p:ph type="body" idx="1"/>
          </p:nvPr>
        </p:nvSpPr>
        <p:spPr>
          <a:xfrm>
            <a:off x="2100000" y="2533031"/>
            <a:ext cx="8064500" cy="358775"/>
          </a:xfrm>
        </p:spPr>
        <p:txBody>
          <a:bodyPr/>
          <a:lstStyle/>
          <a:p>
            <a:pPr eaLnBrk="1" hangingPunct="1"/>
            <a:r>
              <a:rPr lang="en-GB" altLang="en-US" b="1" dirty="0"/>
              <a:t>Questions?</a:t>
            </a:r>
          </a:p>
        </p:txBody>
      </p:sp>
      <p:sp>
        <p:nvSpPr>
          <p:cNvPr id="6" name="Slide Number Placeholder 3"/>
          <p:cNvSpPr txBox="1">
            <a:spLocks/>
          </p:cNvSpPr>
          <p:nvPr/>
        </p:nvSpPr>
        <p:spPr>
          <a:xfrm>
            <a:off x="9450363" y="6352362"/>
            <a:ext cx="720080" cy="252413"/>
          </a:xfrm>
          <a:prstGeom prst="rect">
            <a:avLst/>
          </a:prstGeom>
        </p:spPr>
        <p:txBody>
          <a:bodyPr/>
          <a:lstStyle>
            <a:defPPr>
              <a:defRPr lang="en-US"/>
            </a:defPPr>
            <a:lvl1pPr algn="l" rtl="0" fontAlgn="base">
              <a:spcBef>
                <a:spcPct val="0"/>
              </a:spcBef>
              <a:spcAft>
                <a:spcPct val="0"/>
              </a:spcAft>
              <a:defRPr kern="1200">
                <a:solidFill>
                  <a:schemeClr val="tx1"/>
                </a:solidFill>
                <a:latin typeface="Myriad Pro"/>
                <a:ea typeface="+mn-ea"/>
                <a:cs typeface="Arial" pitchFamily="34" charset="0"/>
              </a:defRPr>
            </a:lvl1pPr>
            <a:lvl2pPr marL="457200" algn="l" rtl="0" fontAlgn="base">
              <a:spcBef>
                <a:spcPct val="0"/>
              </a:spcBef>
              <a:spcAft>
                <a:spcPct val="0"/>
              </a:spcAft>
              <a:defRPr kern="1200">
                <a:solidFill>
                  <a:schemeClr val="tx1"/>
                </a:solidFill>
                <a:latin typeface="Myriad Pro"/>
                <a:ea typeface="+mn-ea"/>
                <a:cs typeface="Arial" pitchFamily="34" charset="0"/>
              </a:defRPr>
            </a:lvl2pPr>
            <a:lvl3pPr marL="914400" algn="l" rtl="0" fontAlgn="base">
              <a:spcBef>
                <a:spcPct val="0"/>
              </a:spcBef>
              <a:spcAft>
                <a:spcPct val="0"/>
              </a:spcAft>
              <a:defRPr kern="1200">
                <a:solidFill>
                  <a:schemeClr val="tx1"/>
                </a:solidFill>
                <a:latin typeface="Myriad Pro"/>
                <a:ea typeface="+mn-ea"/>
                <a:cs typeface="Arial" pitchFamily="34" charset="0"/>
              </a:defRPr>
            </a:lvl3pPr>
            <a:lvl4pPr marL="1371600" algn="l" rtl="0" fontAlgn="base">
              <a:spcBef>
                <a:spcPct val="0"/>
              </a:spcBef>
              <a:spcAft>
                <a:spcPct val="0"/>
              </a:spcAft>
              <a:defRPr kern="1200">
                <a:solidFill>
                  <a:schemeClr val="tx1"/>
                </a:solidFill>
                <a:latin typeface="Myriad Pro"/>
                <a:ea typeface="+mn-ea"/>
                <a:cs typeface="Arial" pitchFamily="34" charset="0"/>
              </a:defRPr>
            </a:lvl4pPr>
            <a:lvl5pPr marL="1828800" algn="l" rtl="0" fontAlgn="base">
              <a:spcBef>
                <a:spcPct val="0"/>
              </a:spcBef>
              <a:spcAft>
                <a:spcPct val="0"/>
              </a:spcAft>
              <a:defRPr kern="1200">
                <a:solidFill>
                  <a:schemeClr val="tx1"/>
                </a:solidFill>
                <a:latin typeface="Myriad Pro"/>
                <a:ea typeface="+mn-ea"/>
                <a:cs typeface="Arial" pitchFamily="34" charset="0"/>
              </a:defRPr>
            </a:lvl5pPr>
            <a:lvl6pPr marL="2286000" algn="l" defTabSz="914400" rtl="0" eaLnBrk="1" latinLnBrk="0" hangingPunct="1">
              <a:defRPr kern="1200">
                <a:solidFill>
                  <a:schemeClr val="tx1"/>
                </a:solidFill>
                <a:latin typeface="Myriad Pro"/>
                <a:ea typeface="+mn-ea"/>
                <a:cs typeface="Arial" pitchFamily="34" charset="0"/>
              </a:defRPr>
            </a:lvl6pPr>
            <a:lvl7pPr marL="2743200" algn="l" defTabSz="914400" rtl="0" eaLnBrk="1" latinLnBrk="0" hangingPunct="1">
              <a:defRPr kern="1200">
                <a:solidFill>
                  <a:schemeClr val="tx1"/>
                </a:solidFill>
                <a:latin typeface="Myriad Pro"/>
                <a:ea typeface="+mn-ea"/>
                <a:cs typeface="Arial" pitchFamily="34" charset="0"/>
              </a:defRPr>
            </a:lvl7pPr>
            <a:lvl8pPr marL="3200400" algn="l" defTabSz="914400" rtl="0" eaLnBrk="1" latinLnBrk="0" hangingPunct="1">
              <a:defRPr kern="1200">
                <a:solidFill>
                  <a:schemeClr val="tx1"/>
                </a:solidFill>
                <a:latin typeface="Myriad Pro"/>
                <a:ea typeface="+mn-ea"/>
                <a:cs typeface="Arial" pitchFamily="34" charset="0"/>
              </a:defRPr>
            </a:lvl8pPr>
            <a:lvl9pPr marL="3657600" algn="l" defTabSz="914400" rtl="0" eaLnBrk="1" latinLnBrk="0" hangingPunct="1">
              <a:defRPr kern="1200">
                <a:solidFill>
                  <a:schemeClr val="tx1"/>
                </a:solidFill>
                <a:latin typeface="Myriad Pro"/>
                <a:ea typeface="+mn-ea"/>
                <a:cs typeface="Arial" pitchFamily="34" charset="0"/>
              </a:defRPr>
            </a:lvl9pPr>
          </a:lstStyle>
          <a:p>
            <a:pPr>
              <a:defRPr/>
            </a:pPr>
            <a:endParaRPr lang="en-GB" sz="1000" b="1" dirty="0">
              <a:solidFill>
                <a:schemeClr val="bg1"/>
              </a:solidFill>
            </a:endParaRPr>
          </a:p>
        </p:txBody>
      </p:sp>
    </p:spTree>
    <p:extLst>
      <p:ext uri="{BB962C8B-B14F-4D97-AF65-F5344CB8AC3E}">
        <p14:creationId xmlns:p14="http://schemas.microsoft.com/office/powerpoint/2010/main" val="226495385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a:xfrm>
            <a:off x="2100000" y="1573213"/>
            <a:ext cx="8064500" cy="539750"/>
          </a:xfrm>
        </p:spPr>
        <p:txBody>
          <a:bodyPr/>
          <a:lstStyle/>
          <a:p>
            <a:pPr eaLnBrk="1" hangingPunct="1"/>
            <a:r>
              <a:rPr lang="en-GB" altLang="en-US" dirty="0"/>
              <a:t>2023 annual report</a:t>
            </a:r>
            <a:endParaRPr lang="en-GB" altLang="en-US" dirty="0">
              <a:solidFill>
                <a:srgbClr val="FF0000"/>
              </a:solidFill>
            </a:endParaRPr>
          </a:p>
        </p:txBody>
      </p:sp>
      <p:sp>
        <p:nvSpPr>
          <p:cNvPr id="16387" name="Text Placeholder 2"/>
          <p:cNvSpPr>
            <a:spLocks noGrp="1"/>
          </p:cNvSpPr>
          <p:nvPr>
            <p:ph type="body" idx="1"/>
          </p:nvPr>
        </p:nvSpPr>
        <p:spPr>
          <a:xfrm>
            <a:off x="2100000" y="2562747"/>
            <a:ext cx="8064500" cy="358775"/>
          </a:xfrm>
        </p:spPr>
        <p:txBody>
          <a:bodyPr/>
          <a:lstStyle/>
          <a:p>
            <a:pPr eaLnBrk="1" hangingPunct="1"/>
            <a:r>
              <a:rPr lang="en-GB" altLang="en-US" b="1" dirty="0"/>
              <a:t>Overall results</a:t>
            </a:r>
          </a:p>
        </p:txBody>
      </p:sp>
      <p:sp>
        <p:nvSpPr>
          <p:cNvPr id="16389" name="Title 1"/>
          <p:cNvSpPr txBox="1">
            <a:spLocks/>
          </p:cNvSpPr>
          <p:nvPr/>
        </p:nvSpPr>
        <p:spPr bwMode="auto">
          <a:xfrm>
            <a:off x="2100000" y="908050"/>
            <a:ext cx="8064500" cy="539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lnSpc>
                <a:spcPct val="90000"/>
              </a:lnSpc>
              <a:spcBef>
                <a:spcPts val="800"/>
              </a:spcBef>
              <a:buClr>
                <a:schemeClr val="accent1"/>
              </a:buClr>
              <a:buSzPct val="100000"/>
              <a:buFont typeface="Arial" pitchFamily="34" charset="0"/>
              <a:buChar char="•"/>
              <a:defRPr>
                <a:solidFill>
                  <a:srgbClr val="58595B"/>
                </a:solidFill>
                <a:latin typeface="Myriad Pro"/>
              </a:defRPr>
            </a:lvl1pPr>
            <a:lvl2pPr marL="512763" indent="-234950" eaLnBrk="0" hangingPunct="0">
              <a:lnSpc>
                <a:spcPct val="90000"/>
              </a:lnSpc>
              <a:spcBef>
                <a:spcPts val="400"/>
              </a:spcBef>
              <a:buClr>
                <a:schemeClr val="accent1"/>
              </a:buClr>
              <a:buSzPct val="100000"/>
              <a:buFont typeface="Arial" pitchFamily="34" charset="0"/>
              <a:buChar char="•"/>
              <a:defRPr>
                <a:solidFill>
                  <a:srgbClr val="58595B"/>
                </a:solidFill>
                <a:latin typeface="Myriad Pro"/>
              </a:defRPr>
            </a:lvl2pPr>
            <a:lvl3pPr marL="758825" indent="-228600" eaLnBrk="0" hangingPunct="0">
              <a:lnSpc>
                <a:spcPct val="90000"/>
              </a:lnSpc>
              <a:spcBef>
                <a:spcPts val="200"/>
              </a:spcBef>
              <a:buClr>
                <a:schemeClr val="accent1"/>
              </a:buClr>
              <a:buSzPct val="100000"/>
              <a:buFont typeface="Arial" pitchFamily="34" charset="0"/>
              <a:buChar char="•"/>
              <a:defRPr>
                <a:solidFill>
                  <a:srgbClr val="58595B"/>
                </a:solidFill>
                <a:latin typeface="Myriad Pro"/>
              </a:defRPr>
            </a:lvl3pPr>
            <a:lvl4pPr marL="993775" indent="-228600" eaLnBrk="0" hangingPunct="0">
              <a:lnSpc>
                <a:spcPct val="90000"/>
              </a:lnSpc>
              <a:buClr>
                <a:schemeClr val="accent1"/>
              </a:buClr>
              <a:buSzPct val="100000"/>
              <a:buFont typeface="Arial" pitchFamily="34" charset="0"/>
              <a:buChar char="•"/>
              <a:defRPr>
                <a:solidFill>
                  <a:srgbClr val="58595B"/>
                </a:solidFill>
                <a:latin typeface="Myriad Pro"/>
              </a:defRPr>
            </a:lvl4pPr>
            <a:lvl5pPr marL="1219200" indent="-228600" eaLnBrk="0" hangingPunct="0">
              <a:lnSpc>
                <a:spcPct val="90000"/>
              </a:lnSpc>
              <a:buClr>
                <a:schemeClr val="accent1"/>
              </a:buClr>
              <a:buSzPct val="100000"/>
              <a:buFont typeface="Arial" pitchFamily="34" charset="0"/>
              <a:buChar char="•"/>
              <a:defRPr>
                <a:solidFill>
                  <a:srgbClr val="58595B"/>
                </a:solidFill>
                <a:latin typeface="Myriad Pro"/>
              </a:defRPr>
            </a:lvl5pPr>
            <a:lvl6pPr marL="1676400" indent="-228600" eaLnBrk="0" fontAlgn="base" hangingPunct="0">
              <a:lnSpc>
                <a:spcPct val="90000"/>
              </a:lnSpc>
              <a:spcBef>
                <a:spcPct val="0"/>
              </a:spcBef>
              <a:spcAft>
                <a:spcPct val="0"/>
              </a:spcAft>
              <a:buClr>
                <a:schemeClr val="accent1"/>
              </a:buClr>
              <a:buSzPct val="100000"/>
              <a:buFont typeface="Arial" pitchFamily="34" charset="0"/>
              <a:buChar char="•"/>
              <a:defRPr>
                <a:solidFill>
                  <a:srgbClr val="58595B"/>
                </a:solidFill>
                <a:latin typeface="Myriad Pro"/>
              </a:defRPr>
            </a:lvl6pPr>
            <a:lvl7pPr marL="2133600" indent="-228600" eaLnBrk="0" fontAlgn="base" hangingPunct="0">
              <a:lnSpc>
                <a:spcPct val="90000"/>
              </a:lnSpc>
              <a:spcBef>
                <a:spcPct val="0"/>
              </a:spcBef>
              <a:spcAft>
                <a:spcPct val="0"/>
              </a:spcAft>
              <a:buClr>
                <a:schemeClr val="accent1"/>
              </a:buClr>
              <a:buSzPct val="100000"/>
              <a:buFont typeface="Arial" pitchFamily="34" charset="0"/>
              <a:buChar char="•"/>
              <a:defRPr>
                <a:solidFill>
                  <a:srgbClr val="58595B"/>
                </a:solidFill>
                <a:latin typeface="Myriad Pro"/>
              </a:defRPr>
            </a:lvl7pPr>
            <a:lvl8pPr marL="2590800" indent="-228600" eaLnBrk="0" fontAlgn="base" hangingPunct="0">
              <a:lnSpc>
                <a:spcPct val="90000"/>
              </a:lnSpc>
              <a:spcBef>
                <a:spcPct val="0"/>
              </a:spcBef>
              <a:spcAft>
                <a:spcPct val="0"/>
              </a:spcAft>
              <a:buClr>
                <a:schemeClr val="accent1"/>
              </a:buClr>
              <a:buSzPct val="100000"/>
              <a:buFont typeface="Arial" pitchFamily="34" charset="0"/>
              <a:buChar char="•"/>
              <a:defRPr>
                <a:solidFill>
                  <a:srgbClr val="58595B"/>
                </a:solidFill>
                <a:latin typeface="Myriad Pro"/>
              </a:defRPr>
            </a:lvl8pPr>
            <a:lvl9pPr marL="3048000" indent="-228600" eaLnBrk="0" fontAlgn="base" hangingPunct="0">
              <a:lnSpc>
                <a:spcPct val="90000"/>
              </a:lnSpc>
              <a:spcBef>
                <a:spcPct val="0"/>
              </a:spcBef>
              <a:spcAft>
                <a:spcPct val="0"/>
              </a:spcAft>
              <a:buClr>
                <a:schemeClr val="accent1"/>
              </a:buClr>
              <a:buSzPct val="100000"/>
              <a:buFont typeface="Arial" pitchFamily="34" charset="0"/>
              <a:buChar char="•"/>
              <a:defRPr>
                <a:solidFill>
                  <a:srgbClr val="58595B"/>
                </a:solidFill>
                <a:latin typeface="Myriad Pro"/>
              </a:defRPr>
            </a:lvl9pPr>
          </a:lstStyle>
          <a:p>
            <a:pPr eaLnBrk="1" hangingPunct="1">
              <a:spcBef>
                <a:spcPct val="0"/>
              </a:spcBef>
              <a:buClrTx/>
              <a:buSzTx/>
              <a:buFontTx/>
              <a:buNone/>
            </a:pPr>
            <a:r>
              <a:rPr lang="en-GB" altLang="en-US" sz="3200" b="1" dirty="0">
                <a:solidFill>
                  <a:schemeClr val="bg1"/>
                </a:solidFill>
              </a:rPr>
              <a:t>European Court of Auditors</a:t>
            </a: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1"/>
          <p:cNvSpPr>
            <a:spLocks noGrp="1"/>
          </p:cNvSpPr>
          <p:nvPr>
            <p:ph type="title"/>
          </p:nvPr>
        </p:nvSpPr>
        <p:spPr>
          <a:xfrm>
            <a:off x="2100264" y="454025"/>
            <a:ext cx="3959225" cy="431800"/>
          </a:xfrm>
        </p:spPr>
        <p:txBody>
          <a:bodyPr/>
          <a:lstStyle/>
          <a:p>
            <a:pPr eaLnBrk="1" hangingPunct="1"/>
            <a:r>
              <a:rPr lang="en-GB" altLang="en-US"/>
              <a:t>Contact Details</a:t>
            </a:r>
          </a:p>
        </p:txBody>
      </p:sp>
      <p:sp>
        <p:nvSpPr>
          <p:cNvPr id="3" name="Text Placeholder 2"/>
          <p:cNvSpPr>
            <a:spLocks noGrp="1"/>
          </p:cNvSpPr>
          <p:nvPr>
            <p:ph type="body" sz="quarter" idx="13"/>
          </p:nvPr>
        </p:nvSpPr>
        <p:spPr>
          <a:xfrm>
            <a:off x="2100264" y="2205038"/>
            <a:ext cx="3959225" cy="215900"/>
          </a:xfrm>
        </p:spPr>
        <p:txBody>
          <a:bodyPr rtlCol="0">
            <a:normAutofit lnSpcReduction="10000"/>
          </a:bodyPr>
          <a:lstStyle/>
          <a:p>
            <a:pPr eaLnBrk="1" fontAlgn="auto" hangingPunct="1">
              <a:spcAft>
                <a:spcPts val="0"/>
              </a:spcAft>
              <a:defRPr/>
            </a:pPr>
            <a:r>
              <a:rPr lang="en-GB" dirty="0">
                <a:solidFill>
                  <a:srgbClr val="B5B900"/>
                </a:solidFill>
              </a:rPr>
              <a:t>George Hyzler</a:t>
            </a:r>
          </a:p>
        </p:txBody>
      </p:sp>
      <p:sp>
        <p:nvSpPr>
          <p:cNvPr id="4" name="Text Placeholder 3"/>
          <p:cNvSpPr>
            <a:spLocks noGrp="1"/>
          </p:cNvSpPr>
          <p:nvPr>
            <p:ph type="body" sz="quarter" idx="14"/>
          </p:nvPr>
        </p:nvSpPr>
        <p:spPr>
          <a:xfrm>
            <a:off x="2100264" y="2492375"/>
            <a:ext cx="3959225" cy="215900"/>
          </a:xfrm>
        </p:spPr>
        <p:txBody>
          <a:bodyPr rtlCol="0">
            <a:normAutofit lnSpcReduction="10000"/>
          </a:bodyPr>
          <a:lstStyle/>
          <a:p>
            <a:pPr eaLnBrk="1" fontAlgn="auto" hangingPunct="1">
              <a:spcAft>
                <a:spcPts val="0"/>
              </a:spcAft>
              <a:defRPr/>
            </a:pPr>
            <a:r>
              <a:rPr lang="en-GB" dirty="0">
                <a:solidFill>
                  <a:srgbClr val="B5B900"/>
                </a:solidFill>
              </a:rPr>
              <a:t>Member</a:t>
            </a:r>
          </a:p>
        </p:txBody>
      </p:sp>
      <p:sp>
        <p:nvSpPr>
          <p:cNvPr id="5" name="Text Placeholder 4"/>
          <p:cNvSpPr>
            <a:spLocks noGrp="1"/>
          </p:cNvSpPr>
          <p:nvPr>
            <p:ph type="body" sz="quarter" idx="15"/>
          </p:nvPr>
        </p:nvSpPr>
        <p:spPr>
          <a:xfrm>
            <a:off x="2100264" y="2852738"/>
            <a:ext cx="3959225" cy="215900"/>
          </a:xfrm>
        </p:spPr>
        <p:txBody>
          <a:bodyPr rtlCol="0">
            <a:normAutofit lnSpcReduction="10000"/>
          </a:bodyPr>
          <a:lstStyle/>
          <a:p>
            <a:pPr eaLnBrk="1" fontAlgn="auto" hangingPunct="1">
              <a:spcAft>
                <a:spcPts val="0"/>
              </a:spcAft>
              <a:defRPr/>
            </a:pPr>
            <a:r>
              <a:rPr lang="en-GB" dirty="0">
                <a:solidFill>
                  <a:schemeClr val="accent4"/>
                </a:solidFill>
              </a:rPr>
              <a:t>+352 4398 47467</a:t>
            </a:r>
          </a:p>
        </p:txBody>
      </p:sp>
      <p:sp>
        <p:nvSpPr>
          <p:cNvPr id="6" name="Text Placeholder 5"/>
          <p:cNvSpPr>
            <a:spLocks noGrp="1"/>
          </p:cNvSpPr>
          <p:nvPr>
            <p:ph type="body" sz="quarter" idx="16"/>
          </p:nvPr>
        </p:nvSpPr>
        <p:spPr>
          <a:xfrm>
            <a:off x="2100264" y="3124200"/>
            <a:ext cx="3959225" cy="215900"/>
          </a:xfrm>
        </p:spPr>
        <p:txBody>
          <a:bodyPr rtlCol="0">
            <a:normAutofit lnSpcReduction="10000"/>
          </a:bodyPr>
          <a:lstStyle/>
          <a:p>
            <a:pPr eaLnBrk="1" fontAlgn="auto" hangingPunct="1">
              <a:spcAft>
                <a:spcPts val="0"/>
              </a:spcAft>
              <a:defRPr/>
            </a:pPr>
            <a:r>
              <a:rPr lang="en-GB" dirty="0">
                <a:solidFill>
                  <a:schemeClr val="accent4"/>
                </a:solidFill>
              </a:rPr>
              <a:t>georgemarius.hyzler@eca.europa.eu</a:t>
            </a:r>
          </a:p>
        </p:txBody>
      </p:sp>
      <p:sp>
        <p:nvSpPr>
          <p:cNvPr id="35847" name="Text Placeholder 6"/>
          <p:cNvSpPr>
            <a:spLocks noGrp="1"/>
          </p:cNvSpPr>
          <p:nvPr>
            <p:ph type="body" sz="quarter" idx="17"/>
          </p:nvPr>
        </p:nvSpPr>
        <p:spPr>
          <a:xfrm>
            <a:off x="2100264" y="3514726"/>
            <a:ext cx="3959225" cy="1800225"/>
          </a:xfrm>
        </p:spPr>
        <p:txBody>
          <a:bodyPr/>
          <a:lstStyle/>
          <a:p>
            <a:pPr eaLnBrk="1" hangingPunct="1">
              <a:spcBef>
                <a:spcPct val="0"/>
              </a:spcBef>
            </a:pPr>
            <a:r>
              <a:rPr lang="en-GB" altLang="en-US" dirty="0"/>
              <a:t>European Court of Auditors</a:t>
            </a:r>
          </a:p>
          <a:p>
            <a:pPr eaLnBrk="1" hangingPunct="1">
              <a:spcBef>
                <a:spcPct val="0"/>
              </a:spcBef>
            </a:pPr>
            <a:r>
              <a:rPr lang="fr-CH" altLang="en-US" dirty="0"/>
              <a:t>12, Alcide de Gasperi</a:t>
            </a:r>
          </a:p>
          <a:p>
            <a:pPr eaLnBrk="1" hangingPunct="1">
              <a:spcBef>
                <a:spcPct val="0"/>
              </a:spcBef>
            </a:pPr>
            <a:r>
              <a:rPr lang="fr-CH" altLang="en-US" dirty="0"/>
              <a:t>1615 Luxembourg</a:t>
            </a:r>
          </a:p>
          <a:p>
            <a:pPr eaLnBrk="1" hangingPunct="1">
              <a:spcBef>
                <a:spcPct val="0"/>
              </a:spcBef>
            </a:pPr>
            <a:endParaRPr lang="fr-CH" altLang="en-US" dirty="0"/>
          </a:p>
          <a:p>
            <a:pPr eaLnBrk="1" hangingPunct="1">
              <a:spcBef>
                <a:spcPct val="0"/>
              </a:spcBef>
            </a:pPr>
            <a:r>
              <a:rPr lang="fr-CH" altLang="en-US" b="1" dirty="0"/>
              <a:t>eca.europa.eu</a:t>
            </a:r>
          </a:p>
          <a:p>
            <a:pPr eaLnBrk="1" hangingPunct="1">
              <a:spcBef>
                <a:spcPct val="0"/>
              </a:spcBef>
            </a:pPr>
            <a:r>
              <a:rPr lang="fr-CH" altLang="en-US" dirty="0"/>
              <a:t>eca-info@eca.europa.eu</a:t>
            </a:r>
          </a:p>
          <a:p>
            <a:pPr eaLnBrk="1" hangingPunct="1">
              <a:spcBef>
                <a:spcPct val="0"/>
              </a:spcBef>
            </a:pPr>
            <a:r>
              <a:rPr lang="fr-CH" altLang="en-US" dirty="0"/>
              <a:t>@</a:t>
            </a:r>
            <a:r>
              <a:rPr lang="fr-CH" altLang="en-US" dirty="0" err="1"/>
              <a:t>EUAuditorsECA</a:t>
            </a:r>
            <a:endParaRPr lang="fr-CH" altLang="en-US" dirty="0"/>
          </a:p>
        </p:txBody>
      </p:sp>
      <p:sp>
        <p:nvSpPr>
          <p:cNvPr id="10" name="Slide Number Placeholder 3"/>
          <p:cNvSpPr txBox="1">
            <a:spLocks/>
          </p:cNvSpPr>
          <p:nvPr/>
        </p:nvSpPr>
        <p:spPr>
          <a:xfrm>
            <a:off x="9450363" y="6352362"/>
            <a:ext cx="720080" cy="252413"/>
          </a:xfrm>
          <a:prstGeom prst="rect">
            <a:avLst/>
          </a:prstGeom>
        </p:spPr>
        <p:txBody>
          <a:bodyPr/>
          <a:lstStyle>
            <a:defPPr>
              <a:defRPr lang="en-US"/>
            </a:defPPr>
            <a:lvl1pPr algn="l" rtl="0" fontAlgn="base">
              <a:spcBef>
                <a:spcPct val="0"/>
              </a:spcBef>
              <a:spcAft>
                <a:spcPct val="0"/>
              </a:spcAft>
              <a:defRPr kern="1200">
                <a:solidFill>
                  <a:schemeClr val="tx1"/>
                </a:solidFill>
                <a:latin typeface="Myriad Pro"/>
                <a:ea typeface="+mn-ea"/>
                <a:cs typeface="Arial" pitchFamily="34" charset="0"/>
              </a:defRPr>
            </a:lvl1pPr>
            <a:lvl2pPr marL="457200" algn="l" rtl="0" fontAlgn="base">
              <a:spcBef>
                <a:spcPct val="0"/>
              </a:spcBef>
              <a:spcAft>
                <a:spcPct val="0"/>
              </a:spcAft>
              <a:defRPr kern="1200">
                <a:solidFill>
                  <a:schemeClr val="tx1"/>
                </a:solidFill>
                <a:latin typeface="Myriad Pro"/>
                <a:ea typeface="+mn-ea"/>
                <a:cs typeface="Arial" pitchFamily="34" charset="0"/>
              </a:defRPr>
            </a:lvl2pPr>
            <a:lvl3pPr marL="914400" algn="l" rtl="0" fontAlgn="base">
              <a:spcBef>
                <a:spcPct val="0"/>
              </a:spcBef>
              <a:spcAft>
                <a:spcPct val="0"/>
              </a:spcAft>
              <a:defRPr kern="1200">
                <a:solidFill>
                  <a:schemeClr val="tx1"/>
                </a:solidFill>
                <a:latin typeface="Myriad Pro"/>
                <a:ea typeface="+mn-ea"/>
                <a:cs typeface="Arial" pitchFamily="34" charset="0"/>
              </a:defRPr>
            </a:lvl3pPr>
            <a:lvl4pPr marL="1371600" algn="l" rtl="0" fontAlgn="base">
              <a:spcBef>
                <a:spcPct val="0"/>
              </a:spcBef>
              <a:spcAft>
                <a:spcPct val="0"/>
              </a:spcAft>
              <a:defRPr kern="1200">
                <a:solidFill>
                  <a:schemeClr val="tx1"/>
                </a:solidFill>
                <a:latin typeface="Myriad Pro"/>
                <a:ea typeface="+mn-ea"/>
                <a:cs typeface="Arial" pitchFamily="34" charset="0"/>
              </a:defRPr>
            </a:lvl4pPr>
            <a:lvl5pPr marL="1828800" algn="l" rtl="0" fontAlgn="base">
              <a:spcBef>
                <a:spcPct val="0"/>
              </a:spcBef>
              <a:spcAft>
                <a:spcPct val="0"/>
              </a:spcAft>
              <a:defRPr kern="1200">
                <a:solidFill>
                  <a:schemeClr val="tx1"/>
                </a:solidFill>
                <a:latin typeface="Myriad Pro"/>
                <a:ea typeface="+mn-ea"/>
                <a:cs typeface="Arial" pitchFamily="34" charset="0"/>
              </a:defRPr>
            </a:lvl5pPr>
            <a:lvl6pPr marL="2286000" algn="l" defTabSz="914400" rtl="0" eaLnBrk="1" latinLnBrk="0" hangingPunct="1">
              <a:defRPr kern="1200">
                <a:solidFill>
                  <a:schemeClr val="tx1"/>
                </a:solidFill>
                <a:latin typeface="Myriad Pro"/>
                <a:ea typeface="+mn-ea"/>
                <a:cs typeface="Arial" pitchFamily="34" charset="0"/>
              </a:defRPr>
            </a:lvl6pPr>
            <a:lvl7pPr marL="2743200" algn="l" defTabSz="914400" rtl="0" eaLnBrk="1" latinLnBrk="0" hangingPunct="1">
              <a:defRPr kern="1200">
                <a:solidFill>
                  <a:schemeClr val="tx1"/>
                </a:solidFill>
                <a:latin typeface="Myriad Pro"/>
                <a:ea typeface="+mn-ea"/>
                <a:cs typeface="Arial" pitchFamily="34" charset="0"/>
              </a:defRPr>
            </a:lvl7pPr>
            <a:lvl8pPr marL="3200400" algn="l" defTabSz="914400" rtl="0" eaLnBrk="1" latinLnBrk="0" hangingPunct="1">
              <a:defRPr kern="1200">
                <a:solidFill>
                  <a:schemeClr val="tx1"/>
                </a:solidFill>
                <a:latin typeface="Myriad Pro"/>
                <a:ea typeface="+mn-ea"/>
                <a:cs typeface="Arial" pitchFamily="34" charset="0"/>
              </a:defRPr>
            </a:lvl8pPr>
            <a:lvl9pPr marL="3657600" algn="l" defTabSz="914400" rtl="0" eaLnBrk="1" latinLnBrk="0" hangingPunct="1">
              <a:defRPr kern="1200">
                <a:solidFill>
                  <a:schemeClr val="tx1"/>
                </a:solidFill>
                <a:latin typeface="Myriad Pro"/>
                <a:ea typeface="+mn-ea"/>
                <a:cs typeface="Arial" pitchFamily="34" charset="0"/>
              </a:defRPr>
            </a:lvl9pPr>
          </a:lstStyle>
          <a:p>
            <a:pPr>
              <a:defRPr/>
            </a:pPr>
            <a:endParaRPr lang="en-GB" sz="1000" b="1" dirty="0">
              <a:solidFill>
                <a:schemeClr val="bg1"/>
              </a:solidFill>
            </a:endParaRPr>
          </a:p>
        </p:txBody>
      </p:sp>
    </p:spTree>
    <p:extLst>
      <p:ext uri="{BB962C8B-B14F-4D97-AF65-F5344CB8AC3E}">
        <p14:creationId xmlns:p14="http://schemas.microsoft.com/office/powerpoint/2010/main" val="192965557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itle 1"/>
          <p:cNvSpPr>
            <a:spLocks noGrp="1"/>
          </p:cNvSpPr>
          <p:nvPr>
            <p:ph type="title"/>
          </p:nvPr>
        </p:nvSpPr>
        <p:spPr>
          <a:xfrm>
            <a:off x="1938890" y="395439"/>
            <a:ext cx="8064500" cy="4318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r>
              <a:rPr lang="en-GB" altLang="en-US" dirty="0"/>
              <a:t>2023 Annual Report figures</a:t>
            </a:r>
          </a:p>
        </p:txBody>
      </p:sp>
      <p:sp>
        <p:nvSpPr>
          <p:cNvPr id="5" name="Slide Number Placeholder 3"/>
          <p:cNvSpPr txBox="1">
            <a:spLocks/>
          </p:cNvSpPr>
          <p:nvPr/>
        </p:nvSpPr>
        <p:spPr>
          <a:xfrm>
            <a:off x="9450363" y="6352362"/>
            <a:ext cx="720080" cy="252413"/>
          </a:xfrm>
          <a:prstGeom prst="rect">
            <a:avLst/>
          </a:prstGeom>
        </p:spPr>
        <p:txBody>
          <a:bodyPr/>
          <a:lstStyle>
            <a:defPPr>
              <a:defRPr lang="en-US"/>
            </a:defPPr>
            <a:lvl1pPr algn="l" rtl="0" fontAlgn="base">
              <a:spcBef>
                <a:spcPct val="0"/>
              </a:spcBef>
              <a:spcAft>
                <a:spcPct val="0"/>
              </a:spcAft>
              <a:defRPr kern="1200">
                <a:solidFill>
                  <a:schemeClr val="tx1"/>
                </a:solidFill>
                <a:latin typeface="Myriad Pro"/>
                <a:ea typeface="+mn-ea"/>
                <a:cs typeface="Arial" pitchFamily="34" charset="0"/>
              </a:defRPr>
            </a:lvl1pPr>
            <a:lvl2pPr marL="457200" algn="l" rtl="0" fontAlgn="base">
              <a:spcBef>
                <a:spcPct val="0"/>
              </a:spcBef>
              <a:spcAft>
                <a:spcPct val="0"/>
              </a:spcAft>
              <a:defRPr kern="1200">
                <a:solidFill>
                  <a:schemeClr val="tx1"/>
                </a:solidFill>
                <a:latin typeface="Myriad Pro"/>
                <a:ea typeface="+mn-ea"/>
                <a:cs typeface="Arial" pitchFamily="34" charset="0"/>
              </a:defRPr>
            </a:lvl2pPr>
            <a:lvl3pPr marL="914400" algn="l" rtl="0" fontAlgn="base">
              <a:spcBef>
                <a:spcPct val="0"/>
              </a:spcBef>
              <a:spcAft>
                <a:spcPct val="0"/>
              </a:spcAft>
              <a:defRPr kern="1200">
                <a:solidFill>
                  <a:schemeClr val="tx1"/>
                </a:solidFill>
                <a:latin typeface="Myriad Pro"/>
                <a:ea typeface="+mn-ea"/>
                <a:cs typeface="Arial" pitchFamily="34" charset="0"/>
              </a:defRPr>
            </a:lvl3pPr>
            <a:lvl4pPr marL="1371600" algn="l" rtl="0" fontAlgn="base">
              <a:spcBef>
                <a:spcPct val="0"/>
              </a:spcBef>
              <a:spcAft>
                <a:spcPct val="0"/>
              </a:spcAft>
              <a:defRPr kern="1200">
                <a:solidFill>
                  <a:schemeClr val="tx1"/>
                </a:solidFill>
                <a:latin typeface="Myriad Pro"/>
                <a:ea typeface="+mn-ea"/>
                <a:cs typeface="Arial" pitchFamily="34" charset="0"/>
              </a:defRPr>
            </a:lvl4pPr>
            <a:lvl5pPr marL="1828800" algn="l" rtl="0" fontAlgn="base">
              <a:spcBef>
                <a:spcPct val="0"/>
              </a:spcBef>
              <a:spcAft>
                <a:spcPct val="0"/>
              </a:spcAft>
              <a:defRPr kern="1200">
                <a:solidFill>
                  <a:schemeClr val="tx1"/>
                </a:solidFill>
                <a:latin typeface="Myriad Pro"/>
                <a:ea typeface="+mn-ea"/>
                <a:cs typeface="Arial" pitchFamily="34" charset="0"/>
              </a:defRPr>
            </a:lvl5pPr>
            <a:lvl6pPr marL="2286000" algn="l" defTabSz="914400" rtl="0" eaLnBrk="1" latinLnBrk="0" hangingPunct="1">
              <a:defRPr kern="1200">
                <a:solidFill>
                  <a:schemeClr val="tx1"/>
                </a:solidFill>
                <a:latin typeface="Myriad Pro"/>
                <a:ea typeface="+mn-ea"/>
                <a:cs typeface="Arial" pitchFamily="34" charset="0"/>
              </a:defRPr>
            </a:lvl6pPr>
            <a:lvl7pPr marL="2743200" algn="l" defTabSz="914400" rtl="0" eaLnBrk="1" latinLnBrk="0" hangingPunct="1">
              <a:defRPr kern="1200">
                <a:solidFill>
                  <a:schemeClr val="tx1"/>
                </a:solidFill>
                <a:latin typeface="Myriad Pro"/>
                <a:ea typeface="+mn-ea"/>
                <a:cs typeface="Arial" pitchFamily="34" charset="0"/>
              </a:defRPr>
            </a:lvl7pPr>
            <a:lvl8pPr marL="3200400" algn="l" defTabSz="914400" rtl="0" eaLnBrk="1" latinLnBrk="0" hangingPunct="1">
              <a:defRPr kern="1200">
                <a:solidFill>
                  <a:schemeClr val="tx1"/>
                </a:solidFill>
                <a:latin typeface="Myriad Pro"/>
                <a:ea typeface="+mn-ea"/>
                <a:cs typeface="Arial" pitchFamily="34" charset="0"/>
              </a:defRPr>
            </a:lvl8pPr>
            <a:lvl9pPr marL="3657600" algn="l" defTabSz="914400" rtl="0" eaLnBrk="1" latinLnBrk="0" hangingPunct="1">
              <a:defRPr kern="1200">
                <a:solidFill>
                  <a:schemeClr val="tx1"/>
                </a:solidFill>
                <a:latin typeface="Myriad Pro"/>
                <a:ea typeface="+mn-ea"/>
                <a:cs typeface="Arial" pitchFamily="34" charset="0"/>
              </a:defRPr>
            </a:lvl9pPr>
          </a:lstStyle>
          <a:p>
            <a:pPr>
              <a:defRPr/>
            </a:pPr>
            <a:r>
              <a:rPr lang="pl-PL" sz="1000" b="1" dirty="0" err="1">
                <a:solidFill>
                  <a:schemeClr val="bg1"/>
                </a:solidFill>
              </a:rPr>
              <a:t>Slide</a:t>
            </a:r>
            <a:r>
              <a:rPr lang="pl-PL" sz="1000" b="1" dirty="0">
                <a:solidFill>
                  <a:schemeClr val="bg1"/>
                </a:solidFill>
              </a:rPr>
              <a:t> </a:t>
            </a:r>
            <a:r>
              <a:rPr lang="en-GB" sz="1000" b="1" dirty="0">
                <a:solidFill>
                  <a:schemeClr val="bg1"/>
                </a:solidFill>
              </a:rPr>
              <a:t>5</a:t>
            </a:r>
          </a:p>
        </p:txBody>
      </p:sp>
      <p:sp>
        <p:nvSpPr>
          <p:cNvPr id="2" name="Content Placeholder 1">
            <a:extLst>
              <a:ext uri="{FF2B5EF4-FFF2-40B4-BE49-F238E27FC236}">
                <a16:creationId xmlns:a16="http://schemas.microsoft.com/office/drawing/2014/main" id="{91AFBBEA-7700-4345-B499-F856201E20C8}"/>
              </a:ext>
            </a:extLst>
          </p:cNvPr>
          <p:cNvSpPr>
            <a:spLocks noGrp="1"/>
          </p:cNvSpPr>
          <p:nvPr>
            <p:ph idx="1"/>
          </p:nvPr>
        </p:nvSpPr>
        <p:spPr>
          <a:xfrm>
            <a:off x="2855640" y="1370210"/>
            <a:ext cx="6840760" cy="4248000"/>
          </a:xfrm>
        </p:spPr>
        <p:txBody>
          <a:bodyPr/>
          <a:lstStyle/>
          <a:p>
            <a:pPr marL="0" indent="0">
              <a:buNone/>
            </a:pPr>
            <a:r>
              <a:rPr lang="en-GB" sz="1463" b="1" dirty="0">
                <a:solidFill>
                  <a:schemeClr val="accent1"/>
                </a:solidFill>
                <a:latin typeface="+mj-lt"/>
                <a:ea typeface="+mj-ea"/>
                <a:cs typeface="+mj-cs"/>
              </a:rPr>
              <a:t>Figures for financial year 2023</a:t>
            </a:r>
            <a:endParaRPr lang="en-GB" altLang="en-US" sz="1463" b="1" dirty="0">
              <a:solidFill>
                <a:schemeClr val="accent1"/>
              </a:solidFill>
              <a:latin typeface="+mj-lt"/>
              <a:ea typeface="+mj-ea"/>
              <a:cs typeface="+mj-cs"/>
            </a:endParaRPr>
          </a:p>
          <a:p>
            <a:pPr marL="0" indent="0">
              <a:buNone/>
            </a:pPr>
            <a:r>
              <a:rPr lang="en-GB" sz="1500" dirty="0">
                <a:latin typeface="Myriad Pro (heading)"/>
              </a:rPr>
              <a:t>EU budget spending per MFF heading: </a:t>
            </a:r>
            <a:r>
              <a:rPr lang="en-GB" sz="1500" dirty="0">
                <a:solidFill>
                  <a:srgbClr val="B5B900"/>
                </a:solidFill>
                <a:latin typeface="Myriad Pro (heading)"/>
              </a:rPr>
              <a:t>€191.2 billion </a:t>
            </a:r>
          </a:p>
          <a:p>
            <a:pPr marL="0" indent="0">
              <a:buNone/>
            </a:pPr>
            <a:r>
              <a:rPr lang="en-GB" sz="1500" dirty="0">
                <a:latin typeface="Myriad Pro (heading)"/>
              </a:rPr>
              <a:t>RRF Grants: </a:t>
            </a:r>
            <a:r>
              <a:rPr lang="en-GB" sz="1500" dirty="0">
                <a:solidFill>
                  <a:srgbClr val="B5B900"/>
                </a:solidFill>
                <a:latin typeface="Myriad Pro (heading)"/>
              </a:rPr>
              <a:t>€48 billion</a:t>
            </a:r>
          </a:p>
          <a:p>
            <a:pPr marL="0" indent="0">
              <a:buNone/>
            </a:pPr>
            <a:r>
              <a:rPr lang="en-GB" sz="1500" dirty="0"/>
              <a:t>Total payments: </a:t>
            </a:r>
            <a:r>
              <a:rPr lang="en-GB" sz="1500" dirty="0">
                <a:solidFill>
                  <a:srgbClr val="B5B900"/>
                </a:solidFill>
              </a:rPr>
              <a:t>€239.2 billion</a:t>
            </a:r>
          </a:p>
          <a:p>
            <a:pPr marL="0" indent="0">
              <a:buNone/>
            </a:pPr>
            <a:r>
              <a:rPr lang="en-GB" altLang="en-US" sz="1500" dirty="0"/>
              <a:t>Revenue: </a:t>
            </a:r>
            <a:r>
              <a:rPr lang="en-GB" altLang="en-US" sz="1500" dirty="0">
                <a:solidFill>
                  <a:srgbClr val="B5B900"/>
                </a:solidFill>
              </a:rPr>
              <a:t>€248.4 billion</a:t>
            </a:r>
            <a:endParaRPr lang="en-GB" altLang="en-US" sz="1500" dirty="0">
              <a:solidFill>
                <a:srgbClr val="7F7F7F"/>
              </a:solidFill>
            </a:endParaRPr>
          </a:p>
          <a:p>
            <a:pPr marL="0" indent="0">
              <a:buNone/>
            </a:pPr>
            <a:endParaRPr lang="en-GB" dirty="0">
              <a:solidFill>
                <a:srgbClr val="B5B900"/>
              </a:solidFill>
            </a:endParaRPr>
          </a:p>
          <a:p>
            <a:pPr marL="0" indent="0">
              <a:buNone/>
            </a:pPr>
            <a:r>
              <a:rPr lang="en-GB" sz="1463" b="1" dirty="0">
                <a:solidFill>
                  <a:schemeClr val="accent1"/>
                </a:solidFill>
                <a:latin typeface="+mj-lt"/>
                <a:ea typeface="+mj-ea"/>
                <a:cs typeface="+mj-cs"/>
              </a:rPr>
              <a:t>Audit population </a:t>
            </a:r>
          </a:p>
          <a:p>
            <a:pPr marL="0" indent="0">
              <a:buNone/>
            </a:pPr>
            <a:r>
              <a:rPr lang="en-GB" sz="1500" dirty="0"/>
              <a:t>EU budget spending per MFF heading: </a:t>
            </a:r>
            <a:r>
              <a:rPr lang="en-GB" sz="1500" dirty="0">
                <a:solidFill>
                  <a:srgbClr val="B5B900"/>
                </a:solidFill>
              </a:rPr>
              <a:t>€161.2 billion</a:t>
            </a:r>
          </a:p>
          <a:p>
            <a:pPr marL="0" indent="0">
              <a:buNone/>
            </a:pPr>
            <a:r>
              <a:rPr lang="en-GB" sz="1500" dirty="0">
                <a:latin typeface="Myriad Pro (heading)"/>
              </a:rPr>
              <a:t>RRF Grants: </a:t>
            </a:r>
            <a:r>
              <a:rPr lang="en-GB" sz="1500" dirty="0">
                <a:solidFill>
                  <a:srgbClr val="B5B900"/>
                </a:solidFill>
              </a:rPr>
              <a:t>€53.5 billion </a:t>
            </a:r>
            <a:r>
              <a:rPr lang="en-GB" sz="800" i="1" dirty="0">
                <a:solidFill>
                  <a:schemeClr val="tx1"/>
                </a:solidFill>
              </a:rPr>
              <a:t>(RRF grant payments €46,3bn plus cleared pre-financing expenditure ca €7,2bn)</a:t>
            </a:r>
          </a:p>
          <a:p>
            <a:pPr marL="0" indent="0">
              <a:buNone/>
            </a:pPr>
            <a:r>
              <a:rPr lang="en-GB" sz="1500" dirty="0"/>
              <a:t>Total payments: </a:t>
            </a:r>
            <a:r>
              <a:rPr lang="en-GB" sz="1500" dirty="0">
                <a:solidFill>
                  <a:srgbClr val="B5B900"/>
                </a:solidFill>
              </a:rPr>
              <a:t>€214.7 billion</a:t>
            </a:r>
          </a:p>
          <a:p>
            <a:pPr marL="0" indent="0">
              <a:buNone/>
            </a:pPr>
            <a:r>
              <a:rPr lang="en-GB" altLang="en-US" sz="1500" dirty="0"/>
              <a:t>Revenue: </a:t>
            </a:r>
            <a:r>
              <a:rPr lang="en-GB" altLang="en-US" sz="1500" dirty="0">
                <a:solidFill>
                  <a:srgbClr val="B5B900"/>
                </a:solidFill>
              </a:rPr>
              <a:t>€248.4 billion</a:t>
            </a:r>
            <a:endParaRPr lang="en-GB" altLang="en-US" sz="1500" dirty="0">
              <a:solidFill>
                <a:srgbClr val="7F7F7F"/>
              </a:solidFill>
            </a:endParaRPr>
          </a:p>
          <a:p>
            <a:pPr marL="0" indent="0">
              <a:buNone/>
            </a:pPr>
            <a:br>
              <a:rPr lang="en-GB" sz="1400" dirty="0"/>
            </a:br>
            <a:br>
              <a:rPr lang="en-GB" sz="1400" dirty="0"/>
            </a:br>
            <a:endParaRPr lang="en-GB" altLang="en-US" sz="1400" dirty="0">
              <a:solidFill>
                <a:srgbClr val="7F7F7F"/>
              </a:solidFill>
            </a:endParaRPr>
          </a:p>
          <a:p>
            <a:pPr marL="0" indent="0">
              <a:buNone/>
            </a:pPr>
            <a:br>
              <a:rPr lang="en-GB" sz="1400" dirty="0"/>
            </a:br>
            <a:br>
              <a:rPr lang="en-GB" sz="2800" dirty="0"/>
            </a:br>
            <a:endParaRPr lang="en-GB" altLang="en-US" sz="2800" dirty="0">
              <a:solidFill>
                <a:srgbClr val="7F7F7F"/>
              </a:solidFill>
            </a:endParaRPr>
          </a:p>
          <a:p>
            <a:pPr marL="0" indent="0">
              <a:buNone/>
            </a:pPr>
            <a:br>
              <a:rPr lang="en-GB" sz="1400" dirty="0">
                <a:solidFill>
                  <a:srgbClr val="B5B900"/>
                </a:solidFill>
              </a:rPr>
            </a:br>
            <a:br>
              <a:rPr lang="en-GB" sz="1400" dirty="0">
                <a:solidFill>
                  <a:srgbClr val="B5B900"/>
                </a:solidFill>
              </a:rPr>
            </a:br>
            <a:endParaRPr lang="en-GB" altLang="en-US" sz="1400" dirty="0">
              <a:solidFill>
                <a:srgbClr val="B5B900"/>
              </a:solidFill>
            </a:endParaRPr>
          </a:p>
          <a:p>
            <a:pPr marL="0" indent="0">
              <a:buNone/>
            </a:pPr>
            <a:endParaRPr lang="en-GB" altLang="en-US" sz="1400" dirty="0">
              <a:solidFill>
                <a:srgbClr val="B5B900"/>
              </a:solidFill>
            </a:endParaRPr>
          </a:p>
          <a:p>
            <a:pPr marL="0" indent="0">
              <a:buNone/>
            </a:pPr>
            <a:br>
              <a:rPr lang="en-GB" dirty="0"/>
            </a:br>
            <a:br>
              <a:rPr lang="en-GB" dirty="0"/>
            </a:br>
            <a:endParaRPr lang="en-GB" altLang="en-US" dirty="0">
              <a:solidFill>
                <a:srgbClr val="7F7F7F"/>
              </a:solidFill>
            </a:endParaRPr>
          </a:p>
          <a:p>
            <a:pPr marL="0" indent="0">
              <a:buNone/>
            </a:pPr>
            <a:br>
              <a:rPr lang="en-GB" dirty="0">
                <a:latin typeface="Myriad Pro (heading)"/>
              </a:rPr>
            </a:br>
            <a:br>
              <a:rPr lang="en-GB" dirty="0">
                <a:latin typeface="Myriad Pro (heading)"/>
              </a:rPr>
            </a:br>
            <a:endParaRPr lang="en-GB" altLang="en-US" dirty="0">
              <a:solidFill>
                <a:srgbClr val="7F7F7F"/>
              </a:solidFill>
              <a:latin typeface="Myriad Pro (heading)"/>
            </a:endParaRPr>
          </a:p>
          <a:p>
            <a:pPr marL="0" indent="0">
              <a:buNone/>
            </a:pPr>
            <a:br>
              <a:rPr lang="en-GB" dirty="0">
                <a:solidFill>
                  <a:srgbClr val="B5B900"/>
                </a:solidFill>
                <a:latin typeface="Myriad Pro (heading)"/>
              </a:rPr>
            </a:br>
            <a:br>
              <a:rPr lang="en-GB" dirty="0">
                <a:solidFill>
                  <a:srgbClr val="B5B900"/>
                </a:solidFill>
                <a:latin typeface="Myriad Pro (heading)"/>
              </a:rPr>
            </a:br>
            <a:endParaRPr lang="en-GB" altLang="en-US" dirty="0">
              <a:solidFill>
                <a:srgbClr val="B5B900"/>
              </a:solidFill>
              <a:latin typeface="Myriad Pro (heading)"/>
            </a:endParaRPr>
          </a:p>
          <a:p>
            <a:pPr marL="0" indent="0">
              <a:buNone/>
            </a:pPr>
            <a:endParaRPr lang="en-GB" dirty="0"/>
          </a:p>
        </p:txBody>
      </p:sp>
      <p:pic>
        <p:nvPicPr>
          <p:cNvPr id="15" name="Picture 14">
            <a:extLst>
              <a:ext uri="{FF2B5EF4-FFF2-40B4-BE49-F238E27FC236}">
                <a16:creationId xmlns:a16="http://schemas.microsoft.com/office/drawing/2014/main" id="{0AE4303D-274E-4E26-AFDA-5F6ACE954293}"/>
              </a:ext>
            </a:extLst>
          </p:cNvPr>
          <p:cNvPicPr>
            <a:picLocks noChangeAspect="1"/>
          </p:cNvPicPr>
          <p:nvPr/>
        </p:nvPicPr>
        <p:blipFill>
          <a:blip r:embed="rId2"/>
          <a:stretch>
            <a:fillRect/>
          </a:stretch>
        </p:blipFill>
        <p:spPr>
          <a:xfrm>
            <a:off x="1937513" y="3298580"/>
            <a:ext cx="824483" cy="850500"/>
          </a:xfrm>
          <a:prstGeom prst="rect">
            <a:avLst/>
          </a:prstGeom>
        </p:spPr>
      </p:pic>
      <p:pic>
        <p:nvPicPr>
          <p:cNvPr id="16" name="Content Placeholder 14">
            <a:extLst>
              <a:ext uri="{FF2B5EF4-FFF2-40B4-BE49-F238E27FC236}">
                <a16:creationId xmlns:a16="http://schemas.microsoft.com/office/drawing/2014/main" id="{BECAE53E-1D39-407B-B266-CD2E60DAA4E3}"/>
              </a:ext>
            </a:extLst>
          </p:cNvPr>
          <p:cNvPicPr>
            <a:picLocks noChangeAspect="1"/>
          </p:cNvPicPr>
          <p:nvPr/>
        </p:nvPicPr>
        <p:blipFill>
          <a:blip r:embed="rId3" cstate="print">
            <a:extLst>
              <a:ext uri="{28A0092B-C50C-407E-A947-70E740481C1C}">
                <a14:useLocalDpi xmlns:a14="http://schemas.microsoft.com/office/drawing/2010/main" val="0"/>
              </a:ext>
            </a:extLst>
          </a:blip>
          <a:srcRect l="2193" t="996" r="-143" b="-2"/>
          <a:stretch>
            <a:fillRect/>
          </a:stretch>
        </p:blipFill>
        <p:spPr bwMode="auto">
          <a:xfrm>
            <a:off x="1919537" y="1367519"/>
            <a:ext cx="842459" cy="850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0253283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a:xfrm>
            <a:off x="2100000" y="396000"/>
            <a:ext cx="8064500" cy="4318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r>
              <a:rPr lang="en-GB" dirty="0"/>
              <a:t>2023 EU budget spending per MFF heading</a:t>
            </a:r>
            <a:endParaRPr lang="en-GB" altLang="en-US" dirty="0"/>
          </a:p>
        </p:txBody>
      </p:sp>
      <p:sp>
        <p:nvSpPr>
          <p:cNvPr id="5" name="Slide Number Placeholder 3"/>
          <p:cNvSpPr txBox="1">
            <a:spLocks/>
          </p:cNvSpPr>
          <p:nvPr/>
        </p:nvSpPr>
        <p:spPr>
          <a:xfrm>
            <a:off x="9450363" y="6352362"/>
            <a:ext cx="894109" cy="252413"/>
          </a:xfrm>
          <a:prstGeom prst="rect">
            <a:avLst/>
          </a:prstGeom>
        </p:spPr>
        <p:txBody>
          <a:bodyPr/>
          <a:lstStyle>
            <a:defPPr>
              <a:defRPr lang="en-US"/>
            </a:defPPr>
            <a:lvl1pPr algn="l" rtl="0" fontAlgn="base">
              <a:spcBef>
                <a:spcPct val="0"/>
              </a:spcBef>
              <a:spcAft>
                <a:spcPct val="0"/>
              </a:spcAft>
              <a:defRPr kern="1200">
                <a:solidFill>
                  <a:schemeClr val="tx1"/>
                </a:solidFill>
                <a:latin typeface="Myriad Pro"/>
                <a:ea typeface="+mn-ea"/>
                <a:cs typeface="Arial" pitchFamily="34" charset="0"/>
              </a:defRPr>
            </a:lvl1pPr>
            <a:lvl2pPr marL="457200" algn="l" rtl="0" fontAlgn="base">
              <a:spcBef>
                <a:spcPct val="0"/>
              </a:spcBef>
              <a:spcAft>
                <a:spcPct val="0"/>
              </a:spcAft>
              <a:defRPr kern="1200">
                <a:solidFill>
                  <a:schemeClr val="tx1"/>
                </a:solidFill>
                <a:latin typeface="Myriad Pro"/>
                <a:ea typeface="+mn-ea"/>
                <a:cs typeface="Arial" pitchFamily="34" charset="0"/>
              </a:defRPr>
            </a:lvl2pPr>
            <a:lvl3pPr marL="914400" algn="l" rtl="0" fontAlgn="base">
              <a:spcBef>
                <a:spcPct val="0"/>
              </a:spcBef>
              <a:spcAft>
                <a:spcPct val="0"/>
              </a:spcAft>
              <a:defRPr kern="1200">
                <a:solidFill>
                  <a:schemeClr val="tx1"/>
                </a:solidFill>
                <a:latin typeface="Myriad Pro"/>
                <a:ea typeface="+mn-ea"/>
                <a:cs typeface="Arial" pitchFamily="34" charset="0"/>
              </a:defRPr>
            </a:lvl3pPr>
            <a:lvl4pPr marL="1371600" algn="l" rtl="0" fontAlgn="base">
              <a:spcBef>
                <a:spcPct val="0"/>
              </a:spcBef>
              <a:spcAft>
                <a:spcPct val="0"/>
              </a:spcAft>
              <a:defRPr kern="1200">
                <a:solidFill>
                  <a:schemeClr val="tx1"/>
                </a:solidFill>
                <a:latin typeface="Myriad Pro"/>
                <a:ea typeface="+mn-ea"/>
                <a:cs typeface="Arial" pitchFamily="34" charset="0"/>
              </a:defRPr>
            </a:lvl4pPr>
            <a:lvl5pPr marL="1828800" algn="l" rtl="0" fontAlgn="base">
              <a:spcBef>
                <a:spcPct val="0"/>
              </a:spcBef>
              <a:spcAft>
                <a:spcPct val="0"/>
              </a:spcAft>
              <a:defRPr kern="1200">
                <a:solidFill>
                  <a:schemeClr val="tx1"/>
                </a:solidFill>
                <a:latin typeface="Myriad Pro"/>
                <a:ea typeface="+mn-ea"/>
                <a:cs typeface="Arial" pitchFamily="34" charset="0"/>
              </a:defRPr>
            </a:lvl5pPr>
            <a:lvl6pPr marL="2286000" algn="l" defTabSz="914400" rtl="0" eaLnBrk="1" latinLnBrk="0" hangingPunct="1">
              <a:defRPr kern="1200">
                <a:solidFill>
                  <a:schemeClr val="tx1"/>
                </a:solidFill>
                <a:latin typeface="Myriad Pro"/>
                <a:ea typeface="+mn-ea"/>
                <a:cs typeface="Arial" pitchFamily="34" charset="0"/>
              </a:defRPr>
            </a:lvl6pPr>
            <a:lvl7pPr marL="2743200" algn="l" defTabSz="914400" rtl="0" eaLnBrk="1" latinLnBrk="0" hangingPunct="1">
              <a:defRPr kern="1200">
                <a:solidFill>
                  <a:schemeClr val="tx1"/>
                </a:solidFill>
                <a:latin typeface="Myriad Pro"/>
                <a:ea typeface="+mn-ea"/>
                <a:cs typeface="Arial" pitchFamily="34" charset="0"/>
              </a:defRPr>
            </a:lvl7pPr>
            <a:lvl8pPr marL="3200400" algn="l" defTabSz="914400" rtl="0" eaLnBrk="1" latinLnBrk="0" hangingPunct="1">
              <a:defRPr kern="1200">
                <a:solidFill>
                  <a:schemeClr val="tx1"/>
                </a:solidFill>
                <a:latin typeface="Myriad Pro"/>
                <a:ea typeface="+mn-ea"/>
                <a:cs typeface="Arial" pitchFamily="34" charset="0"/>
              </a:defRPr>
            </a:lvl8pPr>
            <a:lvl9pPr marL="3657600" algn="l" defTabSz="914400" rtl="0" eaLnBrk="1" latinLnBrk="0" hangingPunct="1">
              <a:defRPr kern="1200">
                <a:solidFill>
                  <a:schemeClr val="tx1"/>
                </a:solidFill>
                <a:latin typeface="Myriad Pro"/>
                <a:ea typeface="+mn-ea"/>
                <a:cs typeface="Arial" pitchFamily="34" charset="0"/>
              </a:defRPr>
            </a:lvl9pPr>
          </a:lstStyle>
          <a:p>
            <a:pPr>
              <a:defRPr/>
            </a:pPr>
            <a:r>
              <a:rPr lang="pl-PL" sz="1000" b="1" dirty="0" err="1">
                <a:solidFill>
                  <a:schemeClr val="bg1"/>
                </a:solidFill>
              </a:rPr>
              <a:t>Slide</a:t>
            </a:r>
            <a:r>
              <a:rPr lang="pl-PL" sz="1000" b="1" dirty="0">
                <a:solidFill>
                  <a:schemeClr val="bg1"/>
                </a:solidFill>
              </a:rPr>
              <a:t> </a:t>
            </a:r>
            <a:r>
              <a:rPr lang="en-GB" sz="1000" b="1" dirty="0">
                <a:solidFill>
                  <a:schemeClr val="bg1"/>
                </a:solidFill>
              </a:rPr>
              <a:t>6</a:t>
            </a:r>
          </a:p>
        </p:txBody>
      </p:sp>
      <p:sp>
        <p:nvSpPr>
          <p:cNvPr id="4" name="TextBox 3">
            <a:extLst>
              <a:ext uri="{FF2B5EF4-FFF2-40B4-BE49-F238E27FC236}">
                <a16:creationId xmlns:a16="http://schemas.microsoft.com/office/drawing/2014/main" id="{CFBE31D5-D657-1C18-22FE-B9F546976BB9}"/>
              </a:ext>
            </a:extLst>
          </p:cNvPr>
          <p:cNvSpPr txBox="1"/>
          <p:nvPr/>
        </p:nvSpPr>
        <p:spPr>
          <a:xfrm>
            <a:off x="3810000" y="3246134"/>
            <a:ext cx="4572000" cy="369332"/>
          </a:xfrm>
          <a:prstGeom prst="rect">
            <a:avLst/>
          </a:prstGeom>
          <a:noFill/>
        </p:spPr>
        <p:txBody>
          <a:bodyPr wrap="square">
            <a:spAutoFit/>
          </a:bodyPr>
          <a:lstStyle/>
          <a:p>
            <a:r>
              <a:rPr lang="pl-PL" b="1" dirty="0">
                <a:solidFill>
                  <a:schemeClr val="bg1"/>
                </a:solidFill>
              </a:rPr>
              <a:t>de</a:t>
            </a:r>
            <a:endParaRPr lang="en-GB" dirty="0"/>
          </a:p>
        </p:txBody>
      </p:sp>
      <p:pic>
        <p:nvPicPr>
          <p:cNvPr id="47" name="Picture 46">
            <a:extLst>
              <a:ext uri="{FF2B5EF4-FFF2-40B4-BE49-F238E27FC236}">
                <a16:creationId xmlns:a16="http://schemas.microsoft.com/office/drawing/2014/main" id="{191A6B81-D8FA-37A1-91C5-C79CED6E7CAC}"/>
              </a:ext>
            </a:extLst>
          </p:cNvPr>
          <p:cNvPicPr>
            <a:picLocks noChangeAspect="1"/>
          </p:cNvPicPr>
          <p:nvPr/>
        </p:nvPicPr>
        <p:blipFill>
          <a:blip r:embed="rId3"/>
          <a:stretch>
            <a:fillRect/>
          </a:stretch>
        </p:blipFill>
        <p:spPr>
          <a:xfrm>
            <a:off x="2960400" y="764705"/>
            <a:ext cx="6271200" cy="5615077"/>
          </a:xfrm>
          <a:prstGeom prst="rect">
            <a:avLst/>
          </a:prstGeom>
        </p:spPr>
      </p:pic>
    </p:spTree>
    <p:extLst>
      <p:ext uri="{BB962C8B-B14F-4D97-AF65-F5344CB8AC3E}">
        <p14:creationId xmlns:p14="http://schemas.microsoft.com/office/powerpoint/2010/main" val="197993180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89D06F8-078A-97B4-707B-8B819886E80E}"/>
              </a:ext>
            </a:extLst>
          </p:cNvPr>
          <p:cNvPicPr>
            <a:picLocks noChangeAspect="1"/>
          </p:cNvPicPr>
          <p:nvPr/>
        </p:nvPicPr>
        <p:blipFill>
          <a:blip r:embed="rId2"/>
          <a:stretch>
            <a:fillRect/>
          </a:stretch>
        </p:blipFill>
        <p:spPr>
          <a:xfrm>
            <a:off x="6654214" y="3515909"/>
            <a:ext cx="3636100" cy="2733910"/>
          </a:xfrm>
          <a:prstGeom prst="rect">
            <a:avLst/>
          </a:prstGeom>
        </p:spPr>
      </p:pic>
      <p:sp>
        <p:nvSpPr>
          <p:cNvPr id="17410" name="Title 1"/>
          <p:cNvSpPr>
            <a:spLocks noGrp="1"/>
          </p:cNvSpPr>
          <p:nvPr>
            <p:ph type="title"/>
          </p:nvPr>
        </p:nvSpPr>
        <p:spPr>
          <a:xfrm>
            <a:off x="2100000" y="396000"/>
            <a:ext cx="8064000" cy="4318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r>
              <a:rPr lang="en-GB" dirty="0"/>
              <a:t>Recovery and Resilience Facility</a:t>
            </a:r>
            <a:endParaRPr lang="en-GB" altLang="en-US" dirty="0"/>
          </a:p>
        </p:txBody>
      </p:sp>
      <p:sp>
        <p:nvSpPr>
          <p:cNvPr id="5" name="Slide Number Placeholder 3"/>
          <p:cNvSpPr txBox="1">
            <a:spLocks/>
          </p:cNvSpPr>
          <p:nvPr/>
        </p:nvSpPr>
        <p:spPr>
          <a:xfrm>
            <a:off x="9450363" y="6352362"/>
            <a:ext cx="720080" cy="252413"/>
          </a:xfrm>
          <a:prstGeom prst="rect">
            <a:avLst/>
          </a:prstGeom>
        </p:spPr>
        <p:txBody>
          <a:bodyPr/>
          <a:lstStyle>
            <a:defPPr>
              <a:defRPr lang="en-US"/>
            </a:defPPr>
            <a:lvl1pPr algn="l" rtl="0" fontAlgn="base">
              <a:spcBef>
                <a:spcPct val="0"/>
              </a:spcBef>
              <a:spcAft>
                <a:spcPct val="0"/>
              </a:spcAft>
              <a:defRPr kern="1200">
                <a:solidFill>
                  <a:schemeClr val="tx1"/>
                </a:solidFill>
                <a:latin typeface="Myriad Pro"/>
                <a:ea typeface="+mn-ea"/>
                <a:cs typeface="Arial" pitchFamily="34" charset="0"/>
              </a:defRPr>
            </a:lvl1pPr>
            <a:lvl2pPr marL="457200" algn="l" rtl="0" fontAlgn="base">
              <a:spcBef>
                <a:spcPct val="0"/>
              </a:spcBef>
              <a:spcAft>
                <a:spcPct val="0"/>
              </a:spcAft>
              <a:defRPr kern="1200">
                <a:solidFill>
                  <a:schemeClr val="tx1"/>
                </a:solidFill>
                <a:latin typeface="Myriad Pro"/>
                <a:ea typeface="+mn-ea"/>
                <a:cs typeface="Arial" pitchFamily="34" charset="0"/>
              </a:defRPr>
            </a:lvl2pPr>
            <a:lvl3pPr marL="914400" algn="l" rtl="0" fontAlgn="base">
              <a:spcBef>
                <a:spcPct val="0"/>
              </a:spcBef>
              <a:spcAft>
                <a:spcPct val="0"/>
              </a:spcAft>
              <a:defRPr kern="1200">
                <a:solidFill>
                  <a:schemeClr val="tx1"/>
                </a:solidFill>
                <a:latin typeface="Myriad Pro"/>
                <a:ea typeface="+mn-ea"/>
                <a:cs typeface="Arial" pitchFamily="34" charset="0"/>
              </a:defRPr>
            </a:lvl3pPr>
            <a:lvl4pPr marL="1371600" algn="l" rtl="0" fontAlgn="base">
              <a:spcBef>
                <a:spcPct val="0"/>
              </a:spcBef>
              <a:spcAft>
                <a:spcPct val="0"/>
              </a:spcAft>
              <a:defRPr kern="1200">
                <a:solidFill>
                  <a:schemeClr val="tx1"/>
                </a:solidFill>
                <a:latin typeface="Myriad Pro"/>
                <a:ea typeface="+mn-ea"/>
                <a:cs typeface="Arial" pitchFamily="34" charset="0"/>
              </a:defRPr>
            </a:lvl4pPr>
            <a:lvl5pPr marL="1828800" algn="l" rtl="0" fontAlgn="base">
              <a:spcBef>
                <a:spcPct val="0"/>
              </a:spcBef>
              <a:spcAft>
                <a:spcPct val="0"/>
              </a:spcAft>
              <a:defRPr kern="1200">
                <a:solidFill>
                  <a:schemeClr val="tx1"/>
                </a:solidFill>
                <a:latin typeface="Myriad Pro"/>
                <a:ea typeface="+mn-ea"/>
                <a:cs typeface="Arial" pitchFamily="34" charset="0"/>
              </a:defRPr>
            </a:lvl5pPr>
            <a:lvl6pPr marL="2286000" algn="l" defTabSz="914400" rtl="0" eaLnBrk="1" latinLnBrk="0" hangingPunct="1">
              <a:defRPr kern="1200">
                <a:solidFill>
                  <a:schemeClr val="tx1"/>
                </a:solidFill>
                <a:latin typeface="Myriad Pro"/>
                <a:ea typeface="+mn-ea"/>
                <a:cs typeface="Arial" pitchFamily="34" charset="0"/>
              </a:defRPr>
            </a:lvl6pPr>
            <a:lvl7pPr marL="2743200" algn="l" defTabSz="914400" rtl="0" eaLnBrk="1" latinLnBrk="0" hangingPunct="1">
              <a:defRPr kern="1200">
                <a:solidFill>
                  <a:schemeClr val="tx1"/>
                </a:solidFill>
                <a:latin typeface="Myriad Pro"/>
                <a:ea typeface="+mn-ea"/>
                <a:cs typeface="Arial" pitchFamily="34" charset="0"/>
              </a:defRPr>
            </a:lvl7pPr>
            <a:lvl8pPr marL="3200400" algn="l" defTabSz="914400" rtl="0" eaLnBrk="1" latinLnBrk="0" hangingPunct="1">
              <a:defRPr kern="1200">
                <a:solidFill>
                  <a:schemeClr val="tx1"/>
                </a:solidFill>
                <a:latin typeface="Myriad Pro"/>
                <a:ea typeface="+mn-ea"/>
                <a:cs typeface="Arial" pitchFamily="34" charset="0"/>
              </a:defRPr>
            </a:lvl8pPr>
            <a:lvl9pPr marL="3657600" algn="l" defTabSz="914400" rtl="0" eaLnBrk="1" latinLnBrk="0" hangingPunct="1">
              <a:defRPr kern="1200">
                <a:solidFill>
                  <a:schemeClr val="tx1"/>
                </a:solidFill>
                <a:latin typeface="Myriad Pro"/>
                <a:ea typeface="+mn-ea"/>
                <a:cs typeface="Arial" pitchFamily="34" charset="0"/>
              </a:defRPr>
            </a:lvl9pPr>
          </a:lstStyle>
          <a:p>
            <a:pPr>
              <a:defRPr/>
            </a:pPr>
            <a:r>
              <a:rPr lang="pl-PL" sz="1000" b="1" dirty="0" err="1">
                <a:solidFill>
                  <a:schemeClr val="bg1"/>
                </a:solidFill>
              </a:rPr>
              <a:t>Slide</a:t>
            </a:r>
            <a:r>
              <a:rPr lang="pl-PL" sz="1000" b="1" dirty="0">
                <a:solidFill>
                  <a:schemeClr val="bg1"/>
                </a:solidFill>
              </a:rPr>
              <a:t> </a:t>
            </a:r>
            <a:r>
              <a:rPr lang="en-GB" sz="1000" b="1" dirty="0">
                <a:solidFill>
                  <a:schemeClr val="bg1"/>
                </a:solidFill>
              </a:rPr>
              <a:t>7</a:t>
            </a:r>
          </a:p>
        </p:txBody>
      </p:sp>
      <p:pic>
        <p:nvPicPr>
          <p:cNvPr id="6" name="Picture 5">
            <a:extLst>
              <a:ext uri="{FF2B5EF4-FFF2-40B4-BE49-F238E27FC236}">
                <a16:creationId xmlns:a16="http://schemas.microsoft.com/office/drawing/2014/main" id="{1A8D14A4-DF68-4192-8DE5-68226E6E47FA}"/>
              </a:ext>
            </a:extLst>
          </p:cNvPr>
          <p:cNvPicPr>
            <a:picLocks noChangeAspect="1"/>
          </p:cNvPicPr>
          <p:nvPr/>
        </p:nvPicPr>
        <p:blipFill rotWithShape="1">
          <a:blip r:embed="rId3"/>
          <a:srcRect l="8553"/>
          <a:stretch/>
        </p:blipFill>
        <p:spPr>
          <a:xfrm>
            <a:off x="7101554" y="692696"/>
            <a:ext cx="3520808" cy="2342998"/>
          </a:xfrm>
          <a:prstGeom prst="rect">
            <a:avLst/>
          </a:prstGeom>
        </p:spPr>
      </p:pic>
      <p:sp>
        <p:nvSpPr>
          <p:cNvPr id="4" name="Content Placeholder 2">
            <a:extLst>
              <a:ext uri="{FF2B5EF4-FFF2-40B4-BE49-F238E27FC236}">
                <a16:creationId xmlns:a16="http://schemas.microsoft.com/office/drawing/2014/main" id="{797BEB1E-5834-009C-466D-300B694F399D}"/>
              </a:ext>
            </a:extLst>
          </p:cNvPr>
          <p:cNvSpPr>
            <a:spLocks noGrp="1"/>
          </p:cNvSpPr>
          <p:nvPr>
            <p:ph idx="1"/>
          </p:nvPr>
        </p:nvSpPr>
        <p:spPr>
          <a:xfrm>
            <a:off x="2100000" y="836712"/>
            <a:ext cx="6480720" cy="3317160"/>
          </a:xfrm>
        </p:spPr>
        <p:txBody>
          <a:bodyPr/>
          <a:lstStyle/>
          <a:p>
            <a:pPr marL="0" indent="0">
              <a:lnSpc>
                <a:spcPct val="100000"/>
              </a:lnSpc>
              <a:spcBef>
                <a:spcPts val="0"/>
              </a:spcBef>
              <a:spcAft>
                <a:spcPts val="1800"/>
              </a:spcAft>
              <a:buNone/>
            </a:pPr>
            <a:r>
              <a:rPr lang="en-GB" sz="1500" dirty="0"/>
              <a:t>RRF originally funded with </a:t>
            </a:r>
            <a:r>
              <a:rPr lang="en-GB" sz="1500" u="sng" dirty="0"/>
              <a:t>€723 billion</a:t>
            </a:r>
          </a:p>
          <a:p>
            <a:pPr>
              <a:lnSpc>
                <a:spcPct val="100000"/>
              </a:lnSpc>
              <a:spcBef>
                <a:spcPts val="0"/>
              </a:spcBef>
              <a:spcAft>
                <a:spcPts val="600"/>
              </a:spcAft>
            </a:pPr>
            <a:r>
              <a:rPr lang="en-GB" sz="1500" dirty="0"/>
              <a:t>Grants: €338 billion </a:t>
            </a:r>
          </a:p>
          <a:p>
            <a:pPr>
              <a:lnSpc>
                <a:spcPct val="100000"/>
              </a:lnSpc>
              <a:spcBef>
                <a:spcPts val="0"/>
              </a:spcBef>
              <a:spcAft>
                <a:spcPts val="1800"/>
              </a:spcAft>
            </a:pPr>
            <a:r>
              <a:rPr lang="en-GB" sz="1500" dirty="0"/>
              <a:t>Loans: €385 billion</a:t>
            </a:r>
          </a:p>
          <a:p>
            <a:pPr marL="0" indent="0">
              <a:lnSpc>
                <a:spcPct val="100000"/>
              </a:lnSpc>
              <a:spcBef>
                <a:spcPts val="0"/>
              </a:spcBef>
              <a:spcAft>
                <a:spcPts val="1800"/>
              </a:spcAft>
              <a:buNone/>
            </a:pPr>
            <a:r>
              <a:rPr lang="en-GB" sz="1500" dirty="0"/>
              <a:t>Committed by 31.12.2023: </a:t>
            </a:r>
            <a:r>
              <a:rPr lang="en-GB" sz="1500" u="sng" dirty="0"/>
              <a:t>€648 billion</a:t>
            </a:r>
          </a:p>
          <a:p>
            <a:pPr>
              <a:lnSpc>
                <a:spcPct val="100000"/>
              </a:lnSpc>
              <a:spcBef>
                <a:spcPts val="0"/>
              </a:spcBef>
              <a:spcAft>
                <a:spcPts val="600"/>
              </a:spcAft>
            </a:pPr>
            <a:r>
              <a:rPr lang="en-GB" sz="1500" dirty="0"/>
              <a:t>Grants: €356.8 billion</a:t>
            </a:r>
          </a:p>
          <a:p>
            <a:pPr>
              <a:lnSpc>
                <a:spcPct val="100000"/>
              </a:lnSpc>
              <a:spcBef>
                <a:spcPts val="0"/>
              </a:spcBef>
              <a:spcAft>
                <a:spcPts val="600"/>
              </a:spcAft>
            </a:pPr>
            <a:r>
              <a:rPr lang="en-GB" sz="1500" dirty="0"/>
              <a:t>Loans: €290.9 billion*</a:t>
            </a:r>
          </a:p>
          <a:p>
            <a:pPr marL="0" indent="0">
              <a:lnSpc>
                <a:spcPct val="100000"/>
              </a:lnSpc>
              <a:spcBef>
                <a:spcPts val="0"/>
              </a:spcBef>
              <a:spcAft>
                <a:spcPts val="1800"/>
              </a:spcAft>
              <a:buNone/>
            </a:pPr>
            <a:r>
              <a:rPr lang="en-GB" dirty="0"/>
              <a:t>*</a:t>
            </a:r>
            <a:r>
              <a:rPr lang="en-GB" sz="1400" i="1" dirty="0"/>
              <a:t>Loans could be requested until August 2023. The remaining €94,5 billion are no longer available </a:t>
            </a:r>
            <a:r>
              <a:rPr lang="en-GB" sz="1400" dirty="0"/>
              <a:t>for loans</a:t>
            </a:r>
          </a:p>
        </p:txBody>
      </p:sp>
      <p:sp>
        <p:nvSpPr>
          <p:cNvPr id="7" name="Content Placeholder 2">
            <a:extLst>
              <a:ext uri="{FF2B5EF4-FFF2-40B4-BE49-F238E27FC236}">
                <a16:creationId xmlns:a16="http://schemas.microsoft.com/office/drawing/2014/main" id="{6DEF30C0-F174-7878-EACC-99C010965E19}"/>
              </a:ext>
            </a:extLst>
          </p:cNvPr>
          <p:cNvSpPr txBox="1">
            <a:spLocks/>
          </p:cNvSpPr>
          <p:nvPr/>
        </p:nvSpPr>
        <p:spPr bwMode="auto">
          <a:xfrm>
            <a:off x="2144859" y="4005064"/>
            <a:ext cx="4464496" cy="610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lvl1pPr marL="265113" indent="-265113" algn="l" rtl="0" eaLnBrk="0" fontAlgn="base" hangingPunct="0">
              <a:lnSpc>
                <a:spcPct val="90000"/>
              </a:lnSpc>
              <a:spcBef>
                <a:spcPts val="800"/>
              </a:spcBef>
              <a:spcAft>
                <a:spcPct val="0"/>
              </a:spcAft>
              <a:buClr>
                <a:schemeClr val="accent1"/>
              </a:buClr>
              <a:buSzPct val="100000"/>
              <a:buFont typeface="Arial" pitchFamily="34" charset="0"/>
              <a:buChar char="•"/>
              <a:defRPr kern="1200">
                <a:solidFill>
                  <a:srgbClr val="58595B"/>
                </a:solidFill>
                <a:latin typeface="+mn-lt"/>
                <a:ea typeface="+mn-ea"/>
                <a:cs typeface="+mn-cs"/>
              </a:defRPr>
            </a:lvl1pPr>
            <a:lvl2pPr marL="512763" indent="-234950" algn="l" rtl="0" eaLnBrk="0" fontAlgn="base" hangingPunct="0">
              <a:lnSpc>
                <a:spcPct val="90000"/>
              </a:lnSpc>
              <a:spcBef>
                <a:spcPts val="400"/>
              </a:spcBef>
              <a:spcAft>
                <a:spcPct val="0"/>
              </a:spcAft>
              <a:buClr>
                <a:schemeClr val="accent1"/>
              </a:buClr>
              <a:buSzPct val="100000"/>
              <a:buFont typeface="Arial" pitchFamily="34" charset="0"/>
              <a:buChar char="•"/>
              <a:defRPr kern="1200">
                <a:solidFill>
                  <a:srgbClr val="58595B"/>
                </a:solidFill>
                <a:latin typeface="+mn-lt"/>
                <a:ea typeface="+mn-ea"/>
                <a:cs typeface="+mn-cs"/>
              </a:defRPr>
            </a:lvl2pPr>
            <a:lvl3pPr marL="758825" indent="-228600" algn="l" rtl="0" eaLnBrk="0" fontAlgn="base" hangingPunct="0">
              <a:lnSpc>
                <a:spcPct val="90000"/>
              </a:lnSpc>
              <a:spcBef>
                <a:spcPts val="200"/>
              </a:spcBef>
              <a:spcAft>
                <a:spcPct val="0"/>
              </a:spcAft>
              <a:buClr>
                <a:schemeClr val="accent1"/>
              </a:buClr>
              <a:buSzPct val="100000"/>
              <a:buFont typeface="Arial" pitchFamily="34" charset="0"/>
              <a:buChar char="•"/>
              <a:defRPr kern="1200">
                <a:solidFill>
                  <a:srgbClr val="58595B"/>
                </a:solidFill>
                <a:latin typeface="+mn-lt"/>
                <a:ea typeface="+mn-ea"/>
                <a:cs typeface="+mn-cs"/>
              </a:defRPr>
            </a:lvl3pPr>
            <a:lvl4pPr marL="993775" indent="-228600" algn="l" rtl="0" eaLnBrk="0" fontAlgn="base" hangingPunct="0">
              <a:lnSpc>
                <a:spcPct val="90000"/>
              </a:lnSpc>
              <a:spcBef>
                <a:spcPct val="0"/>
              </a:spcBef>
              <a:spcAft>
                <a:spcPct val="0"/>
              </a:spcAft>
              <a:buClr>
                <a:schemeClr val="accent1"/>
              </a:buClr>
              <a:buSzPct val="100000"/>
              <a:buFont typeface="Arial" pitchFamily="34" charset="0"/>
              <a:buChar char="•"/>
              <a:defRPr kern="1200">
                <a:solidFill>
                  <a:srgbClr val="58595B"/>
                </a:solidFill>
                <a:latin typeface="+mn-lt"/>
                <a:ea typeface="+mn-ea"/>
                <a:cs typeface="+mn-cs"/>
              </a:defRPr>
            </a:lvl4pPr>
            <a:lvl5pPr marL="1219200" indent="-228600" algn="l" rtl="0" eaLnBrk="0" fontAlgn="base" hangingPunct="0">
              <a:lnSpc>
                <a:spcPct val="90000"/>
              </a:lnSpc>
              <a:spcBef>
                <a:spcPct val="0"/>
              </a:spcBef>
              <a:spcAft>
                <a:spcPct val="0"/>
              </a:spcAft>
              <a:buClr>
                <a:schemeClr val="accent1"/>
              </a:buClr>
              <a:buSzPct val="100000"/>
              <a:buFont typeface="Arial" pitchFamily="34" charset="0"/>
              <a:buChar char="•"/>
              <a:defRPr kern="1200">
                <a:solidFill>
                  <a:srgbClr val="58595B"/>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nSpc>
                <a:spcPct val="100000"/>
              </a:lnSpc>
              <a:spcBef>
                <a:spcPts val="0"/>
              </a:spcBef>
              <a:spcAft>
                <a:spcPts val="1800"/>
              </a:spcAft>
              <a:buNone/>
            </a:pPr>
            <a:r>
              <a:rPr lang="en-GB" dirty="0">
                <a:solidFill>
                  <a:srgbClr val="006D34"/>
                </a:solidFill>
              </a:rPr>
              <a:t>Repower EU chapter added in recovery and resilience plans – EUR 18.9 billion in February 2023.</a:t>
            </a:r>
          </a:p>
          <a:p>
            <a:pPr marL="0" indent="0">
              <a:lnSpc>
                <a:spcPct val="100000"/>
              </a:lnSpc>
              <a:spcBef>
                <a:spcPts val="0"/>
              </a:spcBef>
              <a:spcAft>
                <a:spcPts val="1800"/>
              </a:spcAft>
              <a:buNone/>
            </a:pPr>
            <a:r>
              <a:rPr lang="en-GB" sz="1400" i="1" dirty="0"/>
              <a:t>Financed from emissions trading scheme (ETS) €17.3 bn and allocations from the Brexit adjustment reserve (BAR) €1.6 bn. Due to this additional financing, RRF grants, including </a:t>
            </a:r>
            <a:r>
              <a:rPr lang="en-GB" sz="1400" i="1" dirty="0" err="1"/>
              <a:t>REPower</a:t>
            </a:r>
            <a:r>
              <a:rPr lang="en-GB" sz="1400" i="1" dirty="0"/>
              <a:t> EU, could reach €356.8 bn, are 6% higher compared to the initial RRF grant allocation of €338 bn.</a:t>
            </a:r>
          </a:p>
          <a:p>
            <a:pPr marL="0" indent="0">
              <a:lnSpc>
                <a:spcPct val="100000"/>
              </a:lnSpc>
              <a:spcBef>
                <a:spcPts val="0"/>
              </a:spcBef>
              <a:spcAft>
                <a:spcPts val="1800"/>
              </a:spcAft>
              <a:buNone/>
            </a:pPr>
            <a:endParaRPr lang="en-GB" sz="1400" dirty="0">
              <a:solidFill>
                <a:schemeClr val="bg2">
                  <a:lumMod val="75000"/>
                </a:schemeClr>
              </a:solidFill>
            </a:endParaRPr>
          </a:p>
        </p:txBody>
      </p:sp>
    </p:spTree>
    <p:extLst>
      <p:ext uri="{BB962C8B-B14F-4D97-AF65-F5344CB8AC3E}">
        <p14:creationId xmlns:p14="http://schemas.microsoft.com/office/powerpoint/2010/main" val="387967734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a:xfrm>
            <a:off x="2100000" y="396000"/>
            <a:ext cx="8064000" cy="4318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r>
              <a:rPr lang="en-GB" altLang="en-US" dirty="0"/>
              <a:t>2023 annual report – Audit opinions</a:t>
            </a:r>
          </a:p>
        </p:txBody>
      </p:sp>
      <p:sp>
        <p:nvSpPr>
          <p:cNvPr id="3" name="Content Placeholder 2"/>
          <p:cNvSpPr>
            <a:spLocks noGrp="1"/>
          </p:cNvSpPr>
          <p:nvPr>
            <p:ph idx="1"/>
          </p:nvPr>
        </p:nvSpPr>
        <p:spPr>
          <a:xfrm>
            <a:off x="2046225" y="1260000"/>
            <a:ext cx="8064000" cy="4905304"/>
          </a:xfrm>
        </p:spPr>
        <p:txBody>
          <a:bodyPr rtlCol="0">
            <a:noAutofit/>
          </a:bodyPr>
          <a:lstStyle/>
          <a:p>
            <a:pPr>
              <a:lnSpc>
                <a:spcPct val="100000"/>
              </a:lnSpc>
              <a:spcBef>
                <a:spcPts val="0"/>
              </a:spcBef>
              <a:spcAft>
                <a:spcPts val="1800"/>
              </a:spcAft>
              <a:defRPr/>
            </a:pPr>
            <a:r>
              <a:rPr lang="en-GB" dirty="0"/>
              <a:t>We issue a </a:t>
            </a:r>
            <a:r>
              <a:rPr lang="en-GB" b="1" dirty="0"/>
              <a:t>clean</a:t>
            </a:r>
            <a:r>
              <a:rPr lang="en-GB" dirty="0"/>
              <a:t> opinion on the </a:t>
            </a:r>
            <a:r>
              <a:rPr lang="en-GB" b="1" dirty="0"/>
              <a:t>reliability of the 2023 accounts</a:t>
            </a:r>
            <a:r>
              <a:rPr lang="en-GB" dirty="0"/>
              <a:t> of the EU.</a:t>
            </a:r>
          </a:p>
          <a:p>
            <a:pPr>
              <a:lnSpc>
                <a:spcPct val="100000"/>
              </a:lnSpc>
              <a:spcBef>
                <a:spcPts val="0"/>
              </a:spcBef>
              <a:spcAft>
                <a:spcPts val="1800"/>
              </a:spcAft>
              <a:defRPr/>
            </a:pPr>
            <a:r>
              <a:rPr lang="en-GB" dirty="0"/>
              <a:t>We also issue a </a:t>
            </a:r>
            <a:r>
              <a:rPr lang="en-GB" b="1" dirty="0"/>
              <a:t>clean</a:t>
            </a:r>
            <a:r>
              <a:rPr lang="en-GB" dirty="0"/>
              <a:t> opinion on the </a:t>
            </a:r>
            <a:r>
              <a:rPr lang="en-GB" b="1" dirty="0"/>
              <a:t>legality and regularity of revenue transactions</a:t>
            </a:r>
            <a:r>
              <a:rPr lang="en-GB" dirty="0"/>
              <a:t> for 2023.</a:t>
            </a:r>
          </a:p>
          <a:p>
            <a:pPr>
              <a:lnSpc>
                <a:spcPct val="100000"/>
              </a:lnSpc>
              <a:spcBef>
                <a:spcPts val="0"/>
              </a:spcBef>
              <a:spcAft>
                <a:spcPts val="1800"/>
              </a:spcAft>
              <a:defRPr/>
            </a:pPr>
            <a:r>
              <a:rPr lang="en-GB" dirty="0"/>
              <a:t>We provide </a:t>
            </a:r>
            <a:r>
              <a:rPr lang="en-GB" b="1" dirty="0"/>
              <a:t>two separate opinions</a:t>
            </a:r>
            <a:r>
              <a:rPr lang="en-GB" dirty="0"/>
              <a:t> on the </a:t>
            </a:r>
            <a:r>
              <a:rPr lang="en-GB" b="1" dirty="0"/>
              <a:t>legality and regularity of expenditure</a:t>
            </a:r>
            <a:r>
              <a:rPr lang="en-GB" dirty="0"/>
              <a:t>, as the RRF is a temporary instrument delivered and financed in a way that is fundamentally different to EU budget expenditure:</a:t>
            </a:r>
          </a:p>
          <a:p>
            <a:pPr marL="555625" indent="-285750">
              <a:lnSpc>
                <a:spcPct val="100000"/>
              </a:lnSpc>
              <a:spcBef>
                <a:spcPts val="0"/>
              </a:spcBef>
              <a:spcAft>
                <a:spcPts val="1800"/>
              </a:spcAft>
              <a:buFont typeface="Wingdings" panose="05000000000000000000" pitchFamily="2" charset="2"/>
              <a:buChar char="ü"/>
              <a:defRPr/>
            </a:pPr>
            <a:r>
              <a:rPr lang="en-GB" b="1" dirty="0"/>
              <a:t>our opinion</a:t>
            </a:r>
            <a:r>
              <a:rPr lang="en-GB" dirty="0"/>
              <a:t> on the legality and regularity of </a:t>
            </a:r>
            <a:r>
              <a:rPr lang="en-GB" b="1" dirty="0"/>
              <a:t>EU budget expenditure is adverse</a:t>
            </a:r>
            <a:r>
              <a:rPr lang="en-GB" dirty="0"/>
              <a:t>;</a:t>
            </a:r>
          </a:p>
          <a:p>
            <a:pPr marL="555750" indent="-285750">
              <a:lnSpc>
                <a:spcPct val="100000"/>
              </a:lnSpc>
              <a:spcBef>
                <a:spcPts val="0"/>
              </a:spcBef>
              <a:spcAft>
                <a:spcPts val="1800"/>
              </a:spcAft>
              <a:buFont typeface="Wingdings" panose="05000000000000000000" pitchFamily="2" charset="2"/>
              <a:buChar char="ü"/>
              <a:defRPr/>
            </a:pPr>
            <a:r>
              <a:rPr lang="en-GB" b="1" dirty="0"/>
              <a:t>our opinion</a:t>
            </a:r>
            <a:r>
              <a:rPr lang="en-GB" dirty="0"/>
              <a:t> on the legality and regularity of expenditure under the </a:t>
            </a:r>
            <a:r>
              <a:rPr lang="en-GB" b="1" dirty="0"/>
              <a:t>Recovery and Resilience Facility</a:t>
            </a:r>
            <a:r>
              <a:rPr lang="en-GB" dirty="0"/>
              <a:t> is </a:t>
            </a:r>
            <a:r>
              <a:rPr lang="en-GB" b="1" dirty="0"/>
              <a:t>qualified</a:t>
            </a:r>
            <a:r>
              <a:rPr lang="en-GB" dirty="0"/>
              <a:t>.</a:t>
            </a:r>
          </a:p>
        </p:txBody>
      </p:sp>
      <p:sp>
        <p:nvSpPr>
          <p:cNvPr id="5" name="Slide Number Placeholder 3"/>
          <p:cNvSpPr txBox="1">
            <a:spLocks/>
          </p:cNvSpPr>
          <p:nvPr/>
        </p:nvSpPr>
        <p:spPr>
          <a:xfrm>
            <a:off x="9450363" y="6352362"/>
            <a:ext cx="720080" cy="252413"/>
          </a:xfrm>
          <a:prstGeom prst="rect">
            <a:avLst/>
          </a:prstGeom>
        </p:spPr>
        <p:txBody>
          <a:bodyPr/>
          <a:lstStyle>
            <a:defPPr>
              <a:defRPr lang="en-US"/>
            </a:defPPr>
            <a:lvl1pPr algn="l" rtl="0" fontAlgn="base">
              <a:spcBef>
                <a:spcPct val="0"/>
              </a:spcBef>
              <a:spcAft>
                <a:spcPct val="0"/>
              </a:spcAft>
              <a:defRPr kern="1200">
                <a:solidFill>
                  <a:schemeClr val="tx1"/>
                </a:solidFill>
                <a:latin typeface="Myriad Pro"/>
                <a:ea typeface="+mn-ea"/>
                <a:cs typeface="Arial" pitchFamily="34" charset="0"/>
              </a:defRPr>
            </a:lvl1pPr>
            <a:lvl2pPr marL="457200" algn="l" rtl="0" fontAlgn="base">
              <a:spcBef>
                <a:spcPct val="0"/>
              </a:spcBef>
              <a:spcAft>
                <a:spcPct val="0"/>
              </a:spcAft>
              <a:defRPr kern="1200">
                <a:solidFill>
                  <a:schemeClr val="tx1"/>
                </a:solidFill>
                <a:latin typeface="Myriad Pro"/>
                <a:ea typeface="+mn-ea"/>
                <a:cs typeface="Arial" pitchFamily="34" charset="0"/>
              </a:defRPr>
            </a:lvl2pPr>
            <a:lvl3pPr marL="914400" algn="l" rtl="0" fontAlgn="base">
              <a:spcBef>
                <a:spcPct val="0"/>
              </a:spcBef>
              <a:spcAft>
                <a:spcPct val="0"/>
              </a:spcAft>
              <a:defRPr kern="1200">
                <a:solidFill>
                  <a:schemeClr val="tx1"/>
                </a:solidFill>
                <a:latin typeface="Myriad Pro"/>
                <a:ea typeface="+mn-ea"/>
                <a:cs typeface="Arial" pitchFamily="34" charset="0"/>
              </a:defRPr>
            </a:lvl3pPr>
            <a:lvl4pPr marL="1371600" algn="l" rtl="0" fontAlgn="base">
              <a:spcBef>
                <a:spcPct val="0"/>
              </a:spcBef>
              <a:spcAft>
                <a:spcPct val="0"/>
              </a:spcAft>
              <a:defRPr kern="1200">
                <a:solidFill>
                  <a:schemeClr val="tx1"/>
                </a:solidFill>
                <a:latin typeface="Myriad Pro"/>
                <a:ea typeface="+mn-ea"/>
                <a:cs typeface="Arial" pitchFamily="34" charset="0"/>
              </a:defRPr>
            </a:lvl4pPr>
            <a:lvl5pPr marL="1828800" algn="l" rtl="0" fontAlgn="base">
              <a:spcBef>
                <a:spcPct val="0"/>
              </a:spcBef>
              <a:spcAft>
                <a:spcPct val="0"/>
              </a:spcAft>
              <a:defRPr kern="1200">
                <a:solidFill>
                  <a:schemeClr val="tx1"/>
                </a:solidFill>
                <a:latin typeface="Myriad Pro"/>
                <a:ea typeface="+mn-ea"/>
                <a:cs typeface="Arial" pitchFamily="34" charset="0"/>
              </a:defRPr>
            </a:lvl5pPr>
            <a:lvl6pPr marL="2286000" algn="l" defTabSz="914400" rtl="0" eaLnBrk="1" latinLnBrk="0" hangingPunct="1">
              <a:defRPr kern="1200">
                <a:solidFill>
                  <a:schemeClr val="tx1"/>
                </a:solidFill>
                <a:latin typeface="Myriad Pro"/>
                <a:ea typeface="+mn-ea"/>
                <a:cs typeface="Arial" pitchFamily="34" charset="0"/>
              </a:defRPr>
            </a:lvl6pPr>
            <a:lvl7pPr marL="2743200" algn="l" defTabSz="914400" rtl="0" eaLnBrk="1" latinLnBrk="0" hangingPunct="1">
              <a:defRPr kern="1200">
                <a:solidFill>
                  <a:schemeClr val="tx1"/>
                </a:solidFill>
                <a:latin typeface="Myriad Pro"/>
                <a:ea typeface="+mn-ea"/>
                <a:cs typeface="Arial" pitchFamily="34" charset="0"/>
              </a:defRPr>
            </a:lvl7pPr>
            <a:lvl8pPr marL="3200400" algn="l" defTabSz="914400" rtl="0" eaLnBrk="1" latinLnBrk="0" hangingPunct="1">
              <a:defRPr kern="1200">
                <a:solidFill>
                  <a:schemeClr val="tx1"/>
                </a:solidFill>
                <a:latin typeface="Myriad Pro"/>
                <a:ea typeface="+mn-ea"/>
                <a:cs typeface="Arial" pitchFamily="34" charset="0"/>
              </a:defRPr>
            </a:lvl8pPr>
            <a:lvl9pPr marL="3657600" algn="l" defTabSz="914400" rtl="0" eaLnBrk="1" latinLnBrk="0" hangingPunct="1">
              <a:defRPr kern="1200">
                <a:solidFill>
                  <a:schemeClr val="tx1"/>
                </a:solidFill>
                <a:latin typeface="Myriad Pro"/>
                <a:ea typeface="+mn-ea"/>
                <a:cs typeface="Arial" pitchFamily="34" charset="0"/>
              </a:defRPr>
            </a:lvl9pPr>
          </a:lstStyle>
          <a:p>
            <a:pPr>
              <a:defRPr/>
            </a:pPr>
            <a:r>
              <a:rPr lang="pl-PL" sz="1000" b="1" dirty="0" err="1">
                <a:solidFill>
                  <a:schemeClr val="bg1"/>
                </a:solidFill>
              </a:rPr>
              <a:t>Slide</a:t>
            </a:r>
            <a:r>
              <a:rPr lang="pl-PL" sz="1000" b="1" dirty="0">
                <a:solidFill>
                  <a:schemeClr val="bg1"/>
                </a:solidFill>
              </a:rPr>
              <a:t> </a:t>
            </a:r>
            <a:r>
              <a:rPr lang="en-GB" sz="1000" b="1" dirty="0">
                <a:solidFill>
                  <a:schemeClr val="bg1"/>
                </a:solidFill>
              </a:rPr>
              <a:t>8</a:t>
            </a:r>
          </a:p>
        </p:txBody>
      </p:sp>
    </p:spTree>
    <p:extLst>
      <p:ext uri="{BB962C8B-B14F-4D97-AF65-F5344CB8AC3E}">
        <p14:creationId xmlns:p14="http://schemas.microsoft.com/office/powerpoint/2010/main" val="393456154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09101184-2C06-1FF4-BF3B-4A81EF107754}"/>
              </a:ext>
            </a:extLst>
          </p:cNvPr>
          <p:cNvPicPr>
            <a:picLocks noChangeAspect="1"/>
          </p:cNvPicPr>
          <p:nvPr/>
        </p:nvPicPr>
        <p:blipFill>
          <a:blip r:embed="rId3"/>
          <a:stretch>
            <a:fillRect/>
          </a:stretch>
        </p:blipFill>
        <p:spPr>
          <a:xfrm>
            <a:off x="3647728" y="1988840"/>
            <a:ext cx="5639037" cy="4424792"/>
          </a:xfrm>
          <a:prstGeom prst="rect">
            <a:avLst/>
          </a:prstGeom>
        </p:spPr>
      </p:pic>
      <p:sp>
        <p:nvSpPr>
          <p:cNvPr id="17410" name="Title 1"/>
          <p:cNvSpPr>
            <a:spLocks noGrp="1"/>
          </p:cNvSpPr>
          <p:nvPr>
            <p:ph type="title"/>
          </p:nvPr>
        </p:nvSpPr>
        <p:spPr>
          <a:xfrm>
            <a:off x="2100000" y="396000"/>
            <a:ext cx="8064000" cy="4320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r>
              <a:rPr lang="en-GB" altLang="en-US" dirty="0"/>
              <a:t>Estimated level of error in EU </a:t>
            </a:r>
            <a:r>
              <a:rPr lang="en-GB" altLang="en-US"/>
              <a:t>budget expenditure</a:t>
            </a:r>
            <a:endParaRPr lang="en-GB" altLang="en-US" dirty="0"/>
          </a:p>
        </p:txBody>
      </p:sp>
      <p:sp>
        <p:nvSpPr>
          <p:cNvPr id="3" name="Content Placeholder 2"/>
          <p:cNvSpPr>
            <a:spLocks noGrp="1"/>
          </p:cNvSpPr>
          <p:nvPr>
            <p:ph idx="1"/>
          </p:nvPr>
        </p:nvSpPr>
        <p:spPr>
          <a:xfrm>
            <a:off x="2135560" y="844227"/>
            <a:ext cx="7632848" cy="4608512"/>
          </a:xfrm>
        </p:spPr>
        <p:txBody>
          <a:bodyPr rtlCol="0">
            <a:noAutofit/>
          </a:bodyPr>
          <a:lstStyle/>
          <a:p>
            <a:pPr>
              <a:lnSpc>
                <a:spcPct val="100000"/>
              </a:lnSpc>
              <a:spcBef>
                <a:spcPts val="0"/>
              </a:spcBef>
              <a:spcAft>
                <a:spcPts val="1800"/>
              </a:spcAft>
            </a:pPr>
            <a:r>
              <a:rPr lang="en-GB" sz="1400" dirty="0">
                <a:ea typeface="Times New Roman" panose="02020603050405020304" pitchFamily="18" charset="0"/>
              </a:rPr>
              <a:t>Overall, the </a:t>
            </a:r>
            <a:r>
              <a:rPr lang="en-GB" sz="1400" b="1" dirty="0">
                <a:ea typeface="Times New Roman" panose="02020603050405020304" pitchFamily="18" charset="0"/>
              </a:rPr>
              <a:t>estimated level of error</a:t>
            </a:r>
            <a:r>
              <a:rPr lang="en-GB" sz="1400" dirty="0">
                <a:ea typeface="Times New Roman" panose="02020603050405020304" pitchFamily="18" charset="0"/>
              </a:rPr>
              <a:t> in EU budget expenditure was </a:t>
            </a:r>
            <a:r>
              <a:rPr lang="en-GB" sz="1400" b="1" dirty="0">
                <a:ea typeface="Times New Roman" panose="02020603050405020304" pitchFamily="18" charset="0"/>
              </a:rPr>
              <a:t>material at 5.6</a:t>
            </a:r>
            <a:r>
              <a:rPr lang="sl-SI" sz="1400" b="1" dirty="0">
                <a:ea typeface="Times New Roman" panose="02020603050405020304" pitchFamily="18" charset="0"/>
              </a:rPr>
              <a:t> </a:t>
            </a:r>
            <a:r>
              <a:rPr lang="en-GB" sz="1400" b="1" dirty="0">
                <a:ea typeface="Times New Roman" panose="02020603050405020304" pitchFamily="18" charset="0"/>
              </a:rPr>
              <a:t>%</a:t>
            </a:r>
            <a:r>
              <a:rPr lang="en-GB" sz="1400" dirty="0">
                <a:ea typeface="Times New Roman" panose="02020603050405020304" pitchFamily="18" charset="0"/>
              </a:rPr>
              <a:t> (2022: 4.2 %). </a:t>
            </a:r>
          </a:p>
          <a:p>
            <a:pPr>
              <a:lnSpc>
                <a:spcPct val="100000"/>
              </a:lnSpc>
              <a:spcBef>
                <a:spcPts val="0"/>
              </a:spcBef>
              <a:spcAft>
                <a:spcPts val="1800"/>
              </a:spcAft>
            </a:pPr>
            <a:r>
              <a:rPr lang="en-GB" sz="1400" dirty="0"/>
              <a:t>We estimate that the level of error in the high-risk expenditure is </a:t>
            </a:r>
            <a:r>
              <a:rPr lang="en-GB" sz="1400" b="1" dirty="0"/>
              <a:t>7.9 %</a:t>
            </a:r>
            <a:r>
              <a:rPr lang="en-GB" sz="1400" dirty="0"/>
              <a:t> </a:t>
            </a:r>
            <a:br>
              <a:rPr lang="en-GB" sz="1400" dirty="0"/>
            </a:br>
            <a:r>
              <a:rPr lang="en-GB" sz="1400" dirty="0"/>
              <a:t>(2022: 6.0 %). This level is material and pervasive, which is why we issue </a:t>
            </a:r>
            <a:r>
              <a:rPr lang="en-GB" sz="1400" b="1" dirty="0"/>
              <a:t>an adverse opinion on EU budget expenditure</a:t>
            </a:r>
            <a:r>
              <a:rPr lang="en-GB" sz="1400" dirty="0"/>
              <a:t>.</a:t>
            </a:r>
          </a:p>
        </p:txBody>
      </p:sp>
      <p:sp>
        <p:nvSpPr>
          <p:cNvPr id="5" name="Slide Number Placeholder 3"/>
          <p:cNvSpPr txBox="1">
            <a:spLocks/>
          </p:cNvSpPr>
          <p:nvPr/>
        </p:nvSpPr>
        <p:spPr>
          <a:xfrm>
            <a:off x="9450363" y="6352362"/>
            <a:ext cx="720080" cy="252413"/>
          </a:xfrm>
          <a:prstGeom prst="rect">
            <a:avLst/>
          </a:prstGeom>
        </p:spPr>
        <p:txBody>
          <a:bodyPr/>
          <a:lstStyle>
            <a:defPPr>
              <a:defRPr lang="en-US"/>
            </a:defPPr>
            <a:lvl1pPr algn="l" rtl="0" fontAlgn="base">
              <a:spcBef>
                <a:spcPct val="0"/>
              </a:spcBef>
              <a:spcAft>
                <a:spcPct val="0"/>
              </a:spcAft>
              <a:defRPr kern="1200">
                <a:solidFill>
                  <a:schemeClr val="tx1"/>
                </a:solidFill>
                <a:latin typeface="Myriad Pro"/>
                <a:ea typeface="+mn-ea"/>
                <a:cs typeface="Arial" pitchFamily="34" charset="0"/>
              </a:defRPr>
            </a:lvl1pPr>
            <a:lvl2pPr marL="457200" algn="l" rtl="0" fontAlgn="base">
              <a:spcBef>
                <a:spcPct val="0"/>
              </a:spcBef>
              <a:spcAft>
                <a:spcPct val="0"/>
              </a:spcAft>
              <a:defRPr kern="1200">
                <a:solidFill>
                  <a:schemeClr val="tx1"/>
                </a:solidFill>
                <a:latin typeface="Myriad Pro"/>
                <a:ea typeface="+mn-ea"/>
                <a:cs typeface="Arial" pitchFamily="34" charset="0"/>
              </a:defRPr>
            </a:lvl2pPr>
            <a:lvl3pPr marL="914400" algn="l" rtl="0" fontAlgn="base">
              <a:spcBef>
                <a:spcPct val="0"/>
              </a:spcBef>
              <a:spcAft>
                <a:spcPct val="0"/>
              </a:spcAft>
              <a:defRPr kern="1200">
                <a:solidFill>
                  <a:schemeClr val="tx1"/>
                </a:solidFill>
                <a:latin typeface="Myriad Pro"/>
                <a:ea typeface="+mn-ea"/>
                <a:cs typeface="Arial" pitchFamily="34" charset="0"/>
              </a:defRPr>
            </a:lvl3pPr>
            <a:lvl4pPr marL="1371600" algn="l" rtl="0" fontAlgn="base">
              <a:spcBef>
                <a:spcPct val="0"/>
              </a:spcBef>
              <a:spcAft>
                <a:spcPct val="0"/>
              </a:spcAft>
              <a:defRPr kern="1200">
                <a:solidFill>
                  <a:schemeClr val="tx1"/>
                </a:solidFill>
                <a:latin typeface="Myriad Pro"/>
                <a:ea typeface="+mn-ea"/>
                <a:cs typeface="Arial" pitchFamily="34" charset="0"/>
              </a:defRPr>
            </a:lvl4pPr>
            <a:lvl5pPr marL="1828800" algn="l" rtl="0" fontAlgn="base">
              <a:spcBef>
                <a:spcPct val="0"/>
              </a:spcBef>
              <a:spcAft>
                <a:spcPct val="0"/>
              </a:spcAft>
              <a:defRPr kern="1200">
                <a:solidFill>
                  <a:schemeClr val="tx1"/>
                </a:solidFill>
                <a:latin typeface="Myriad Pro"/>
                <a:ea typeface="+mn-ea"/>
                <a:cs typeface="Arial" pitchFamily="34" charset="0"/>
              </a:defRPr>
            </a:lvl5pPr>
            <a:lvl6pPr marL="2286000" algn="l" defTabSz="914400" rtl="0" eaLnBrk="1" latinLnBrk="0" hangingPunct="1">
              <a:defRPr kern="1200">
                <a:solidFill>
                  <a:schemeClr val="tx1"/>
                </a:solidFill>
                <a:latin typeface="Myriad Pro"/>
                <a:ea typeface="+mn-ea"/>
                <a:cs typeface="Arial" pitchFamily="34" charset="0"/>
              </a:defRPr>
            </a:lvl6pPr>
            <a:lvl7pPr marL="2743200" algn="l" defTabSz="914400" rtl="0" eaLnBrk="1" latinLnBrk="0" hangingPunct="1">
              <a:defRPr kern="1200">
                <a:solidFill>
                  <a:schemeClr val="tx1"/>
                </a:solidFill>
                <a:latin typeface="Myriad Pro"/>
                <a:ea typeface="+mn-ea"/>
                <a:cs typeface="Arial" pitchFamily="34" charset="0"/>
              </a:defRPr>
            </a:lvl7pPr>
            <a:lvl8pPr marL="3200400" algn="l" defTabSz="914400" rtl="0" eaLnBrk="1" latinLnBrk="0" hangingPunct="1">
              <a:defRPr kern="1200">
                <a:solidFill>
                  <a:schemeClr val="tx1"/>
                </a:solidFill>
                <a:latin typeface="Myriad Pro"/>
                <a:ea typeface="+mn-ea"/>
                <a:cs typeface="Arial" pitchFamily="34" charset="0"/>
              </a:defRPr>
            </a:lvl8pPr>
            <a:lvl9pPr marL="3657600" algn="l" defTabSz="914400" rtl="0" eaLnBrk="1" latinLnBrk="0" hangingPunct="1">
              <a:defRPr kern="1200">
                <a:solidFill>
                  <a:schemeClr val="tx1"/>
                </a:solidFill>
                <a:latin typeface="Myriad Pro"/>
                <a:ea typeface="+mn-ea"/>
                <a:cs typeface="Arial" pitchFamily="34" charset="0"/>
              </a:defRPr>
            </a:lvl9pPr>
          </a:lstStyle>
          <a:p>
            <a:pPr>
              <a:defRPr/>
            </a:pPr>
            <a:r>
              <a:rPr lang="pl-PL" sz="1000" b="1" dirty="0" err="1">
                <a:solidFill>
                  <a:schemeClr val="bg1"/>
                </a:solidFill>
              </a:rPr>
              <a:t>Slide</a:t>
            </a:r>
            <a:r>
              <a:rPr lang="pl-PL" sz="1000" b="1" dirty="0">
                <a:solidFill>
                  <a:schemeClr val="bg1"/>
                </a:solidFill>
              </a:rPr>
              <a:t> </a:t>
            </a:r>
            <a:r>
              <a:rPr lang="en-GB" sz="1000" b="1" dirty="0">
                <a:solidFill>
                  <a:schemeClr val="bg1"/>
                </a:solidFill>
              </a:rPr>
              <a:t>9</a:t>
            </a:r>
          </a:p>
        </p:txBody>
      </p:sp>
    </p:spTree>
    <p:extLst>
      <p:ext uri="{BB962C8B-B14F-4D97-AF65-F5344CB8AC3E}">
        <p14:creationId xmlns:p14="http://schemas.microsoft.com/office/powerpoint/2010/main" val="3981240146"/>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ISPRING_RESOURCE_PATHS_HASH_2" val="974624f11eefedd6cc846ddded61b0157faf"/>
</p:tagLst>
</file>

<file path=ppt/theme/theme1.xml><?xml version="1.0" encoding="utf-8"?>
<a:theme xmlns:a="http://schemas.openxmlformats.org/drawingml/2006/main" name="Office Theme">
  <a:themeElements>
    <a:clrScheme name="ECA">
      <a:dk1>
        <a:sysClr val="windowText" lastClr="000000"/>
      </a:dk1>
      <a:lt1>
        <a:sysClr val="window" lastClr="FFFFFF"/>
      </a:lt1>
      <a:dk2>
        <a:srgbClr val="242852"/>
      </a:dk2>
      <a:lt2>
        <a:srgbClr val="ACCBF9"/>
      </a:lt2>
      <a:accent1>
        <a:srgbClr val="026938"/>
      </a:accent1>
      <a:accent2>
        <a:srgbClr val="CDDC29"/>
      </a:accent2>
      <a:accent3>
        <a:srgbClr val="C2C3C6"/>
      </a:accent3>
      <a:accent4>
        <a:srgbClr val="58595B"/>
      </a:accent4>
      <a:accent5>
        <a:srgbClr val="20409A"/>
      </a:accent5>
      <a:accent6>
        <a:srgbClr val="7D9DD2"/>
      </a:accent6>
      <a:hlink>
        <a:srgbClr val="9454C3"/>
      </a:hlink>
      <a:folHlink>
        <a:srgbClr val="3EBBF0"/>
      </a:folHlink>
    </a:clrScheme>
    <a:fontScheme name="Myraid Pro">
      <a:majorFont>
        <a:latin typeface="Myriad Pro"/>
        <a:ea typeface=""/>
        <a:cs typeface=""/>
      </a:majorFont>
      <a:minorFont>
        <a:latin typeface="Myriad Pro"/>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5828555AA2DE7F4396D1BF771FE44289" ma:contentTypeVersion="4" ma:contentTypeDescription="Create a new document." ma:contentTypeScope="" ma:versionID="8f832cebc34df5a5a0622f46e6e7aade">
  <xsd:schema xmlns:xsd="http://www.w3.org/2001/XMLSchema" xmlns:xs="http://www.w3.org/2001/XMLSchema" xmlns:p="http://schemas.microsoft.com/office/2006/metadata/properties" xmlns:ns2="192064a5-2386-4711-9645-fc7efad62054" xmlns:ns3="0b2b367a-30e2-46e2-9c6b-5b9cc2d33b92" xmlns:ns4="ab90108d-7606-4575-b4f7-5d71719e2fa5" targetNamespace="http://schemas.microsoft.com/office/2006/metadata/properties" ma:root="true" ma:fieldsID="78b1cf91766c937624d23ba31e350a1e" ns2:_="" ns3:_="" ns4:_="">
    <xsd:import namespace="192064a5-2386-4711-9645-fc7efad62054"/>
    <xsd:import namespace="0b2b367a-30e2-46e2-9c6b-5b9cc2d33b92"/>
    <xsd:import namespace="ab90108d-7606-4575-b4f7-5d71719e2fa5"/>
    <xsd:element name="properties">
      <xsd:complexType>
        <xsd:sequence>
          <xsd:element name="documentManagement">
            <xsd:complexType>
              <xsd:all>
                <xsd:element ref="ns2:_dlc_DocId" minOccurs="0"/>
                <xsd:element ref="ns2:_dlc_DocIdUrl" minOccurs="0"/>
                <xsd:element ref="ns2:_dlc_DocIdPersistId" minOccurs="0"/>
                <xsd:element ref="ns3:SharedWithUsers" minOccurs="0"/>
                <xsd:element ref="ns3:SharedWithDetails" minOccurs="0"/>
                <xsd:element ref="ns4:Languag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92064a5-2386-4711-9645-fc7efad62054" elementFormDefault="qualified">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schema>
  <xsd:schema xmlns:xsd="http://www.w3.org/2001/XMLSchema" xmlns:xs="http://www.w3.org/2001/XMLSchema" xmlns:dms="http://schemas.microsoft.com/office/2006/documentManagement/types" xmlns:pc="http://schemas.microsoft.com/office/infopath/2007/PartnerControls" targetNamespace="0b2b367a-30e2-46e2-9c6b-5b9cc2d33b92" elementFormDefault="qualified">
    <xsd:import namespace="http://schemas.microsoft.com/office/2006/documentManagement/types"/>
    <xsd:import namespace="http://schemas.microsoft.com/office/infopath/2007/PartnerControls"/>
    <xsd:element name="SharedWithUsers" ma:index="1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2"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ab90108d-7606-4575-b4f7-5d71719e2fa5" elementFormDefault="qualified">
    <xsd:import namespace="http://schemas.microsoft.com/office/2006/documentManagement/types"/>
    <xsd:import namespace="http://schemas.microsoft.com/office/infopath/2007/PartnerControls"/>
    <xsd:element name="Language" ma:index="13" nillable="true" ma:displayName="Language" ma:internalName="Language">
      <xsd:simpleType>
        <xsd:restriction base="dms:Choice">
          <xsd:enumeration value="01_bg"/>
          <xsd:enumeration value="02_es"/>
          <xsd:enumeration value="03_cs"/>
          <xsd:enumeration value="04_da"/>
          <xsd:enumeration value="05_de"/>
          <xsd:enumeration value="06_et"/>
          <xsd:enumeration value="07_el"/>
          <xsd:enumeration value="08_en"/>
          <xsd:enumeration value="09_fr"/>
          <xsd:enumeration value="10_ga"/>
          <xsd:enumeration value="11_hr"/>
          <xsd:enumeration value="12_it"/>
          <xsd:enumeration value="13_lv"/>
          <xsd:enumeration value="14_lt"/>
          <xsd:enumeration value="15_hu"/>
          <xsd:enumeration value="17_mt"/>
          <xsd:enumeration value="18_nl"/>
          <xsd:enumeration value="19_pl"/>
          <xsd:enumeration value="20_pt"/>
          <xsd:enumeration value="21_ro"/>
          <xsd:enumeration value="22_sk"/>
          <xsd:enumeration value="23_sl"/>
          <xsd:enumeration value="24_fi"/>
          <xsd:enumeration value="25_sv"/>
          <xsd:enumeration value="26_n/a"/>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Language xmlns="ab90108d-7606-4575-b4f7-5d71719e2fa5" xsi:nil="true"/>
    <_dlc_DocId xmlns="192064a5-2386-4711-9645-fc7efad62054">5NNTHXNKNENN-1778182470-6929</_dlc_DocId>
    <_dlc_DocIdUrl xmlns="192064a5-2386-4711-9645-fc7efad62054">
      <Url>https://workplace.eca.eu/DOP/Communications/_layouts/15/DocIdRedir.aspx?ID=5NNTHXNKNENN-1778182470-6929</Url>
      <Description>5NNTHXNKNENN-1778182470-6929</Description>
    </_dlc_DocIdUrl>
  </documentManagement>
</p:properties>
</file>

<file path=customXml/item3.xml><?xml version="1.0" encoding="utf-8"?>
<?mso-contentType ?>
<spe:Receivers xmlns:spe="http://schemas.microsoft.com/sharepoint/events">
  <Receiver>
    <Name>Document ID Generator</Name>
    <Synchronization>Synchronous</Synchronization>
    <Type>10001</Type>
    <SequenceNumber>1000</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10002</Type>
    <SequenceNumber>1001</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10004</Type>
    <SequenceNumber>1002</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10006</Type>
    <SequenceNumber>1003</SequenceNumber>
    <Assembly>Microsoft.Office.DocumentManagement, Version=14.0.0.0, Culture=neutral, PublicKeyToken=71e9bce111e9429c</Assembly>
    <Class>Microsoft.Office.DocumentManagement.Internal.DocIdHandler</Class>
    <Data/>
    <Filter/>
  </Receiver>
</spe:Receivers>
</file>

<file path=customXml/item4.xml><?xml version="1.0" encoding="utf-8"?>
<?mso-contentType ?>
<FormTemplates xmlns="http://schemas.microsoft.com/sharepoint/v3/contenttype/forms">
  <Display>DocumentLibraryForm</Display>
  <Edit>DocumentLibraryForm</Edit>
  <New>DocumentLibraryForm</New>
</FormTemplates>
</file>

<file path=customXml/item5.xml><?xml version="1.0" encoding="utf-8"?>
<EurolookProperties>
  <ProductCustomizationId/>
  <Created>
    <Version>10.0.43415.0</Version>
    <Date>2022-09-06T16:19:03</Date>
    <Language>EN</Language>
    <Note/>
  </Created>
  <Edited>
    <Version/>
    <Date/>
  </Edited>
  <DocumentModel>
    <Id>c7ca1146-07f3-41b1-bcb2-d5213d29a28d</Id>
    <Name>Non-Eurolook Document</Name>
  </DocumentModel>
  <CustomTemplate>
    <Id/>
    <Name/>
  </CustomTemplate>
  <DocumentDate>2022-09-06T16:19:03</DocumentDate>
  <DocumentVersion/>
  <CompatibilityMode>Eurolook4X</CompatibilityMode>
  <DocumentMetadata>
    <TitlePart MetadataSerializationType="SimpleValue"/>
    <sfCategoryTaxHTField0 MetadataSerializationType="SingleBoundedTerm">
      <Terms>
        <TermInfo>
          <TermName>Other</TermName>
          <TermId>55fb0063-9bf0-4abb-9086-362d7641cacf</TermId>
        </TermInfo>
      </Terms>
    </sfCategoryTaxHTField0>
    <Eca_DocumentDate MetadataSerializationType="SimpleValue">2024-09-30T00:00:00</Eca_DocumentDate>
    <Eca_Doc_Confidentiality_LevelsTaxHTField0 MetadataSerializationType="SingleBoundedTerm">
      <Terms>
        <TermInfo>
          <TermName>Internal</TermName>
          <TermId>7394ceda-a5ec-41d6-a3a2-3d61019f25a3</TermId>
        </TermInfo>
      </Terms>
    </Eca_Doc_Confidentiality_LevelsTaxHTField0>
    <ShortTitle MetadataSerializationType="SimpleValue">2023_AR_presentation</ShortTitle>
    <termstore_sfDivTaxHTField0 MetadataSerializationType="SingleBoundedTerm">
      <Terms>
        <TermInfo>
          <TermName>Directorate of the Presidency</TermName>
          <TermId>a3f77e99-9212-46ff-8cee-52670a2f0846</TermId>
        </TermInfo>
      </Terms>
    </termstore_sfDivTaxHTField0>
    <Eca_Doc_ReferenceNumber MetadataSerializationType="SimpleValue">149799</Eca_Doc_ReferenceNumber>
    <sfLangTaxHTField0 MetadataSerializationType="SingleBoundedTerm">
      <Terms>
        <TermInfo>
          <TermName>English</TermName>
          <TermId>5c1bbf89-8134-4933-a804-d40db1ccb64c</TermId>
        </TermInfo>
      </Terms>
    </sfLangTaxHTField0>
    <sfVersionNumber MetadataSerializationType="SimpleValue">03</sfVersionNumber>
    <sfYear MetadataSerializationType="SimpleValue">24</sfYear>
    <termstore_sfStatutTaxHTField0 MetadataSerializationType="SingleBoundedTerm">
      <Terms>
        <TermInfo>
          <TermName>Main part - PP</TermName>
          <TermId>5f451bac-2385-465d-8382-8c0255fcf9fa</TermId>
        </TermInfo>
      </Terms>
    </termstore_sfStatutTaxHTField0>
    <termstore_sfGaDecDiffusionTaxHTField0 MetadataSerializationType="MultipleBoundedTerms">
      <Terms/>
    </termstore_sfGaDecDiffusionTaxHTField0>
    <termstore_sfVersionTaxHTField0 MetadataSerializationType="SingleBoundedTerm">
      <Terms>
        <TermInfo>
          <TermName>Original annotated</TermName>
          <TermId>e8a07518-e138-4246-8251-59f7dda1f9b7</TermId>
        </TermInfo>
      </Terms>
    </termstore_sfVersionTaxHTField0>
    <termstore_sfGaDecTaxHTField0 MetadataSerializationType="SingleBoundedTerm">
      <Terms/>
    </termstore_sfGaDecTaxHTField0>
    <sfGaDecNbr MetadataSerializationType="SimpleValue"/>
    <SerialNumber MetadataSerializationType="SimpleValue"/>
    <sfGaDecYr MetadataSerializationType="SimpleValue"/>
    <Eca_Doc_ReportingMemberTaxHTField0 MetadataSerializationType="MultipleBoundedTerms">
      <Terms/>
    </Eca_Doc_ReportingMemberTaxHTField0>
    <Eca_Doc_AuditTaskNumber MetadataSerializationType="SimpleValue"/>
    <Eca_Doc_ProcedureStageTaxHTField0 MetadataSerializationType="SingleBoundedTerm">
      <Terms/>
    </Eca_Doc_ProcedureStageTaxHTField0>
    <Eca_Doc_ProcedureStepTaxHTField0 MetadataSerializationType="SingleBoundedTerm">
      <Terms/>
    </Eca_Doc_ProcedureStepTaxHTField0>
    <Eca_Doc_AuditTypeTaxHTField0 MetadataSerializationType="SingleBoundedTerm">
      <Terms>
        <TermInfo>
          <TermName>Financial audit</TermName>
          <TermId>99ac7e7a-4680-411a-bca3-3550e7e7b11d</TermId>
        </TermInfo>
      </Terms>
    </Eca_Doc_AuditTypeTaxHTField0>
    <Eca_Doc_AuditeeTaxHTField0 MetadataSerializationType="MultipleBoundedTerms">
      <Terms/>
    </Eca_Doc_AuditeeTaxHTField0>
    <Eca_CoreKeywordsDocTaxHTField0 MetadataSerializationType="MultipleBoundedTerms">
      <Terms>
        <TermInfo>
          <TermName>annual EU budget</TermName>
          <TermId>d7e385ba-9870-4911-a318-44e5e9babb55</TermId>
        </TermInfo>
      </Terms>
    </Eca_CoreKeywordsDocTaxHTField0>
    <Eca_Doc_CountryTaxHTField0 MetadataSerializationType="MultipleBoundedTerms">
      <Terms>
        <TermInfo>
          <TermName>--EU Member States--</TermName>
          <TermId>773e8327-edbd-41a6-940e-dd89c815f649</TermId>
        </TermInfo>
      </Terms>
    </Eca_Doc_CountryTaxHTField0>
    <Eca_Doc_OrganisationTaxHTField0 MetadataSerializationType="SingleBoundedTerm">
      <Terms>
        <TermInfo>
          <TermName>European Court of Auditors</TermName>
          <TermId>723c3162-adba-4aed-b99f-6e3e3f369d74</TermId>
        </TermInfo>
      </Terms>
    </Eca_Doc_OrganisationTaxHTField0>
    <Eca_Doc_Author MetadataSerializationType="SingleUser"/>
    <FooterDate MetadataSerializationType="SimpleValue"/>
    <SpecialReportAboutBox MetadataSerializationType="SimpleValue"/>
  </DocumentMetadata>
</EurolookProperties>
</file>

<file path=customXml/itemProps1.xml><?xml version="1.0" encoding="utf-8"?>
<ds:datastoreItem xmlns:ds="http://schemas.openxmlformats.org/officeDocument/2006/customXml" ds:itemID="{B6D86909-3E95-4C92-8796-CAF543DAC76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192064a5-2386-4711-9645-fc7efad62054"/>
    <ds:schemaRef ds:uri="0b2b367a-30e2-46e2-9c6b-5b9cc2d33b92"/>
    <ds:schemaRef ds:uri="ab90108d-7606-4575-b4f7-5d71719e2fa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8B14D502-45BD-40FD-BD98-57CD664A8D39}">
  <ds:schemaRefs>
    <ds:schemaRef ds:uri="http://schemas.microsoft.com/office/2006/metadata/properties"/>
    <ds:schemaRef ds:uri="http://www.w3.org/XML/1998/namespace"/>
    <ds:schemaRef ds:uri="http://schemas.openxmlformats.org/package/2006/metadata/core-properties"/>
    <ds:schemaRef ds:uri="http://schemas.microsoft.com/office/infopath/2007/PartnerControls"/>
    <ds:schemaRef ds:uri="http://purl.org/dc/dcmitype/"/>
    <ds:schemaRef ds:uri="http://schemas.microsoft.com/office/2006/documentManagement/types"/>
    <ds:schemaRef ds:uri="http://purl.org/dc/elements/1.1/"/>
    <ds:schemaRef ds:uri="ab90108d-7606-4575-b4f7-5d71719e2fa5"/>
    <ds:schemaRef ds:uri="0b2b367a-30e2-46e2-9c6b-5b9cc2d33b92"/>
    <ds:schemaRef ds:uri="192064a5-2386-4711-9645-fc7efad62054"/>
    <ds:schemaRef ds:uri="http://purl.org/dc/terms/"/>
  </ds:schemaRefs>
</ds:datastoreItem>
</file>

<file path=customXml/itemProps3.xml><?xml version="1.0" encoding="utf-8"?>
<ds:datastoreItem xmlns:ds="http://schemas.openxmlformats.org/officeDocument/2006/customXml" ds:itemID="{2A537FD0-8FC9-4AFE-8479-AAD76FF5A478}">
  <ds:schemaRefs>
    <ds:schemaRef ds:uri="http://schemas.microsoft.com/sharepoint/events"/>
  </ds:schemaRefs>
</ds:datastoreItem>
</file>

<file path=customXml/itemProps4.xml><?xml version="1.0" encoding="utf-8"?>
<ds:datastoreItem xmlns:ds="http://schemas.openxmlformats.org/officeDocument/2006/customXml" ds:itemID="{5060D8F0-9417-42ED-ADC5-BF3560526CE9}">
  <ds:schemaRefs>
    <ds:schemaRef ds:uri="http://schemas.microsoft.com/sharepoint/v3/contenttype/forms"/>
  </ds:schemaRefs>
</ds:datastoreItem>
</file>

<file path=customXml/itemProps5.xml><?xml version="1.0" encoding="utf-8"?>
<ds:datastoreItem xmlns:ds="http://schemas.openxmlformats.org/officeDocument/2006/customXml" ds:itemID="{5D03E81A-511C-417F-8713-95BA392CA089}">
  <ds:schemaRefs/>
</ds:datastoreItem>
</file>

<file path=docProps/app.xml><?xml version="1.0" encoding="utf-8"?>
<Properties xmlns="http://schemas.openxmlformats.org/officeDocument/2006/extended-properties" xmlns:vt="http://schemas.openxmlformats.org/officeDocument/2006/docPropsVTypes">
  <Template/>
  <TotalTime>19959</TotalTime>
  <Words>2560</Words>
  <Application>Microsoft Office PowerPoint</Application>
  <PresentationFormat>Widescreen</PresentationFormat>
  <Paragraphs>251</Paragraphs>
  <Slides>40</Slides>
  <Notes>26</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40</vt:i4>
      </vt:variant>
    </vt:vector>
  </HeadingPairs>
  <TitlesOfParts>
    <vt:vector size="48" baseType="lpstr">
      <vt:lpstr>Arial</vt:lpstr>
      <vt:lpstr>Calibri</vt:lpstr>
      <vt:lpstr>Myriad Pro</vt:lpstr>
      <vt:lpstr>Myriad Pro (heading)</vt:lpstr>
      <vt:lpstr>Times New Roman</vt:lpstr>
      <vt:lpstr>Wingdings</vt:lpstr>
      <vt:lpstr>Office Theme</vt:lpstr>
      <vt:lpstr>Custom Design</vt:lpstr>
      <vt:lpstr>Presentation by the ECA Member of the Annual Report 2023 and the work at the ECA to the Malta parliamentary joint committee meeting </vt:lpstr>
      <vt:lpstr>European Court of Auditors</vt:lpstr>
      <vt:lpstr>Our statements of assurance</vt:lpstr>
      <vt:lpstr>2023 annual report</vt:lpstr>
      <vt:lpstr>2023 Annual Report figures</vt:lpstr>
      <vt:lpstr>2023 EU budget spending per MFF heading</vt:lpstr>
      <vt:lpstr>Recovery and Resilience Facility</vt:lpstr>
      <vt:lpstr>2023 annual report – Audit opinions</vt:lpstr>
      <vt:lpstr>Estimated level of error in EU budget expenditure</vt:lpstr>
      <vt:lpstr>Estimated level of error: main MFF headings</vt:lpstr>
      <vt:lpstr>RRF expenditure</vt:lpstr>
      <vt:lpstr>Member State absorption rates</vt:lpstr>
      <vt:lpstr>RRF grants paid and amounts to be paid based on revised allocations by member state, as at end of 2023 </vt:lpstr>
      <vt:lpstr>Outstanding commitments</vt:lpstr>
      <vt:lpstr>Risks and challenges</vt:lpstr>
      <vt:lpstr>PowerPoint Presentation</vt:lpstr>
      <vt:lpstr>PowerPoint Presentation</vt:lpstr>
      <vt:lpstr>We contribute to fighting fraud </vt:lpstr>
      <vt:lpstr>2023 annual report</vt:lpstr>
      <vt:lpstr>Revenue: Number of outstanding GNI reservations, VAT reservations and TOR open points by member state as at 31 December 2023 </vt:lpstr>
      <vt:lpstr>Progress of RRF grant payments as of 31.12.2023</vt:lpstr>
      <vt:lpstr>Recovery and Resilience Facility - Malta</vt:lpstr>
      <vt:lpstr>SR 12/2020 The European Investment Advisory Hub – Launched to boost investment in the EU, the Hub’s impact remains limited</vt:lpstr>
      <vt:lpstr>European Court of Auditors</vt:lpstr>
      <vt:lpstr>Publications of Special Reports and Reviews</vt:lpstr>
      <vt:lpstr>European Court of Auditors</vt:lpstr>
      <vt:lpstr>George Hyzler, Member of Chamber III, External Action, Security and Justice</vt:lpstr>
      <vt:lpstr>George Hyzler, Member of Chamber II, Investment for cohesion, growth and inclusion</vt:lpstr>
      <vt:lpstr>PowerPoint Presentation</vt:lpstr>
      <vt:lpstr>Why did we do this audit?</vt:lpstr>
      <vt:lpstr>Why did we do this audit? (Malta)</vt:lpstr>
      <vt:lpstr>PowerPoint Presentation</vt:lpstr>
      <vt:lpstr>PowerPoint Presentation</vt:lpstr>
      <vt:lpstr>PowerPoint Presentation</vt:lpstr>
      <vt:lpstr>PowerPoint Presentation</vt:lpstr>
      <vt:lpstr>PowerPoint Presentation</vt:lpstr>
      <vt:lpstr>European Court of Auditors</vt:lpstr>
      <vt:lpstr>ECA Representative to the EU Inter-institutional ethics body</vt:lpstr>
      <vt:lpstr>European Court of Auditors</vt:lpstr>
      <vt:lpstr>Contact Details</vt:lpstr>
    </vt:vector>
  </TitlesOfParts>
  <Company>Emperor Design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2023_AR_PRESENTATION</dc:title>
  <dc:creator>Victoria Creswell</dc:creator>
  <dc:description>2023_AR_PRESENTATION</dc:description>
  <cp:lastModifiedBy>Annette Farrugia</cp:lastModifiedBy>
  <cp:revision>1162</cp:revision>
  <cp:lastPrinted>2024-11-21T16:38:36Z</cp:lastPrinted>
  <dcterms:created xsi:type="dcterms:W3CDTF">2013-08-06T13:50:03Z</dcterms:created>
  <dcterms:modified xsi:type="dcterms:W3CDTF">2024-11-25T14:34:49Z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0x0101005828555AA2DE7F4396D1BF771FE44289</vt:lpwstr>
  </property>
  <property fmtid="{D5CDD505-2E9C-101B-9397-08002B2CF9AE}" pid="3" name="Eca_OrganisationTaxHTField0">
    <vt:lpwstr>European Court of Auditors|723c3162-adba-4aed-b99f-6e3e3f369d74</vt:lpwstr>
  </property>
  <property fmtid="{D5CDD505-2E9C-101B-9397-08002B2CF9AE}" pid="4" name="Eca_ConfidentialityLevelTaxHTField0">
    <vt:lpwstr>Internal|7394ceda-a5ec-41d6-a3a2-3d61019f25a3</vt:lpwstr>
  </property>
  <property fmtid="{D5CDD505-2E9C-101B-9397-08002B2CF9AE}" pid="5" name="termstore_sfDiv">
    <vt:lpwstr>150;#Directorate of the Presidency|a3f77e99-9212-46ff-8cee-52670a2f0846</vt:lpwstr>
  </property>
  <property fmtid="{D5CDD505-2E9C-101B-9397-08002B2CF9AE}" pid="6" name="Eca_Organisation">
    <vt:lpwstr>2;#European Court of Auditors|723c3162-adba-4aed-b99f-6e3e3f369d74</vt:lpwstr>
  </property>
  <property fmtid="{D5CDD505-2E9C-101B-9397-08002B2CF9AE}" pid="7" name="termstore_sfLang">
    <vt:lpwstr>3;#English|5c1bbf89-8134-4933-a804-d40db1ccb64c</vt:lpwstr>
  </property>
  <property fmtid="{D5CDD505-2E9C-101B-9397-08002B2CF9AE}" pid="8" name="Eca_Doc_Topics">
    <vt:lpwstr/>
  </property>
  <property fmtid="{D5CDD505-2E9C-101B-9397-08002B2CF9AE}" pid="9" name="Eca_CoreKeywordsDoc">
    <vt:lpwstr>622;#annual EU budget|d7e385ba-9870-4911-a318-44e5e9babb55</vt:lpwstr>
  </property>
  <property fmtid="{D5CDD505-2E9C-101B-9397-08002B2CF9AE}" pid="10" name="Eca_ConfidentialityLevel">
    <vt:lpwstr>1;#Internal|7394ceda-a5ec-41d6-a3a2-3d61019f25a3</vt:lpwstr>
  </property>
  <property fmtid="{D5CDD505-2E9C-101B-9397-08002B2CF9AE}" pid="11" name="Eca_Doc_Confidentiality_Levels">
    <vt:lpwstr>1;#Internal|7394ceda-a5ec-41d6-a3a2-3d61019f25a3</vt:lpwstr>
  </property>
  <property fmtid="{D5CDD505-2E9C-101B-9397-08002B2CF9AE}" pid="12" name="termstore_sfCategory">
    <vt:lpwstr>4;#Other|55fb0063-9bf0-4abb-9086-362d7641cacf</vt:lpwstr>
  </property>
  <property fmtid="{D5CDD505-2E9C-101B-9397-08002B2CF9AE}" pid="13" name="Eca_Doc_Organisation">
    <vt:lpwstr>2;#European Court of Auditors|723c3162-adba-4aed-b99f-6e3e3f369d74</vt:lpwstr>
  </property>
  <property fmtid="{D5CDD505-2E9C-101B-9397-08002B2CF9AE}" pid="14" name="Eca_Doc_Auditee">
    <vt:lpwstr/>
  </property>
  <property fmtid="{D5CDD505-2E9C-101B-9397-08002B2CF9AE}" pid="15" name="termstore_sfGaDec">
    <vt:lpwstr/>
  </property>
  <property fmtid="{D5CDD505-2E9C-101B-9397-08002B2CF9AE}" pid="16" name="termstore_sfStatut">
    <vt:lpwstr>19;#Main part - PP|5f451bac-2385-465d-8382-8c0255fcf9fa</vt:lpwstr>
  </property>
  <property fmtid="{D5CDD505-2E9C-101B-9397-08002B2CF9AE}" pid="17" name="Eca_Doc_ProcedureStage">
    <vt:lpwstr/>
  </property>
  <property fmtid="{D5CDD505-2E9C-101B-9397-08002B2CF9AE}" pid="18" name="Eca_Doc_AuditType">
    <vt:lpwstr>241;#Financial audit|99ac7e7a-4680-411a-bca3-3550e7e7b11d</vt:lpwstr>
  </property>
  <property fmtid="{D5CDD505-2E9C-101B-9397-08002B2CF9AE}" pid="19" name="Eca_Doc_FileFormat">
    <vt:lpwstr/>
  </property>
  <property fmtid="{D5CDD505-2E9C-101B-9397-08002B2CF9AE}" pid="20" name="Eca_Doc_ReportingMember">
    <vt:lpwstr/>
  </property>
  <property fmtid="{D5CDD505-2E9C-101B-9397-08002B2CF9AE}" pid="21" name="Eca_Doc_ProcedureStep">
    <vt:lpwstr/>
  </property>
  <property fmtid="{D5CDD505-2E9C-101B-9397-08002B2CF9AE}" pid="22" name="Eca_Doc_BusinessGrouping">
    <vt:lpwstr/>
  </property>
  <property fmtid="{D5CDD505-2E9C-101B-9397-08002B2CF9AE}" pid="23" name="Eca_Doc_Country">
    <vt:lpwstr>306;#--EU Member States--|773e8327-edbd-41a6-940e-dd89c815f649</vt:lpwstr>
  </property>
  <property fmtid="{D5CDD505-2E9C-101B-9397-08002B2CF9AE}" pid="24" name="termstore_sfGaDecDiffusion">
    <vt:lpwstr/>
  </property>
  <property fmtid="{D5CDD505-2E9C-101B-9397-08002B2CF9AE}" pid="25" name="Eca_Doc_Procedure">
    <vt:lpwstr/>
  </property>
  <property fmtid="{D5CDD505-2E9C-101B-9397-08002B2CF9AE}" pid="26" name="termstore_sfVersion">
    <vt:lpwstr>12;#Original annotated|e8a07518-e138-4246-8251-59f7dda1f9b7</vt:lpwstr>
  </property>
  <property fmtid="{D5CDD505-2E9C-101B-9397-08002B2CF9AE}" pid="27" name="DcsId">
    <vt:lpwstr>bca116cc-83de-43d3-9577-78748e7e5c75</vt:lpwstr>
  </property>
  <property fmtid="{D5CDD505-2E9C-101B-9397-08002B2CF9AE}" pid="28" name="_dlc_DocIdItemGuid">
    <vt:lpwstr>57aba32c-0ca7-4766-9e1d-6bf447a62a63</vt:lpwstr>
  </property>
</Properties>
</file>