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0" r:id="rId3"/>
  </p:sldIdLst>
  <p:sldSz cx="12192000" cy="6858000"/>
  <p:notesSz cx="7010400" cy="9296400"/>
  <p:defaultTextStyle>
    <a:defPPr>
      <a:defRPr lang="en-M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CE6396-285F-4A7B-B56E-5ACE04938834}" v="3" dt="2024-10-21T08:35:37.3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rg Charlene at MGP-Services" userId="1dbe206c-38b5-402a-8ab6-cd4a7495d13f" providerId="ADAL" clId="{C2946120-8936-4EF3-9A6A-3FE43B40ED81}"/>
    <pc:docChg chg="delSld modSld">
      <pc:chgData name="Borg Charlene at MGP-Services" userId="1dbe206c-38b5-402a-8ab6-cd4a7495d13f" providerId="ADAL" clId="{C2946120-8936-4EF3-9A6A-3FE43B40ED81}" dt="2024-10-18T16:14:55.859" v="33" actId="20577"/>
      <pc:docMkLst>
        <pc:docMk/>
      </pc:docMkLst>
      <pc:sldChg chg="del">
        <pc:chgData name="Borg Charlene at MGP-Services" userId="1dbe206c-38b5-402a-8ab6-cd4a7495d13f" providerId="ADAL" clId="{C2946120-8936-4EF3-9A6A-3FE43B40ED81}" dt="2024-10-17T10:05:29.684" v="2" actId="47"/>
        <pc:sldMkLst>
          <pc:docMk/>
          <pc:sldMk cId="473197917" sldId="261"/>
        </pc:sldMkLst>
      </pc:sldChg>
      <pc:sldChg chg="del">
        <pc:chgData name="Borg Charlene at MGP-Services" userId="1dbe206c-38b5-402a-8ab6-cd4a7495d13f" providerId="ADAL" clId="{C2946120-8936-4EF3-9A6A-3FE43B40ED81}" dt="2024-10-17T10:05:27.307" v="1" actId="47"/>
        <pc:sldMkLst>
          <pc:docMk/>
          <pc:sldMk cId="2075462700" sldId="262"/>
        </pc:sldMkLst>
      </pc:sldChg>
      <pc:sldChg chg="del">
        <pc:chgData name="Borg Charlene at MGP-Services" userId="1dbe206c-38b5-402a-8ab6-cd4a7495d13f" providerId="ADAL" clId="{C2946120-8936-4EF3-9A6A-3FE43B40ED81}" dt="2024-10-17T10:05:31.513" v="3" actId="47"/>
        <pc:sldMkLst>
          <pc:docMk/>
          <pc:sldMk cId="317818360" sldId="264"/>
        </pc:sldMkLst>
      </pc:sldChg>
      <pc:sldChg chg="del">
        <pc:chgData name="Borg Charlene at MGP-Services" userId="1dbe206c-38b5-402a-8ab6-cd4a7495d13f" providerId="ADAL" clId="{C2946120-8936-4EF3-9A6A-3FE43B40ED81}" dt="2024-10-17T10:05:33.203" v="4" actId="47"/>
        <pc:sldMkLst>
          <pc:docMk/>
          <pc:sldMk cId="153219014" sldId="265"/>
        </pc:sldMkLst>
      </pc:sldChg>
      <pc:sldChg chg="del">
        <pc:chgData name="Borg Charlene at MGP-Services" userId="1dbe206c-38b5-402a-8ab6-cd4a7495d13f" providerId="ADAL" clId="{C2946120-8936-4EF3-9A6A-3FE43B40ED81}" dt="2024-10-17T10:05:34.934" v="5" actId="47"/>
        <pc:sldMkLst>
          <pc:docMk/>
          <pc:sldMk cId="585152871" sldId="266"/>
        </pc:sldMkLst>
      </pc:sldChg>
      <pc:sldChg chg="del">
        <pc:chgData name="Borg Charlene at MGP-Services" userId="1dbe206c-38b5-402a-8ab6-cd4a7495d13f" providerId="ADAL" clId="{C2946120-8936-4EF3-9A6A-3FE43B40ED81}" dt="2024-10-17T10:05:36.611" v="6" actId="47"/>
        <pc:sldMkLst>
          <pc:docMk/>
          <pc:sldMk cId="3787631398" sldId="267"/>
        </pc:sldMkLst>
      </pc:sldChg>
      <pc:sldChg chg="del">
        <pc:chgData name="Borg Charlene at MGP-Services" userId="1dbe206c-38b5-402a-8ab6-cd4a7495d13f" providerId="ADAL" clId="{C2946120-8936-4EF3-9A6A-3FE43B40ED81}" dt="2024-10-17T10:05:38.141" v="7" actId="47"/>
        <pc:sldMkLst>
          <pc:docMk/>
          <pc:sldMk cId="1180425192" sldId="268"/>
        </pc:sldMkLst>
      </pc:sldChg>
      <pc:sldChg chg="del">
        <pc:chgData name="Borg Charlene at MGP-Services" userId="1dbe206c-38b5-402a-8ab6-cd4a7495d13f" providerId="ADAL" clId="{C2946120-8936-4EF3-9A6A-3FE43B40ED81}" dt="2024-10-17T10:05:39.661" v="8" actId="47"/>
        <pc:sldMkLst>
          <pc:docMk/>
          <pc:sldMk cId="3793336781" sldId="269"/>
        </pc:sldMkLst>
      </pc:sldChg>
      <pc:sldChg chg="modSp mod">
        <pc:chgData name="Borg Charlene at MGP-Services" userId="1dbe206c-38b5-402a-8ab6-cd4a7495d13f" providerId="ADAL" clId="{C2946120-8936-4EF3-9A6A-3FE43B40ED81}" dt="2024-10-18T16:14:55.859" v="33" actId="20577"/>
        <pc:sldMkLst>
          <pc:docMk/>
          <pc:sldMk cId="2749878707" sldId="270"/>
        </pc:sldMkLst>
        <pc:graphicFrameChg chg="modGraphic">
          <ac:chgData name="Borg Charlene at MGP-Services" userId="1dbe206c-38b5-402a-8ab6-cd4a7495d13f" providerId="ADAL" clId="{C2946120-8936-4EF3-9A6A-3FE43B40ED81}" dt="2024-10-18T16:14:55.859" v="33" actId="20577"/>
          <ac:graphicFrameMkLst>
            <pc:docMk/>
            <pc:sldMk cId="2749878707" sldId="270"/>
            <ac:graphicFrameMk id="4" creationId="{753EBAAA-F4AE-6EB3-703B-17CDF6B51640}"/>
          </ac:graphicFrameMkLst>
        </pc:graphicFrameChg>
      </pc:sldChg>
      <pc:sldChg chg="del">
        <pc:chgData name="Borg Charlene at MGP-Services" userId="1dbe206c-38b5-402a-8ab6-cd4a7495d13f" providerId="ADAL" clId="{C2946120-8936-4EF3-9A6A-3FE43B40ED81}" dt="2024-10-17T10:05:42.171" v="9" actId="47"/>
        <pc:sldMkLst>
          <pc:docMk/>
          <pc:sldMk cId="1264930925" sldId="271"/>
        </pc:sldMkLst>
      </pc:sldChg>
      <pc:sldChg chg="del">
        <pc:chgData name="Borg Charlene at MGP-Services" userId="1dbe206c-38b5-402a-8ab6-cd4a7495d13f" providerId="ADAL" clId="{C2946120-8936-4EF3-9A6A-3FE43B40ED81}" dt="2024-10-17T10:05:24.715" v="0" actId="47"/>
        <pc:sldMkLst>
          <pc:docMk/>
          <pc:sldMk cId="2616526539" sldId="272"/>
        </pc:sldMkLst>
      </pc:sldChg>
    </pc:docChg>
  </pc:docChgLst>
  <pc:docChgLst>
    <pc:chgData name="Cassar Ruben at MGP-Services" userId="d4c3d21b-1144-42e8-b1ac-038198ea1d78" providerId="ADAL" clId="{02CE6396-285F-4A7B-B56E-5ACE04938834}"/>
    <pc:docChg chg="undo redo custSel modSld">
      <pc:chgData name="Cassar Ruben at MGP-Services" userId="d4c3d21b-1144-42e8-b1ac-038198ea1d78" providerId="ADAL" clId="{02CE6396-285F-4A7B-B56E-5ACE04938834}" dt="2024-10-21T08:36:34.189" v="88" actId="20577"/>
      <pc:docMkLst>
        <pc:docMk/>
      </pc:docMkLst>
      <pc:sldChg chg="modSp mod">
        <pc:chgData name="Cassar Ruben at MGP-Services" userId="d4c3d21b-1144-42e8-b1ac-038198ea1d78" providerId="ADAL" clId="{02CE6396-285F-4A7B-B56E-5ACE04938834}" dt="2024-10-21T08:36:34.189" v="88" actId="20577"/>
        <pc:sldMkLst>
          <pc:docMk/>
          <pc:sldMk cId="471337497" sldId="263"/>
        </pc:sldMkLst>
        <pc:spChg chg="mod">
          <ac:chgData name="Cassar Ruben at MGP-Services" userId="d4c3d21b-1144-42e8-b1ac-038198ea1d78" providerId="ADAL" clId="{02CE6396-285F-4A7B-B56E-5ACE04938834}" dt="2024-10-21T08:36:34.189" v="88" actId="20577"/>
          <ac:spMkLst>
            <pc:docMk/>
            <pc:sldMk cId="471337497" sldId="263"/>
            <ac:spMk id="2" creationId="{B245C162-8502-7329-218B-E63071B56933}"/>
          </ac:spMkLst>
        </pc:spChg>
      </pc:sldChg>
      <pc:sldChg chg="modSp mod">
        <pc:chgData name="Cassar Ruben at MGP-Services" userId="d4c3d21b-1144-42e8-b1ac-038198ea1d78" providerId="ADAL" clId="{02CE6396-285F-4A7B-B56E-5ACE04938834}" dt="2024-10-21T08:35:27.041" v="83"/>
        <pc:sldMkLst>
          <pc:docMk/>
          <pc:sldMk cId="2749878707" sldId="270"/>
        </pc:sldMkLst>
        <pc:spChg chg="mod">
          <ac:chgData name="Cassar Ruben at MGP-Services" userId="d4c3d21b-1144-42e8-b1ac-038198ea1d78" providerId="ADAL" clId="{02CE6396-285F-4A7B-B56E-5ACE04938834}" dt="2024-10-21T08:35:27.041" v="83"/>
          <ac:spMkLst>
            <pc:docMk/>
            <pc:sldMk cId="2749878707" sldId="270"/>
            <ac:spMk id="2" creationId="{C617E5E2-B107-E3FB-F190-EB47C3449926}"/>
          </ac:spMkLst>
        </pc:spChg>
        <pc:graphicFrameChg chg="modGraphic">
          <ac:chgData name="Cassar Ruben at MGP-Services" userId="d4c3d21b-1144-42e8-b1ac-038198ea1d78" providerId="ADAL" clId="{02CE6396-285F-4A7B-B56E-5ACE04938834}" dt="2024-10-21T08:22:36.591" v="51" actId="6549"/>
          <ac:graphicFrameMkLst>
            <pc:docMk/>
            <pc:sldMk cId="2749878707" sldId="270"/>
            <ac:graphicFrameMk id="4" creationId="{753EBAAA-F4AE-6EB3-703B-17CDF6B5164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D83CF-4550-A9CC-8DE1-6ECB2D189F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A9D742-253F-7393-6FF7-DA5E05A0E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EC06B-ACBD-DA2B-4897-19B566645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CE7DB2-1613-2EE5-C8A5-7EF295631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23F7E-60B2-6355-C234-0426E579B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2142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5FEAA-53B3-B79A-BFE2-C4DDD984C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4A1E2B-F08A-538E-E608-230B54409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AF25E-2B62-45A3-FA58-E52307417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CF168-DB78-164B-7C25-9CEB5A64E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65A83-6B43-5C73-8F73-3FB30A60E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43059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3BC0D5-BF95-3412-A160-08C98023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880F88-C628-DC05-67B8-301FF9DBE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88CDD-E18D-B8D2-F40C-414198048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BCC73-0E30-3453-0C8C-69D00B57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068C8-B1E9-A419-4E52-E041E5FE9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25441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8877E-9241-CD80-BC4E-E2ED8B388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45A86-43FB-6910-C7D5-2C048A336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F01B6-6B84-39D5-F2C2-C1967F3A1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36ADB-6068-D299-DC7A-A25A0307A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BD60A-63C6-22AE-0137-4AD4B31A4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4094415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2BC4B-52DB-938E-FB8E-DD4878D4B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F4E5B-9EC9-0312-FA2D-544293346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DC65D-AEDF-49A0-C295-7A6CFAA58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EEFD6-262C-7132-A6A9-5EF356F33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8D8A1-3E0C-E458-61F4-C0F6A116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2334268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7CD3B-D965-BCFC-6B28-8EAE8BB47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277DE-C7E9-8A35-B288-CAF8BA5D08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1E18A7-4894-A5CF-1E76-168F9D63B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927328-756D-A746-98A2-009DB8187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8F4258-9880-E140-1AE4-316D482A4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CEEC5-8A8D-1BF3-2FF2-5E70ADF5E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179170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81380-5E9C-9CF3-4871-7CDC21216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826EC-87DC-3A47-D80F-1792396A6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F23D9-4F86-970D-6497-478EBD6B2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8B6675-5E5E-7301-EABD-ECA087F4E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061372-979C-2708-759E-C90DE4CFBD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E4FFE1-F3D9-4F38-F922-8F67D57CC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77B9ED-6417-C4B3-A2B9-011C742A8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0844FD-2878-EDDD-F8E3-D8FB4B225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404255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E32EE-F469-7495-646A-F7D3DC5B7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3F431-4F15-3C05-623D-44693C9A4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7F29B-3847-2495-37E7-55B334F4D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9BAE35-D72B-86F4-F88E-D5C030028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3417488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0FAB8-688C-E358-A1B5-8EA3AAE2B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D0B06C-49FD-DDD8-792A-D5DE52C82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EA56B3-D88F-16C2-1528-C13C2F373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426872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C1339-01F5-B8C2-A43B-4DA297CB4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453A7-138A-DCEC-12C7-F2E8E0D5C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EB528-5E04-F528-242F-E98C9E7E78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504035-EAE6-E83E-F3BE-BAB845E3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8729F-D979-4560-90BA-95269A3BA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948C5-1E57-9ECC-1D91-A0C87601C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83302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F760D-6331-A04A-1149-649A9A00F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CE59D9-8D9C-10CB-D54E-CAB1F859B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4EDC9E-4837-35D1-FDB2-4F4514243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EF9BA2-3184-A7AB-823E-3A1A638E7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A9F757-FF2E-F656-38EF-70F063A2E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515CD1-5E39-20E8-0C2C-5102FF1E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175153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9FF5F9-F989-81BE-DA33-21FDB0B8D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69A929-5A8C-CED9-DC75-900AC8195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C3C8D-C972-9605-5838-123C875F6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F8E9C2-9F26-459C-9FC2-A548C0BE6C40}" type="datetimeFigureOut">
              <a:rPr lang="en-MT" smtClean="0"/>
              <a:t>10/21/2024</a:t>
            </a:fld>
            <a:endParaRPr lang="en-M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EBEBD-DD29-6DF2-EF73-044C881C6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AA987-C559-0A0B-B159-D5EE16CF7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A427F9-2EB3-4388-BA56-B6F65EA577A0}" type="slidenum">
              <a:rPr lang="en-MT" smtClean="0"/>
              <a:t>‹#›</a:t>
            </a:fld>
            <a:endParaRPr lang="en-MT"/>
          </a:p>
        </p:txBody>
      </p:sp>
    </p:spTree>
    <p:extLst>
      <p:ext uri="{BB962C8B-B14F-4D97-AF65-F5344CB8AC3E}">
        <p14:creationId xmlns:p14="http://schemas.microsoft.com/office/powerpoint/2010/main" val="391331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M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5C162-8502-7329-218B-E63071B56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000" dirty="0"/>
              <a:t>Ministry for Gozo and Planning</a:t>
            </a:r>
            <a:br>
              <a:rPr lang="en-GB" sz="3600" dirty="0"/>
            </a:br>
            <a:r>
              <a:rPr lang="en-MT" sz="3600" dirty="0"/>
              <a:t>Ta’ Xħajma</a:t>
            </a:r>
            <a:r>
              <a:rPr lang="en-GB" sz="3600" dirty="0"/>
              <a:t> </a:t>
            </a:r>
            <a:r>
              <a:rPr lang="en-MT" sz="3600" dirty="0"/>
              <a:t>Horse Rac</a:t>
            </a:r>
            <a:r>
              <a:rPr lang="en-GB" sz="3600" dirty="0" err="1"/>
              <a:t>etrack</a:t>
            </a:r>
            <a:r>
              <a:rPr lang="en-GB" sz="3600" dirty="0"/>
              <a:t> </a:t>
            </a:r>
            <a:endParaRPr lang="en-MT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2CFB486-60E7-6C9D-274C-796A4AB0BA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878197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4415149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25549401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12465624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70300435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91129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Improvements to Buildings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Vehicles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741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b="1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b="1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b="1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b="1" dirty="0"/>
                        <a:t>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6262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9,166.43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38,587.20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70,692.62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118,446.25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963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6,729.52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6,729.52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513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212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34,361.76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34361.76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063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41,216.44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41,216.44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689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b="1" dirty="0"/>
                        <a:t>84,744.63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b="1" dirty="0"/>
                        <a:t>45,316.72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b="1" dirty="0"/>
                        <a:t>70,692.62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b="1"/>
                        <a:t>200,753.97</a:t>
                      </a:r>
                      <a:endParaRPr lang="en-MT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370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337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7E5E2-B107-E3FB-F190-EB47C3449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Ministry for Gozo and Planning</a:t>
            </a:r>
            <a:br>
              <a:rPr lang="en-GB" sz="3600" dirty="0"/>
            </a:br>
            <a:r>
              <a:rPr lang="en-MT" sz="3600" dirty="0"/>
              <a:t>Horse Racing at Ta’ Xħajma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53EBAAA-F4AE-6EB3-703B-17CDF6B516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9157734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0497">
                  <a:extLst>
                    <a:ext uri="{9D8B030D-6E8A-4147-A177-3AD203B41FA5}">
                      <a16:colId xmlns:a16="http://schemas.microsoft.com/office/drawing/2014/main" val="4091718521"/>
                    </a:ext>
                  </a:extLst>
                </a:gridCol>
                <a:gridCol w="2485103">
                  <a:extLst>
                    <a:ext uri="{9D8B030D-6E8A-4147-A177-3AD203B41FA5}">
                      <a16:colId xmlns:a16="http://schemas.microsoft.com/office/drawing/2014/main" val="13011888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Amount</a:t>
                      </a:r>
                    </a:p>
                    <a:p>
                      <a:pPr algn="r"/>
                      <a:r>
                        <a:rPr lang="en-MT" dirty="0"/>
                        <a:t>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503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002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10</a:t>
                      </a:r>
                      <a:r>
                        <a:rPr lang="en-GB" dirty="0"/>
                        <a:t>2</a:t>
                      </a:r>
                      <a:r>
                        <a:rPr lang="en-MT" dirty="0"/>
                        <a:t>,</a:t>
                      </a:r>
                      <a:r>
                        <a:rPr lang="en-GB" dirty="0"/>
                        <a:t>257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8780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139,497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788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12</a:t>
                      </a:r>
                      <a:r>
                        <a:rPr lang="en-GB" dirty="0"/>
                        <a:t>1</a:t>
                      </a:r>
                      <a:r>
                        <a:rPr lang="en-MT" dirty="0"/>
                        <a:t>,</a:t>
                      </a:r>
                      <a:r>
                        <a:rPr lang="en-GB" dirty="0"/>
                        <a:t>725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1317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MT" dirty="0"/>
                        <a:t>105,458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338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MT" dirty="0"/>
                        <a:t>2024 (</a:t>
                      </a:r>
                      <a:r>
                        <a:rPr lang="en-GB" dirty="0"/>
                        <a:t>as at </a:t>
                      </a:r>
                      <a:r>
                        <a:rPr lang="en-MT" dirty="0"/>
                        <a:t>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112,579</a:t>
                      </a:r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008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798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878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1991</TotalTime>
  <Words>84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Ministry for Gozo and Planning Ta’ Xħajma Horse Racetrack </vt:lpstr>
      <vt:lpstr>Ministry for Gozo and Planning Horse Racing at Ta’ Xħajma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Gozo Aquatic Centre</dc:title>
  <dc:creator>Debono Sharon at MGP-DCS</dc:creator>
  <cp:lastModifiedBy>Cassar Ruben at MGP-Services</cp:lastModifiedBy>
  <cp:revision>3</cp:revision>
  <cp:lastPrinted>2024-10-21T08:28:39Z</cp:lastPrinted>
  <dcterms:created xsi:type="dcterms:W3CDTF">2024-08-05T08:45:19Z</dcterms:created>
  <dcterms:modified xsi:type="dcterms:W3CDTF">2024-10-21T08:36:44Z</dcterms:modified>
</cp:coreProperties>
</file>