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1198" r:id="rId2"/>
    <p:sldId id="1841" r:id="rId3"/>
    <p:sldId id="1840" r:id="rId4"/>
    <p:sldId id="1843" r:id="rId5"/>
    <p:sldId id="1898" r:id="rId6"/>
    <p:sldId id="1842" r:id="rId7"/>
    <p:sldId id="1845" r:id="rId8"/>
    <p:sldId id="1892" r:id="rId9"/>
    <p:sldId id="1893" r:id="rId10"/>
    <p:sldId id="1902" r:id="rId11"/>
    <p:sldId id="1894" r:id="rId12"/>
    <p:sldId id="1895" r:id="rId13"/>
    <p:sldId id="1896" r:id="rId14"/>
    <p:sldId id="1846" r:id="rId15"/>
    <p:sldId id="1847" r:id="rId16"/>
    <p:sldId id="1882" r:id="rId17"/>
    <p:sldId id="1883" r:id="rId18"/>
    <p:sldId id="1884" r:id="rId19"/>
    <p:sldId id="1885" r:id="rId20"/>
    <p:sldId id="1900" r:id="rId21"/>
    <p:sldId id="1897" r:id="rId22"/>
    <p:sldId id="1765" r:id="rId23"/>
    <p:sldId id="1844" r:id="rId24"/>
    <p:sldId id="1887" r:id="rId25"/>
    <p:sldId id="1901"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4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23" autoAdjust="0"/>
    <p:restoredTop sz="62794" autoAdjust="0"/>
  </p:normalViewPr>
  <p:slideViewPr>
    <p:cSldViewPr snapToGrid="0">
      <p:cViewPr varScale="1">
        <p:scale>
          <a:sx n="43" d="100"/>
          <a:sy n="43" d="100"/>
        </p:scale>
        <p:origin x="972" y="36"/>
      </p:cViewPr>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 d="1"/>
        <a:sy n="1" d="1"/>
      </p:scale>
      <p:origin x="0" y="0"/>
    </p:cViewPr>
  </p:sorterViewPr>
  <p:notesViewPr>
    <p:cSldViewPr snapToGrid="0">
      <p:cViewPr varScale="1">
        <p:scale>
          <a:sx n="82" d="100"/>
          <a:sy n="82" d="100"/>
        </p:scale>
        <p:origin x="391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852A964-4322-4F4A-91F9-B14760947DFB}" type="datetimeFigureOut">
              <a:rPr lang="en-US" smtClean="0"/>
              <a:t>3/17/2023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16EB6D6-BC60-48A4-8DE4-31253693DC82}" type="slidenum">
              <a:rPr lang="en-US" smtClean="0"/>
              <a:t>‹#›</a:t>
            </a:fld>
            <a:endParaRPr lang="en-US"/>
          </a:p>
        </p:txBody>
      </p:sp>
    </p:spTree>
    <p:extLst>
      <p:ext uri="{BB962C8B-B14F-4D97-AF65-F5344CB8AC3E}">
        <p14:creationId xmlns:p14="http://schemas.microsoft.com/office/powerpoint/2010/main" val="287221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4252" eaLnBrk="0" hangingPunct="0">
              <a:defRPr sz="1300" b="1">
                <a:solidFill>
                  <a:srgbClr val="FFFFB9"/>
                </a:solidFill>
                <a:latin typeface="Arial" charset="0"/>
              </a:defRPr>
            </a:lvl1pPr>
            <a:lvl2pPr marL="829957" indent="-319217" defTabSz="984252" eaLnBrk="0" hangingPunct="0">
              <a:defRPr sz="1300" b="1">
                <a:solidFill>
                  <a:srgbClr val="FFFFB9"/>
                </a:solidFill>
                <a:latin typeface="Arial" charset="0"/>
              </a:defRPr>
            </a:lvl2pPr>
            <a:lvl3pPr marL="1276865" indent="-255375" defTabSz="984252" eaLnBrk="0" hangingPunct="0">
              <a:defRPr sz="1300" b="1">
                <a:solidFill>
                  <a:srgbClr val="FFFFB9"/>
                </a:solidFill>
                <a:latin typeface="Arial" charset="0"/>
              </a:defRPr>
            </a:lvl3pPr>
            <a:lvl4pPr marL="1787608" indent="-255375" defTabSz="984252" eaLnBrk="0" hangingPunct="0">
              <a:defRPr sz="1300" b="1">
                <a:solidFill>
                  <a:srgbClr val="FFFFB9"/>
                </a:solidFill>
                <a:latin typeface="Arial" charset="0"/>
              </a:defRPr>
            </a:lvl4pPr>
            <a:lvl5pPr marL="2298353" indent="-255375" defTabSz="984252" eaLnBrk="0" hangingPunct="0">
              <a:defRPr sz="1300" b="1">
                <a:solidFill>
                  <a:srgbClr val="FFFFB9"/>
                </a:solidFill>
                <a:latin typeface="Arial" charset="0"/>
              </a:defRPr>
            </a:lvl5pPr>
            <a:lvl6pPr marL="2809101" indent="-255375" algn="just" defTabSz="984252" eaLnBrk="0" fontAlgn="base" hangingPunct="0">
              <a:lnSpc>
                <a:spcPct val="120000"/>
              </a:lnSpc>
              <a:spcBef>
                <a:spcPct val="75000"/>
              </a:spcBef>
              <a:spcAft>
                <a:spcPct val="0"/>
              </a:spcAft>
              <a:buClr>
                <a:srgbClr val="FFFFCC"/>
              </a:buClr>
              <a:buSzPct val="125000"/>
              <a:buFont typeface="Wingdings" pitchFamily="2" charset="2"/>
              <a:buChar char="§"/>
              <a:defRPr sz="1300" b="1">
                <a:solidFill>
                  <a:srgbClr val="FFFFB9"/>
                </a:solidFill>
                <a:latin typeface="Arial" charset="0"/>
              </a:defRPr>
            </a:lvl6pPr>
            <a:lvl7pPr marL="3319849" indent="-255375" algn="just" defTabSz="984252" eaLnBrk="0" fontAlgn="base" hangingPunct="0">
              <a:lnSpc>
                <a:spcPct val="120000"/>
              </a:lnSpc>
              <a:spcBef>
                <a:spcPct val="75000"/>
              </a:spcBef>
              <a:spcAft>
                <a:spcPct val="0"/>
              </a:spcAft>
              <a:buClr>
                <a:srgbClr val="FFFFCC"/>
              </a:buClr>
              <a:buSzPct val="125000"/>
              <a:buFont typeface="Wingdings" pitchFamily="2" charset="2"/>
              <a:buChar char="§"/>
              <a:defRPr sz="1300" b="1">
                <a:solidFill>
                  <a:srgbClr val="FFFFB9"/>
                </a:solidFill>
                <a:latin typeface="Arial" charset="0"/>
              </a:defRPr>
            </a:lvl7pPr>
            <a:lvl8pPr marL="3830593" indent="-255375" algn="just" defTabSz="984252" eaLnBrk="0" fontAlgn="base" hangingPunct="0">
              <a:lnSpc>
                <a:spcPct val="120000"/>
              </a:lnSpc>
              <a:spcBef>
                <a:spcPct val="75000"/>
              </a:spcBef>
              <a:spcAft>
                <a:spcPct val="0"/>
              </a:spcAft>
              <a:buClr>
                <a:srgbClr val="FFFFCC"/>
              </a:buClr>
              <a:buSzPct val="125000"/>
              <a:buFont typeface="Wingdings" pitchFamily="2" charset="2"/>
              <a:buChar char="§"/>
              <a:defRPr sz="1300" b="1">
                <a:solidFill>
                  <a:srgbClr val="FFFFB9"/>
                </a:solidFill>
                <a:latin typeface="Arial" charset="0"/>
              </a:defRPr>
            </a:lvl8pPr>
            <a:lvl9pPr marL="4341339" indent="-255375" algn="just" defTabSz="984252" eaLnBrk="0" fontAlgn="base" hangingPunct="0">
              <a:lnSpc>
                <a:spcPct val="120000"/>
              </a:lnSpc>
              <a:spcBef>
                <a:spcPct val="75000"/>
              </a:spcBef>
              <a:spcAft>
                <a:spcPct val="0"/>
              </a:spcAft>
              <a:buClr>
                <a:srgbClr val="FFFFCC"/>
              </a:buClr>
              <a:buSzPct val="125000"/>
              <a:buFont typeface="Wingdings" pitchFamily="2" charset="2"/>
              <a:buChar char="§"/>
              <a:defRPr sz="1300" b="1">
                <a:solidFill>
                  <a:srgbClr val="FFFFB9"/>
                </a:solidFill>
                <a:latin typeface="Arial" charset="0"/>
              </a:defRPr>
            </a:lvl9pPr>
          </a:lstStyle>
          <a:p>
            <a:pPr eaLnBrk="1" hangingPunct="1">
              <a:spcBef>
                <a:spcPct val="0"/>
              </a:spcBef>
              <a:defRPr/>
            </a:pPr>
            <a:fld id="{7CA96A04-A64E-4974-8E7B-95090A1A90F1}" type="slidenum">
              <a:rPr lang="en-US" b="0">
                <a:solidFill>
                  <a:prstClr val="black"/>
                </a:solidFill>
              </a:rPr>
              <a:pPr eaLnBrk="1" hangingPunct="1">
                <a:spcBef>
                  <a:spcPct val="0"/>
                </a:spcBef>
                <a:defRPr/>
              </a:pPr>
              <a:t>1</a:t>
            </a:fld>
            <a:endParaRPr lang="en-US" b="0" dirty="0">
              <a:solidFill>
                <a:prstClr val="black"/>
              </a:solidFill>
            </a:endParaRPr>
          </a:p>
        </p:txBody>
      </p:sp>
      <p:sp>
        <p:nvSpPr>
          <p:cNvPr id="38915" name="Rectangle 7"/>
          <p:cNvSpPr txBox="1">
            <a:spLocks noGrp="1" noChangeArrowheads="1"/>
          </p:cNvSpPr>
          <p:nvPr/>
        </p:nvSpPr>
        <p:spPr bwMode="auto">
          <a:xfrm>
            <a:off x="4335358" y="9433175"/>
            <a:ext cx="3317840" cy="497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01" tIns="49300" rIns="98601" bIns="49300" anchor="b"/>
          <a:lstStyle>
            <a:lvl1pPr defTabSz="881063" eaLnBrk="0" hangingPunct="0">
              <a:defRPr sz="1200" b="1">
                <a:solidFill>
                  <a:srgbClr val="FFFFB9"/>
                </a:solidFill>
                <a:latin typeface="Arial" charset="0"/>
              </a:defRPr>
            </a:lvl1pPr>
            <a:lvl2pPr marL="742950" indent="-285750" defTabSz="881063" eaLnBrk="0" hangingPunct="0">
              <a:defRPr sz="1200" b="1">
                <a:solidFill>
                  <a:srgbClr val="FFFFB9"/>
                </a:solidFill>
                <a:latin typeface="Arial" charset="0"/>
              </a:defRPr>
            </a:lvl2pPr>
            <a:lvl3pPr marL="1143000" indent="-228600" defTabSz="881063" eaLnBrk="0" hangingPunct="0">
              <a:defRPr sz="1200" b="1">
                <a:solidFill>
                  <a:srgbClr val="FFFFB9"/>
                </a:solidFill>
                <a:latin typeface="Arial" charset="0"/>
              </a:defRPr>
            </a:lvl3pPr>
            <a:lvl4pPr marL="1600200" indent="-228600" defTabSz="881063" eaLnBrk="0" hangingPunct="0">
              <a:defRPr sz="1200" b="1">
                <a:solidFill>
                  <a:srgbClr val="FFFFB9"/>
                </a:solidFill>
                <a:latin typeface="Arial" charset="0"/>
              </a:defRPr>
            </a:lvl4pPr>
            <a:lvl5pPr marL="2057400" indent="-228600" defTabSz="881063" eaLnBrk="0" hangingPunct="0">
              <a:defRPr sz="1200" b="1">
                <a:solidFill>
                  <a:srgbClr val="FFFFB9"/>
                </a:solidFill>
                <a:latin typeface="Arial" charset="0"/>
              </a:defRPr>
            </a:lvl5pPr>
            <a:lvl6pPr marL="2514600" indent="-228600" algn="just" defTabSz="881063" eaLnBrk="0" fontAlgn="base" hangingPunct="0">
              <a:lnSpc>
                <a:spcPct val="120000"/>
              </a:lnSpc>
              <a:spcBef>
                <a:spcPct val="75000"/>
              </a:spcBef>
              <a:spcAft>
                <a:spcPct val="0"/>
              </a:spcAft>
              <a:buClr>
                <a:srgbClr val="FFFFCC"/>
              </a:buClr>
              <a:buSzPct val="125000"/>
              <a:buFont typeface="Wingdings" pitchFamily="2" charset="2"/>
              <a:buChar char="§"/>
              <a:defRPr sz="1200" b="1">
                <a:solidFill>
                  <a:srgbClr val="FFFFB9"/>
                </a:solidFill>
                <a:latin typeface="Arial" charset="0"/>
              </a:defRPr>
            </a:lvl6pPr>
            <a:lvl7pPr marL="2971800" indent="-228600" algn="just" defTabSz="881063" eaLnBrk="0" fontAlgn="base" hangingPunct="0">
              <a:lnSpc>
                <a:spcPct val="120000"/>
              </a:lnSpc>
              <a:spcBef>
                <a:spcPct val="75000"/>
              </a:spcBef>
              <a:spcAft>
                <a:spcPct val="0"/>
              </a:spcAft>
              <a:buClr>
                <a:srgbClr val="FFFFCC"/>
              </a:buClr>
              <a:buSzPct val="125000"/>
              <a:buFont typeface="Wingdings" pitchFamily="2" charset="2"/>
              <a:buChar char="§"/>
              <a:defRPr sz="1200" b="1">
                <a:solidFill>
                  <a:srgbClr val="FFFFB9"/>
                </a:solidFill>
                <a:latin typeface="Arial" charset="0"/>
              </a:defRPr>
            </a:lvl7pPr>
            <a:lvl8pPr marL="3429000" indent="-228600" algn="just" defTabSz="881063" eaLnBrk="0" fontAlgn="base" hangingPunct="0">
              <a:lnSpc>
                <a:spcPct val="120000"/>
              </a:lnSpc>
              <a:spcBef>
                <a:spcPct val="75000"/>
              </a:spcBef>
              <a:spcAft>
                <a:spcPct val="0"/>
              </a:spcAft>
              <a:buClr>
                <a:srgbClr val="FFFFCC"/>
              </a:buClr>
              <a:buSzPct val="125000"/>
              <a:buFont typeface="Wingdings" pitchFamily="2" charset="2"/>
              <a:buChar char="§"/>
              <a:defRPr sz="1200" b="1">
                <a:solidFill>
                  <a:srgbClr val="FFFFB9"/>
                </a:solidFill>
                <a:latin typeface="Arial" charset="0"/>
              </a:defRPr>
            </a:lvl8pPr>
            <a:lvl9pPr marL="3886200" indent="-228600" algn="just" defTabSz="881063" eaLnBrk="0" fontAlgn="base" hangingPunct="0">
              <a:lnSpc>
                <a:spcPct val="120000"/>
              </a:lnSpc>
              <a:spcBef>
                <a:spcPct val="75000"/>
              </a:spcBef>
              <a:spcAft>
                <a:spcPct val="0"/>
              </a:spcAft>
              <a:buClr>
                <a:srgbClr val="FFFFCC"/>
              </a:buClr>
              <a:buSzPct val="125000"/>
              <a:buFont typeface="Wingdings" pitchFamily="2" charset="2"/>
              <a:buChar char="§"/>
              <a:defRPr sz="1200" b="1">
                <a:solidFill>
                  <a:srgbClr val="FFFFB9"/>
                </a:solidFill>
                <a:latin typeface="Arial" charset="0"/>
              </a:defRPr>
            </a:lvl9pPr>
          </a:lstStyle>
          <a:p>
            <a:pPr algn="r" defTabSz="949956" eaLnBrk="1" fontAlgn="base" hangingPunct="1">
              <a:spcBef>
                <a:spcPct val="0"/>
              </a:spcBef>
              <a:spcAft>
                <a:spcPct val="0"/>
              </a:spcAft>
              <a:defRPr/>
            </a:pPr>
            <a:fld id="{6963F747-E2CE-4CD5-888E-D3C4024A939D}" type="slidenum">
              <a:rPr lang="en-US" b="0">
                <a:solidFill>
                  <a:prstClr val="black"/>
                </a:solidFill>
              </a:rPr>
              <a:pPr algn="r" defTabSz="949956" eaLnBrk="1" fontAlgn="base" hangingPunct="1">
                <a:spcBef>
                  <a:spcPct val="0"/>
                </a:spcBef>
                <a:spcAft>
                  <a:spcPct val="0"/>
                </a:spcAft>
                <a:defRPr/>
              </a:pPr>
              <a:t>1</a:t>
            </a:fld>
            <a:endParaRPr lang="en-US" b="0" dirty="0">
              <a:solidFill>
                <a:prstClr val="black"/>
              </a:solidFill>
            </a:endParaRPr>
          </a:p>
        </p:txBody>
      </p:sp>
      <p:sp>
        <p:nvSpPr>
          <p:cNvPr id="38916" name="Rectangle 2"/>
          <p:cNvSpPr>
            <a:spLocks noGrp="1" noRot="1" noChangeAspect="1" noChangeArrowheads="1" noTextEdit="1"/>
          </p:cNvSpPr>
          <p:nvPr>
            <p:ph type="sldImg"/>
          </p:nvPr>
        </p:nvSpPr>
        <p:spPr>
          <a:xfrm>
            <a:off x="942975" y="514350"/>
            <a:ext cx="5124450" cy="2882900"/>
          </a:xfrm>
          <a:prstGeom prst="rect">
            <a:avLst/>
          </a:prstGeom>
          <a:ln/>
        </p:spPr>
      </p:sp>
      <p:sp>
        <p:nvSpPr>
          <p:cNvPr id="38917" name="Rectangle 3"/>
          <p:cNvSpPr>
            <a:spLocks noGrp="1" noChangeArrowheads="1"/>
          </p:cNvSpPr>
          <p:nvPr>
            <p:ph type="body" idx="1"/>
          </p:nvPr>
        </p:nvSpPr>
        <p:spPr>
          <a:xfrm>
            <a:off x="666803" y="4033275"/>
            <a:ext cx="5676795" cy="4463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782" tIns="46549" rIns="93782" bIns="46549" numCol="1" anchor="t">
            <a:noAutofit/>
          </a:bodyPr>
          <a:lstStyle/>
          <a:p>
            <a:pPr algn="just" defTabSz="547632"/>
            <a:endParaRPr lang="ko-KR" altLang="en-US" dirty="0">
              <a:ea typeface="Arial" charset="0"/>
            </a:endParaRPr>
          </a:p>
        </p:txBody>
      </p:sp>
    </p:spTree>
    <p:extLst>
      <p:ext uri="{BB962C8B-B14F-4D97-AF65-F5344CB8AC3E}">
        <p14:creationId xmlns:p14="http://schemas.microsoft.com/office/powerpoint/2010/main" val="2684206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7785" y="4400550"/>
            <a:ext cx="6526061" cy="4061062"/>
          </a:xfrm>
        </p:spPr>
        <p:txBody>
          <a:bodyPr/>
          <a:lstStyle/>
          <a:p>
            <a:pPr marL="285750" marR="0" indent="-2857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sz="1400" dirty="0">
              <a:solidFill>
                <a:srgbClr val="1A345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07E1C4C-45B3-42E0-AC12-E52BF33FA86A}" type="slidenum">
              <a:rPr lang="en-GB" smtClean="0"/>
              <a:t>10</a:t>
            </a:fld>
            <a:endParaRPr lang="en-GB" dirty="0"/>
          </a:p>
        </p:txBody>
      </p:sp>
    </p:spTree>
    <p:extLst>
      <p:ext uri="{BB962C8B-B14F-4D97-AF65-F5344CB8AC3E}">
        <p14:creationId xmlns:p14="http://schemas.microsoft.com/office/powerpoint/2010/main" val="1346746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7785" y="4400550"/>
            <a:ext cx="6526061" cy="4061062"/>
          </a:xfrm>
        </p:spPr>
        <p:txBody>
          <a:bodyPr/>
          <a:lstStyle/>
          <a:p>
            <a:pPr marL="0" marR="0" indent="0" algn="just"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sz="1400" dirty="0"/>
          </a:p>
        </p:txBody>
      </p:sp>
      <p:sp>
        <p:nvSpPr>
          <p:cNvPr id="4" name="Slide Number Placeholder 3"/>
          <p:cNvSpPr>
            <a:spLocks noGrp="1"/>
          </p:cNvSpPr>
          <p:nvPr>
            <p:ph type="sldNum" sz="quarter" idx="5"/>
          </p:nvPr>
        </p:nvSpPr>
        <p:spPr/>
        <p:txBody>
          <a:bodyPr/>
          <a:lstStyle/>
          <a:p>
            <a:fld id="{E07E1C4C-45B3-42E0-AC12-E52BF33FA86A}" type="slidenum">
              <a:rPr lang="en-GB" smtClean="0"/>
              <a:t>11</a:t>
            </a:fld>
            <a:endParaRPr lang="en-GB" dirty="0"/>
          </a:p>
        </p:txBody>
      </p:sp>
    </p:spTree>
    <p:extLst>
      <p:ext uri="{BB962C8B-B14F-4D97-AF65-F5344CB8AC3E}">
        <p14:creationId xmlns:p14="http://schemas.microsoft.com/office/powerpoint/2010/main" val="3643715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7785" y="4400550"/>
            <a:ext cx="6526061" cy="4061062"/>
          </a:xfrm>
        </p:spPr>
        <p:txBody>
          <a:bodyPr/>
          <a:lstStyle/>
          <a:p>
            <a:pPr marL="0" marR="0" indent="0" algn="just"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sz="1400" dirty="0"/>
          </a:p>
        </p:txBody>
      </p:sp>
      <p:sp>
        <p:nvSpPr>
          <p:cNvPr id="4" name="Slide Number Placeholder 3"/>
          <p:cNvSpPr>
            <a:spLocks noGrp="1"/>
          </p:cNvSpPr>
          <p:nvPr>
            <p:ph type="sldNum" sz="quarter" idx="5"/>
          </p:nvPr>
        </p:nvSpPr>
        <p:spPr/>
        <p:txBody>
          <a:bodyPr/>
          <a:lstStyle/>
          <a:p>
            <a:fld id="{E07E1C4C-45B3-42E0-AC12-E52BF33FA86A}" type="slidenum">
              <a:rPr lang="en-GB" smtClean="0"/>
              <a:t>12</a:t>
            </a:fld>
            <a:endParaRPr lang="en-GB" dirty="0"/>
          </a:p>
        </p:txBody>
      </p:sp>
    </p:spTree>
    <p:extLst>
      <p:ext uri="{BB962C8B-B14F-4D97-AF65-F5344CB8AC3E}">
        <p14:creationId xmlns:p14="http://schemas.microsoft.com/office/powerpoint/2010/main" val="1585173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623888"/>
            <a:ext cx="5607050" cy="3154362"/>
          </a:xfrm>
        </p:spPr>
      </p:sp>
      <p:sp>
        <p:nvSpPr>
          <p:cNvPr id="3" name="Notes Placeholder 2"/>
          <p:cNvSpPr>
            <a:spLocks noGrp="1"/>
          </p:cNvSpPr>
          <p:nvPr>
            <p:ph type="body" idx="1"/>
          </p:nvPr>
        </p:nvSpPr>
        <p:spPr>
          <a:xfrm>
            <a:off x="1074738" y="4789666"/>
            <a:ext cx="4860924" cy="3294160"/>
          </a:xfrm>
        </p:spPr>
        <p:txBody>
          <a:bodyPr/>
          <a:lstStyle/>
          <a:p>
            <a:endParaRPr lang="en-GB" dirty="0"/>
          </a:p>
        </p:txBody>
      </p:sp>
      <p:sp>
        <p:nvSpPr>
          <p:cNvPr id="4" name="Slide Number Placeholder 3"/>
          <p:cNvSpPr>
            <a:spLocks noGrp="1"/>
          </p:cNvSpPr>
          <p:nvPr>
            <p:ph type="sldNum" sz="quarter" idx="10"/>
          </p:nvPr>
        </p:nvSpPr>
        <p:spPr/>
        <p:txBody>
          <a:bodyPr/>
          <a:lstStyle/>
          <a:p>
            <a:pPr defTabSz="936125">
              <a:spcBef>
                <a:spcPct val="0"/>
              </a:spcBef>
              <a:defRPr/>
            </a:pPr>
            <a:fld id="{E79C9885-4694-4286-8FD1-586A13A7DAF2}" type="slidenum">
              <a:rPr lang="en-US" sz="1800">
                <a:solidFill>
                  <a:srgbClr val="000000"/>
                </a:solidFill>
                <a:latin typeface="Calibri"/>
              </a:rPr>
              <a:pPr defTabSz="936125">
                <a:spcBef>
                  <a:spcPct val="0"/>
                </a:spcBef>
                <a:defRPr/>
              </a:pPr>
              <a:t>13</a:t>
            </a:fld>
            <a:endParaRPr lang="en-US" sz="1800" dirty="0">
              <a:solidFill>
                <a:srgbClr val="000000"/>
              </a:solidFill>
              <a:latin typeface="Calibri"/>
            </a:endParaRPr>
          </a:p>
        </p:txBody>
      </p:sp>
    </p:spTree>
    <p:extLst>
      <p:ext uri="{BB962C8B-B14F-4D97-AF65-F5344CB8AC3E}">
        <p14:creationId xmlns:p14="http://schemas.microsoft.com/office/powerpoint/2010/main" val="2686750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354013"/>
            <a:ext cx="6130925" cy="3448050"/>
          </a:xfrm>
        </p:spPr>
      </p:sp>
      <p:sp>
        <p:nvSpPr>
          <p:cNvPr id="3" name="Notes Placeholder 2"/>
          <p:cNvSpPr>
            <a:spLocks noGrp="1"/>
          </p:cNvSpPr>
          <p:nvPr>
            <p:ph type="body" idx="1"/>
          </p:nvPr>
        </p:nvSpPr>
        <p:spPr>
          <a:xfrm>
            <a:off x="260224" y="4140926"/>
            <a:ext cx="6608381" cy="4582408"/>
          </a:xfrm>
        </p:spPr>
        <p:txBody>
          <a:bodyPr/>
          <a:lstStyle/>
          <a:p>
            <a:pPr algn="just"/>
            <a:endParaRPr lang="en-GB" sz="1300" dirty="0"/>
          </a:p>
        </p:txBody>
      </p:sp>
      <p:sp>
        <p:nvSpPr>
          <p:cNvPr id="4" name="Slide Number Placeholder 3"/>
          <p:cNvSpPr>
            <a:spLocks noGrp="1"/>
          </p:cNvSpPr>
          <p:nvPr>
            <p:ph type="sldNum" sz="quarter" idx="10"/>
          </p:nvPr>
        </p:nvSpPr>
        <p:spPr/>
        <p:txBody>
          <a:bodyPr/>
          <a:lstStyle/>
          <a:p>
            <a:pPr defTabSz="936125">
              <a:spcBef>
                <a:spcPct val="0"/>
              </a:spcBef>
              <a:defRPr/>
            </a:pPr>
            <a:fld id="{E79C9885-4694-4286-8FD1-586A13A7DAF2}" type="slidenum">
              <a:rPr lang="en-US" sz="1800">
                <a:solidFill>
                  <a:srgbClr val="000000"/>
                </a:solidFill>
                <a:latin typeface="Calibri"/>
              </a:rPr>
              <a:pPr defTabSz="936125">
                <a:spcBef>
                  <a:spcPct val="0"/>
                </a:spcBef>
                <a:defRPr/>
              </a:pPr>
              <a:t>14</a:t>
            </a:fld>
            <a:endParaRPr lang="en-US" sz="1800" dirty="0">
              <a:solidFill>
                <a:srgbClr val="000000"/>
              </a:solidFill>
              <a:latin typeface="Calibri"/>
            </a:endParaRPr>
          </a:p>
        </p:txBody>
      </p:sp>
    </p:spTree>
    <p:extLst>
      <p:ext uri="{BB962C8B-B14F-4D97-AF65-F5344CB8AC3E}">
        <p14:creationId xmlns:p14="http://schemas.microsoft.com/office/powerpoint/2010/main" val="1524375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354013"/>
            <a:ext cx="6130925" cy="3448050"/>
          </a:xfrm>
        </p:spPr>
      </p:sp>
      <p:sp>
        <p:nvSpPr>
          <p:cNvPr id="3" name="Notes Placeholder 2"/>
          <p:cNvSpPr>
            <a:spLocks noGrp="1"/>
          </p:cNvSpPr>
          <p:nvPr>
            <p:ph type="body" idx="1"/>
          </p:nvPr>
        </p:nvSpPr>
        <p:spPr>
          <a:xfrm>
            <a:off x="260224" y="4021704"/>
            <a:ext cx="6608381" cy="4701630"/>
          </a:xfrm>
        </p:spPr>
        <p:txBody>
          <a:bodyPr/>
          <a:lstStyle/>
          <a:p>
            <a:pPr algn="just"/>
            <a:endParaRPr lang="en-GB" sz="1300" dirty="0"/>
          </a:p>
        </p:txBody>
      </p:sp>
      <p:sp>
        <p:nvSpPr>
          <p:cNvPr id="4" name="Slide Number Placeholder 3"/>
          <p:cNvSpPr>
            <a:spLocks noGrp="1"/>
          </p:cNvSpPr>
          <p:nvPr>
            <p:ph type="sldNum" sz="quarter" idx="10"/>
          </p:nvPr>
        </p:nvSpPr>
        <p:spPr/>
        <p:txBody>
          <a:bodyPr/>
          <a:lstStyle/>
          <a:p>
            <a:pPr defTabSz="936125">
              <a:spcBef>
                <a:spcPct val="0"/>
              </a:spcBef>
              <a:defRPr/>
            </a:pPr>
            <a:fld id="{E79C9885-4694-4286-8FD1-586A13A7DAF2}" type="slidenum">
              <a:rPr lang="en-US" sz="1800">
                <a:solidFill>
                  <a:srgbClr val="000000"/>
                </a:solidFill>
                <a:latin typeface="Calibri"/>
              </a:rPr>
              <a:pPr defTabSz="936125">
                <a:spcBef>
                  <a:spcPct val="0"/>
                </a:spcBef>
                <a:defRPr/>
              </a:pPr>
              <a:t>15</a:t>
            </a:fld>
            <a:endParaRPr lang="en-US" sz="1800" dirty="0">
              <a:solidFill>
                <a:srgbClr val="000000"/>
              </a:solidFill>
              <a:latin typeface="Calibri"/>
            </a:endParaRPr>
          </a:p>
        </p:txBody>
      </p:sp>
    </p:spTree>
    <p:extLst>
      <p:ext uri="{BB962C8B-B14F-4D97-AF65-F5344CB8AC3E}">
        <p14:creationId xmlns:p14="http://schemas.microsoft.com/office/powerpoint/2010/main" val="4222753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808038"/>
            <a:ext cx="5607050" cy="31543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36125">
              <a:spcBef>
                <a:spcPct val="0"/>
              </a:spcBef>
              <a:defRPr/>
            </a:pPr>
            <a:fld id="{E79C9885-4694-4286-8FD1-586A13A7DAF2}" type="slidenum">
              <a:rPr lang="en-US" sz="1800">
                <a:solidFill>
                  <a:srgbClr val="000000"/>
                </a:solidFill>
                <a:latin typeface="Calibri"/>
              </a:rPr>
              <a:pPr defTabSz="936125">
                <a:spcBef>
                  <a:spcPct val="0"/>
                </a:spcBef>
                <a:defRPr/>
              </a:pPr>
              <a:t>16</a:t>
            </a:fld>
            <a:endParaRPr lang="en-US" sz="1800" dirty="0">
              <a:solidFill>
                <a:srgbClr val="000000"/>
              </a:solidFill>
              <a:latin typeface="Calibri"/>
            </a:endParaRPr>
          </a:p>
        </p:txBody>
      </p:sp>
    </p:spTree>
    <p:extLst>
      <p:ext uri="{BB962C8B-B14F-4D97-AF65-F5344CB8AC3E}">
        <p14:creationId xmlns:p14="http://schemas.microsoft.com/office/powerpoint/2010/main" val="1562031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354013"/>
            <a:ext cx="6130925" cy="3448050"/>
          </a:xfrm>
        </p:spPr>
      </p:sp>
      <p:sp>
        <p:nvSpPr>
          <p:cNvPr id="3" name="Notes Placeholder 2"/>
          <p:cNvSpPr>
            <a:spLocks noGrp="1"/>
          </p:cNvSpPr>
          <p:nvPr>
            <p:ph type="body" idx="1"/>
          </p:nvPr>
        </p:nvSpPr>
        <p:spPr>
          <a:xfrm>
            <a:off x="260224" y="4021704"/>
            <a:ext cx="6608381" cy="4701630"/>
          </a:xfrm>
        </p:spPr>
        <p:txBody>
          <a:bodyPr/>
          <a:lstStyle/>
          <a:p>
            <a:pPr algn="just"/>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defTabSz="936125">
              <a:spcBef>
                <a:spcPct val="0"/>
              </a:spcBef>
              <a:defRPr/>
            </a:pPr>
            <a:fld id="{E79C9885-4694-4286-8FD1-586A13A7DAF2}" type="slidenum">
              <a:rPr lang="en-US" sz="1800">
                <a:solidFill>
                  <a:srgbClr val="000000"/>
                </a:solidFill>
                <a:latin typeface="Calibri"/>
              </a:rPr>
              <a:pPr defTabSz="936125">
                <a:spcBef>
                  <a:spcPct val="0"/>
                </a:spcBef>
                <a:defRPr/>
              </a:pPr>
              <a:t>17</a:t>
            </a:fld>
            <a:endParaRPr lang="en-US" sz="1800" dirty="0">
              <a:solidFill>
                <a:srgbClr val="000000"/>
              </a:solidFill>
              <a:latin typeface="Calibri"/>
            </a:endParaRPr>
          </a:p>
        </p:txBody>
      </p:sp>
    </p:spTree>
    <p:extLst>
      <p:ext uri="{BB962C8B-B14F-4D97-AF65-F5344CB8AC3E}">
        <p14:creationId xmlns:p14="http://schemas.microsoft.com/office/powerpoint/2010/main" val="852478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354013"/>
            <a:ext cx="6130925" cy="3448050"/>
          </a:xfrm>
        </p:spPr>
      </p:sp>
      <p:sp>
        <p:nvSpPr>
          <p:cNvPr id="3" name="Notes Placeholder 2"/>
          <p:cNvSpPr>
            <a:spLocks noGrp="1"/>
          </p:cNvSpPr>
          <p:nvPr>
            <p:ph type="body" idx="1"/>
          </p:nvPr>
        </p:nvSpPr>
        <p:spPr>
          <a:xfrm>
            <a:off x="260224" y="4021704"/>
            <a:ext cx="6608381" cy="4701630"/>
          </a:xfrm>
        </p:spPr>
        <p:txBody>
          <a:bodyPr/>
          <a:lstStyle/>
          <a:p>
            <a:pPr algn="just"/>
            <a:endParaRPr lang="en-US" sz="13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defTabSz="936125">
              <a:spcBef>
                <a:spcPct val="0"/>
              </a:spcBef>
              <a:defRPr/>
            </a:pPr>
            <a:fld id="{E79C9885-4694-4286-8FD1-586A13A7DAF2}" type="slidenum">
              <a:rPr lang="en-US" sz="1800">
                <a:solidFill>
                  <a:srgbClr val="000000"/>
                </a:solidFill>
                <a:latin typeface="Calibri"/>
              </a:rPr>
              <a:pPr defTabSz="936125">
                <a:spcBef>
                  <a:spcPct val="0"/>
                </a:spcBef>
                <a:defRPr/>
              </a:pPr>
              <a:t>18</a:t>
            </a:fld>
            <a:endParaRPr lang="en-US" sz="1800" dirty="0">
              <a:solidFill>
                <a:srgbClr val="000000"/>
              </a:solidFill>
              <a:latin typeface="Calibri"/>
            </a:endParaRPr>
          </a:p>
        </p:txBody>
      </p:sp>
    </p:spTree>
    <p:extLst>
      <p:ext uri="{BB962C8B-B14F-4D97-AF65-F5344CB8AC3E}">
        <p14:creationId xmlns:p14="http://schemas.microsoft.com/office/powerpoint/2010/main" val="1845231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354013"/>
            <a:ext cx="6130925" cy="3448050"/>
          </a:xfrm>
        </p:spPr>
      </p:sp>
      <p:sp>
        <p:nvSpPr>
          <p:cNvPr id="3" name="Notes Placeholder 2"/>
          <p:cNvSpPr>
            <a:spLocks noGrp="1"/>
          </p:cNvSpPr>
          <p:nvPr>
            <p:ph type="body" idx="1"/>
          </p:nvPr>
        </p:nvSpPr>
        <p:spPr>
          <a:xfrm>
            <a:off x="260224" y="4021704"/>
            <a:ext cx="6608381" cy="4701630"/>
          </a:xfrm>
        </p:spPr>
        <p:txBody>
          <a:bodyPr/>
          <a:lstStyle/>
          <a:p>
            <a:pPr algn="just"/>
            <a:endParaRPr lang="en-US" sz="13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defTabSz="936125">
              <a:spcBef>
                <a:spcPct val="0"/>
              </a:spcBef>
              <a:defRPr/>
            </a:pPr>
            <a:fld id="{E79C9885-4694-4286-8FD1-586A13A7DAF2}" type="slidenum">
              <a:rPr lang="en-US" sz="1800">
                <a:solidFill>
                  <a:srgbClr val="000000"/>
                </a:solidFill>
                <a:latin typeface="Calibri"/>
              </a:rPr>
              <a:pPr defTabSz="936125">
                <a:spcBef>
                  <a:spcPct val="0"/>
                </a:spcBef>
                <a:defRPr/>
              </a:pPr>
              <a:t>19</a:t>
            </a:fld>
            <a:endParaRPr lang="en-US" sz="1800" dirty="0">
              <a:solidFill>
                <a:srgbClr val="000000"/>
              </a:solidFill>
              <a:latin typeface="Calibri"/>
            </a:endParaRPr>
          </a:p>
        </p:txBody>
      </p:sp>
    </p:spTree>
    <p:extLst>
      <p:ext uri="{BB962C8B-B14F-4D97-AF65-F5344CB8AC3E}">
        <p14:creationId xmlns:p14="http://schemas.microsoft.com/office/powerpoint/2010/main" val="1670597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623888"/>
            <a:ext cx="5607050" cy="3154362"/>
          </a:xfrm>
        </p:spPr>
      </p:sp>
      <p:sp>
        <p:nvSpPr>
          <p:cNvPr id="3" name="Notes Placeholder 2"/>
          <p:cNvSpPr>
            <a:spLocks noGrp="1"/>
          </p:cNvSpPr>
          <p:nvPr>
            <p:ph type="body" idx="1"/>
          </p:nvPr>
        </p:nvSpPr>
        <p:spPr>
          <a:xfrm>
            <a:off x="1074738" y="4789666"/>
            <a:ext cx="4860924" cy="3294160"/>
          </a:xfrm>
        </p:spPr>
        <p:txBody>
          <a:bodyPr/>
          <a:lstStyle/>
          <a:p>
            <a:endParaRPr lang="en-GB" dirty="0"/>
          </a:p>
        </p:txBody>
      </p:sp>
      <p:sp>
        <p:nvSpPr>
          <p:cNvPr id="4" name="Slide Number Placeholder 3"/>
          <p:cNvSpPr>
            <a:spLocks noGrp="1"/>
          </p:cNvSpPr>
          <p:nvPr>
            <p:ph type="sldNum" sz="quarter" idx="10"/>
          </p:nvPr>
        </p:nvSpPr>
        <p:spPr/>
        <p:txBody>
          <a:bodyPr/>
          <a:lstStyle/>
          <a:p>
            <a:pPr defTabSz="936125">
              <a:spcBef>
                <a:spcPct val="0"/>
              </a:spcBef>
              <a:defRPr/>
            </a:pPr>
            <a:fld id="{E79C9885-4694-4286-8FD1-586A13A7DAF2}" type="slidenum">
              <a:rPr lang="en-US" sz="1800">
                <a:solidFill>
                  <a:srgbClr val="000000"/>
                </a:solidFill>
                <a:latin typeface="Calibri"/>
              </a:rPr>
              <a:pPr defTabSz="936125">
                <a:spcBef>
                  <a:spcPct val="0"/>
                </a:spcBef>
                <a:defRPr/>
              </a:pPr>
              <a:t>2</a:t>
            </a:fld>
            <a:endParaRPr lang="en-US" sz="1800" dirty="0">
              <a:solidFill>
                <a:srgbClr val="000000"/>
              </a:solidFill>
              <a:latin typeface="Calibri"/>
            </a:endParaRPr>
          </a:p>
        </p:txBody>
      </p:sp>
    </p:spTree>
    <p:extLst>
      <p:ext uri="{BB962C8B-B14F-4D97-AF65-F5344CB8AC3E}">
        <p14:creationId xmlns:p14="http://schemas.microsoft.com/office/powerpoint/2010/main" val="2291336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354013"/>
            <a:ext cx="6130925" cy="3448050"/>
          </a:xfrm>
        </p:spPr>
      </p:sp>
      <p:sp>
        <p:nvSpPr>
          <p:cNvPr id="3" name="Notes Placeholder 2"/>
          <p:cNvSpPr>
            <a:spLocks noGrp="1"/>
          </p:cNvSpPr>
          <p:nvPr>
            <p:ph type="body" idx="1"/>
          </p:nvPr>
        </p:nvSpPr>
        <p:spPr>
          <a:xfrm>
            <a:off x="260224" y="4021704"/>
            <a:ext cx="6608381" cy="4701630"/>
          </a:xfrm>
        </p:spPr>
        <p:txBody>
          <a:bodyPr/>
          <a:lstStyle/>
          <a:p>
            <a:pPr algn="just"/>
            <a:endParaRPr lang="en-US" sz="13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defTabSz="936125">
              <a:spcBef>
                <a:spcPct val="0"/>
              </a:spcBef>
              <a:defRPr/>
            </a:pPr>
            <a:fld id="{E79C9885-4694-4286-8FD1-586A13A7DAF2}" type="slidenum">
              <a:rPr lang="en-US" sz="1800">
                <a:solidFill>
                  <a:srgbClr val="000000"/>
                </a:solidFill>
                <a:latin typeface="Calibri"/>
              </a:rPr>
              <a:pPr defTabSz="936125">
                <a:spcBef>
                  <a:spcPct val="0"/>
                </a:spcBef>
                <a:defRPr/>
              </a:pPr>
              <a:t>20</a:t>
            </a:fld>
            <a:endParaRPr lang="en-US" sz="1800" dirty="0">
              <a:solidFill>
                <a:srgbClr val="000000"/>
              </a:solidFill>
              <a:latin typeface="Calibri"/>
            </a:endParaRPr>
          </a:p>
        </p:txBody>
      </p:sp>
    </p:spTree>
    <p:extLst>
      <p:ext uri="{BB962C8B-B14F-4D97-AF65-F5344CB8AC3E}">
        <p14:creationId xmlns:p14="http://schemas.microsoft.com/office/powerpoint/2010/main" val="3980515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354013"/>
            <a:ext cx="6130925" cy="3448050"/>
          </a:xfrm>
        </p:spPr>
      </p:sp>
      <p:sp>
        <p:nvSpPr>
          <p:cNvPr id="3" name="Notes Placeholder 2"/>
          <p:cNvSpPr>
            <a:spLocks noGrp="1"/>
          </p:cNvSpPr>
          <p:nvPr>
            <p:ph type="body" idx="1"/>
          </p:nvPr>
        </p:nvSpPr>
        <p:spPr>
          <a:xfrm>
            <a:off x="260224" y="4021704"/>
            <a:ext cx="6608381" cy="4701630"/>
          </a:xfrm>
        </p:spPr>
        <p:txBody>
          <a:bodyPr/>
          <a:lstStyle/>
          <a:p>
            <a:pPr algn="just"/>
            <a:endParaRPr lang="en-US" sz="1100" dirty="0"/>
          </a:p>
        </p:txBody>
      </p:sp>
      <p:sp>
        <p:nvSpPr>
          <p:cNvPr id="4" name="Slide Number Placeholder 3"/>
          <p:cNvSpPr>
            <a:spLocks noGrp="1"/>
          </p:cNvSpPr>
          <p:nvPr>
            <p:ph type="sldNum" sz="quarter" idx="10"/>
          </p:nvPr>
        </p:nvSpPr>
        <p:spPr/>
        <p:txBody>
          <a:bodyPr/>
          <a:lstStyle/>
          <a:p>
            <a:pPr defTabSz="936125">
              <a:spcBef>
                <a:spcPct val="0"/>
              </a:spcBef>
              <a:defRPr/>
            </a:pPr>
            <a:fld id="{E79C9885-4694-4286-8FD1-586A13A7DAF2}" type="slidenum">
              <a:rPr lang="en-US" sz="1800">
                <a:solidFill>
                  <a:srgbClr val="000000"/>
                </a:solidFill>
                <a:latin typeface="Calibri"/>
              </a:rPr>
              <a:pPr defTabSz="936125">
                <a:spcBef>
                  <a:spcPct val="0"/>
                </a:spcBef>
                <a:defRPr/>
              </a:pPr>
              <a:t>21</a:t>
            </a:fld>
            <a:endParaRPr lang="en-US" sz="1800" dirty="0">
              <a:solidFill>
                <a:srgbClr val="000000"/>
              </a:solidFill>
              <a:latin typeface="Calibri"/>
            </a:endParaRPr>
          </a:p>
        </p:txBody>
      </p:sp>
    </p:spTree>
    <p:extLst>
      <p:ext uri="{BB962C8B-B14F-4D97-AF65-F5344CB8AC3E}">
        <p14:creationId xmlns:p14="http://schemas.microsoft.com/office/powerpoint/2010/main" val="609516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623888"/>
            <a:ext cx="5607050" cy="3154362"/>
          </a:xfrm>
        </p:spPr>
      </p:sp>
      <p:sp>
        <p:nvSpPr>
          <p:cNvPr id="3" name="Notes Placeholder 2"/>
          <p:cNvSpPr>
            <a:spLocks noGrp="1"/>
          </p:cNvSpPr>
          <p:nvPr>
            <p:ph type="body" idx="1"/>
          </p:nvPr>
        </p:nvSpPr>
        <p:spPr>
          <a:xfrm>
            <a:off x="1074738" y="4789666"/>
            <a:ext cx="4860924" cy="3294160"/>
          </a:xfrm>
        </p:spPr>
        <p:txBody>
          <a:bodyPr/>
          <a:lstStyle/>
          <a:p>
            <a:endParaRPr lang="en-GB" dirty="0"/>
          </a:p>
        </p:txBody>
      </p:sp>
      <p:sp>
        <p:nvSpPr>
          <p:cNvPr id="4" name="Slide Number Placeholder 3"/>
          <p:cNvSpPr>
            <a:spLocks noGrp="1"/>
          </p:cNvSpPr>
          <p:nvPr>
            <p:ph type="sldNum" sz="quarter" idx="10"/>
          </p:nvPr>
        </p:nvSpPr>
        <p:spPr/>
        <p:txBody>
          <a:bodyPr/>
          <a:lstStyle/>
          <a:p>
            <a:pPr defTabSz="936125">
              <a:spcBef>
                <a:spcPct val="0"/>
              </a:spcBef>
              <a:defRPr/>
            </a:pPr>
            <a:fld id="{E79C9885-4694-4286-8FD1-586A13A7DAF2}" type="slidenum">
              <a:rPr lang="en-US" sz="1800">
                <a:solidFill>
                  <a:srgbClr val="000000"/>
                </a:solidFill>
                <a:latin typeface="Calibri"/>
              </a:rPr>
              <a:pPr defTabSz="936125">
                <a:spcBef>
                  <a:spcPct val="0"/>
                </a:spcBef>
                <a:defRPr/>
              </a:pPr>
              <a:t>22</a:t>
            </a:fld>
            <a:endParaRPr lang="en-US" sz="1800" dirty="0">
              <a:solidFill>
                <a:srgbClr val="000000"/>
              </a:solidFill>
              <a:latin typeface="Calibri"/>
            </a:endParaRPr>
          </a:p>
        </p:txBody>
      </p:sp>
    </p:spTree>
    <p:extLst>
      <p:ext uri="{BB962C8B-B14F-4D97-AF65-F5344CB8AC3E}">
        <p14:creationId xmlns:p14="http://schemas.microsoft.com/office/powerpoint/2010/main" val="3532162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354013"/>
            <a:ext cx="6130925" cy="3448050"/>
          </a:xfrm>
        </p:spPr>
      </p:sp>
      <p:sp>
        <p:nvSpPr>
          <p:cNvPr id="3" name="Notes Placeholder 2"/>
          <p:cNvSpPr>
            <a:spLocks noGrp="1"/>
          </p:cNvSpPr>
          <p:nvPr>
            <p:ph type="body" idx="1"/>
          </p:nvPr>
        </p:nvSpPr>
        <p:spPr>
          <a:xfrm>
            <a:off x="260224" y="4021704"/>
            <a:ext cx="6608381" cy="4701630"/>
          </a:xfrm>
        </p:spPr>
        <p:txBody>
          <a:bodyPr/>
          <a:lstStyle/>
          <a:p>
            <a:pPr algn="just"/>
            <a:endParaRPr lang="en-GB" sz="1400" dirty="0"/>
          </a:p>
        </p:txBody>
      </p:sp>
      <p:sp>
        <p:nvSpPr>
          <p:cNvPr id="4" name="Slide Number Placeholder 3"/>
          <p:cNvSpPr>
            <a:spLocks noGrp="1"/>
          </p:cNvSpPr>
          <p:nvPr>
            <p:ph type="sldNum" sz="quarter" idx="10"/>
          </p:nvPr>
        </p:nvSpPr>
        <p:spPr/>
        <p:txBody>
          <a:bodyPr/>
          <a:lstStyle/>
          <a:p>
            <a:pPr defTabSz="936125">
              <a:spcBef>
                <a:spcPct val="0"/>
              </a:spcBef>
              <a:defRPr/>
            </a:pPr>
            <a:fld id="{E79C9885-4694-4286-8FD1-586A13A7DAF2}" type="slidenum">
              <a:rPr lang="en-US" sz="1800">
                <a:solidFill>
                  <a:srgbClr val="000000"/>
                </a:solidFill>
                <a:latin typeface="Calibri"/>
              </a:rPr>
              <a:pPr defTabSz="936125">
                <a:spcBef>
                  <a:spcPct val="0"/>
                </a:spcBef>
                <a:defRPr/>
              </a:pPr>
              <a:t>23</a:t>
            </a:fld>
            <a:endParaRPr lang="en-US" sz="1800" dirty="0">
              <a:solidFill>
                <a:srgbClr val="000000"/>
              </a:solidFill>
              <a:latin typeface="Calibri"/>
            </a:endParaRPr>
          </a:p>
        </p:txBody>
      </p:sp>
    </p:spTree>
    <p:extLst>
      <p:ext uri="{BB962C8B-B14F-4D97-AF65-F5344CB8AC3E}">
        <p14:creationId xmlns:p14="http://schemas.microsoft.com/office/powerpoint/2010/main" val="2658033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354013"/>
            <a:ext cx="6130925" cy="3448050"/>
          </a:xfrm>
        </p:spPr>
      </p:sp>
      <p:sp>
        <p:nvSpPr>
          <p:cNvPr id="3" name="Notes Placeholder 2"/>
          <p:cNvSpPr>
            <a:spLocks noGrp="1"/>
          </p:cNvSpPr>
          <p:nvPr>
            <p:ph type="body" idx="1"/>
          </p:nvPr>
        </p:nvSpPr>
        <p:spPr>
          <a:xfrm>
            <a:off x="260224" y="4021704"/>
            <a:ext cx="6608381" cy="4701630"/>
          </a:xfrm>
        </p:spPr>
        <p:txBody>
          <a:bodyPr/>
          <a:lstStyle/>
          <a:p>
            <a:pPr algn="just"/>
            <a:endParaRPr lang="en-US" sz="1100" dirty="0"/>
          </a:p>
        </p:txBody>
      </p:sp>
      <p:sp>
        <p:nvSpPr>
          <p:cNvPr id="4" name="Slide Number Placeholder 3"/>
          <p:cNvSpPr>
            <a:spLocks noGrp="1"/>
          </p:cNvSpPr>
          <p:nvPr>
            <p:ph type="sldNum" sz="quarter" idx="10"/>
          </p:nvPr>
        </p:nvSpPr>
        <p:spPr/>
        <p:txBody>
          <a:bodyPr/>
          <a:lstStyle/>
          <a:p>
            <a:pPr defTabSz="936125">
              <a:spcBef>
                <a:spcPct val="0"/>
              </a:spcBef>
              <a:defRPr/>
            </a:pPr>
            <a:fld id="{E79C9885-4694-4286-8FD1-586A13A7DAF2}" type="slidenum">
              <a:rPr lang="en-US" sz="1800">
                <a:solidFill>
                  <a:srgbClr val="000000"/>
                </a:solidFill>
                <a:latin typeface="Calibri"/>
              </a:rPr>
              <a:pPr defTabSz="936125">
                <a:spcBef>
                  <a:spcPct val="0"/>
                </a:spcBef>
                <a:defRPr/>
              </a:pPr>
              <a:t>24</a:t>
            </a:fld>
            <a:endParaRPr lang="en-US" sz="1800" dirty="0">
              <a:solidFill>
                <a:srgbClr val="000000"/>
              </a:solidFill>
              <a:latin typeface="Calibri"/>
            </a:endParaRPr>
          </a:p>
        </p:txBody>
      </p:sp>
    </p:spTree>
    <p:extLst>
      <p:ext uri="{BB962C8B-B14F-4D97-AF65-F5344CB8AC3E}">
        <p14:creationId xmlns:p14="http://schemas.microsoft.com/office/powerpoint/2010/main" val="16282315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354013"/>
            <a:ext cx="6130925" cy="3448050"/>
          </a:xfrm>
        </p:spPr>
      </p:sp>
      <p:sp>
        <p:nvSpPr>
          <p:cNvPr id="3" name="Notes Placeholder 2"/>
          <p:cNvSpPr>
            <a:spLocks noGrp="1"/>
          </p:cNvSpPr>
          <p:nvPr>
            <p:ph type="body" idx="1"/>
          </p:nvPr>
        </p:nvSpPr>
        <p:spPr>
          <a:xfrm>
            <a:off x="260224" y="4021704"/>
            <a:ext cx="6608381" cy="4701630"/>
          </a:xfrm>
        </p:spPr>
        <p:txBody>
          <a:bodyPr/>
          <a:lstStyle/>
          <a:p>
            <a:pPr algn="just"/>
            <a:endParaRPr lang="en-US" sz="1100" dirty="0"/>
          </a:p>
        </p:txBody>
      </p:sp>
      <p:sp>
        <p:nvSpPr>
          <p:cNvPr id="4" name="Slide Number Placeholder 3"/>
          <p:cNvSpPr>
            <a:spLocks noGrp="1"/>
          </p:cNvSpPr>
          <p:nvPr>
            <p:ph type="sldNum" sz="quarter" idx="10"/>
          </p:nvPr>
        </p:nvSpPr>
        <p:spPr/>
        <p:txBody>
          <a:bodyPr/>
          <a:lstStyle/>
          <a:p>
            <a:pPr defTabSz="936125">
              <a:spcBef>
                <a:spcPct val="0"/>
              </a:spcBef>
              <a:defRPr/>
            </a:pPr>
            <a:fld id="{E79C9885-4694-4286-8FD1-586A13A7DAF2}" type="slidenum">
              <a:rPr lang="en-US" sz="1800">
                <a:solidFill>
                  <a:srgbClr val="000000"/>
                </a:solidFill>
                <a:latin typeface="Calibri"/>
              </a:rPr>
              <a:pPr defTabSz="936125">
                <a:spcBef>
                  <a:spcPct val="0"/>
                </a:spcBef>
                <a:defRPr/>
              </a:pPr>
              <a:t>25</a:t>
            </a:fld>
            <a:endParaRPr lang="en-US" sz="1800" dirty="0">
              <a:solidFill>
                <a:srgbClr val="000000"/>
              </a:solidFill>
              <a:latin typeface="Calibri"/>
            </a:endParaRPr>
          </a:p>
        </p:txBody>
      </p:sp>
    </p:spTree>
    <p:extLst>
      <p:ext uri="{BB962C8B-B14F-4D97-AF65-F5344CB8AC3E}">
        <p14:creationId xmlns:p14="http://schemas.microsoft.com/office/powerpoint/2010/main" val="3240849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354013"/>
            <a:ext cx="6130925" cy="3448050"/>
          </a:xfrm>
        </p:spPr>
      </p:sp>
      <p:sp>
        <p:nvSpPr>
          <p:cNvPr id="3" name="Notes Placeholder 2"/>
          <p:cNvSpPr>
            <a:spLocks noGrp="1"/>
          </p:cNvSpPr>
          <p:nvPr>
            <p:ph type="body" idx="1"/>
          </p:nvPr>
        </p:nvSpPr>
        <p:spPr>
          <a:xfrm>
            <a:off x="260224" y="4049486"/>
            <a:ext cx="6608381" cy="4673848"/>
          </a:xfrm>
        </p:spPr>
        <p:txBody>
          <a:bodyPr/>
          <a:lstStyle/>
          <a:p>
            <a:pPr marL="285750" indent="-285750">
              <a:buFont typeface="Arial" panose="020B0604020202020204" pitchFamily="34" charset="0"/>
              <a:buChar char="•"/>
            </a:pPr>
            <a:endParaRPr lang="en-GB" sz="9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defTabSz="936125">
              <a:spcBef>
                <a:spcPct val="0"/>
              </a:spcBef>
              <a:defRPr/>
            </a:pPr>
            <a:fld id="{E79C9885-4694-4286-8FD1-586A13A7DAF2}" type="slidenum">
              <a:rPr lang="en-US" sz="1800">
                <a:solidFill>
                  <a:srgbClr val="000000"/>
                </a:solidFill>
                <a:latin typeface="Calibri"/>
              </a:rPr>
              <a:pPr defTabSz="936125">
                <a:spcBef>
                  <a:spcPct val="0"/>
                </a:spcBef>
                <a:defRPr/>
              </a:pPr>
              <a:t>3</a:t>
            </a:fld>
            <a:endParaRPr lang="en-US" sz="1800" dirty="0">
              <a:solidFill>
                <a:srgbClr val="000000"/>
              </a:solidFill>
              <a:latin typeface="Calibri"/>
            </a:endParaRPr>
          </a:p>
        </p:txBody>
      </p:sp>
    </p:spTree>
    <p:extLst>
      <p:ext uri="{BB962C8B-B14F-4D97-AF65-F5344CB8AC3E}">
        <p14:creationId xmlns:p14="http://schemas.microsoft.com/office/powerpoint/2010/main" val="852478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354013"/>
            <a:ext cx="6130925" cy="3448050"/>
          </a:xfrm>
        </p:spPr>
      </p:sp>
      <p:sp>
        <p:nvSpPr>
          <p:cNvPr id="3" name="Notes Placeholder 2"/>
          <p:cNvSpPr>
            <a:spLocks noGrp="1"/>
          </p:cNvSpPr>
          <p:nvPr>
            <p:ph type="body" idx="1"/>
          </p:nvPr>
        </p:nvSpPr>
        <p:spPr>
          <a:xfrm>
            <a:off x="260224" y="4021704"/>
            <a:ext cx="6608381" cy="4701630"/>
          </a:xfrm>
        </p:spPr>
        <p:txBody>
          <a:bodyPr/>
          <a:lstStyle/>
          <a:p>
            <a:pPr marL="171450" indent="-171450" algn="just">
              <a:buFont typeface="Arial" panose="020B0604020202020204" pitchFamily="34" charset="0"/>
              <a:buChar char="•"/>
            </a:pPr>
            <a:endParaRPr lang="en-GB" sz="1400" dirty="0">
              <a:solidFill>
                <a:srgbClr val="1A345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defTabSz="936125">
              <a:spcBef>
                <a:spcPct val="0"/>
              </a:spcBef>
              <a:defRPr/>
            </a:pPr>
            <a:fld id="{E79C9885-4694-4286-8FD1-586A13A7DAF2}" type="slidenum">
              <a:rPr lang="en-US" sz="1800">
                <a:solidFill>
                  <a:srgbClr val="000000"/>
                </a:solidFill>
                <a:latin typeface="Calibri"/>
              </a:rPr>
              <a:pPr defTabSz="936125">
                <a:spcBef>
                  <a:spcPct val="0"/>
                </a:spcBef>
                <a:defRPr/>
              </a:pPr>
              <a:t>4</a:t>
            </a:fld>
            <a:endParaRPr lang="en-US" sz="1800" dirty="0">
              <a:solidFill>
                <a:srgbClr val="000000"/>
              </a:solidFill>
              <a:latin typeface="Calibri"/>
            </a:endParaRPr>
          </a:p>
        </p:txBody>
      </p:sp>
    </p:spTree>
    <p:extLst>
      <p:ext uri="{BB962C8B-B14F-4D97-AF65-F5344CB8AC3E}">
        <p14:creationId xmlns:p14="http://schemas.microsoft.com/office/powerpoint/2010/main" val="3090763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354013"/>
            <a:ext cx="6130925" cy="3448050"/>
          </a:xfrm>
        </p:spPr>
      </p:sp>
      <p:sp>
        <p:nvSpPr>
          <p:cNvPr id="3" name="Notes Placeholder 2"/>
          <p:cNvSpPr>
            <a:spLocks noGrp="1"/>
          </p:cNvSpPr>
          <p:nvPr>
            <p:ph type="body" idx="1"/>
          </p:nvPr>
        </p:nvSpPr>
        <p:spPr>
          <a:xfrm>
            <a:off x="260224" y="4021704"/>
            <a:ext cx="6608381" cy="4701630"/>
          </a:xfrm>
        </p:spPr>
        <p:txBody>
          <a:bodyPr/>
          <a:lstStyle/>
          <a:p>
            <a:pPr marL="171450" indent="-171450" algn="just">
              <a:buFont typeface="Arial" panose="020B0604020202020204" pitchFamily="34" charset="0"/>
              <a:buChar char="•"/>
            </a:pPr>
            <a:endParaRPr lang="en-GB" sz="1400" dirty="0">
              <a:solidFill>
                <a:srgbClr val="1A345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defTabSz="936125">
              <a:spcBef>
                <a:spcPct val="0"/>
              </a:spcBef>
              <a:defRPr/>
            </a:pPr>
            <a:fld id="{E79C9885-4694-4286-8FD1-586A13A7DAF2}" type="slidenum">
              <a:rPr lang="en-US" sz="1800">
                <a:solidFill>
                  <a:srgbClr val="000000"/>
                </a:solidFill>
                <a:latin typeface="Calibri"/>
              </a:rPr>
              <a:pPr defTabSz="936125">
                <a:spcBef>
                  <a:spcPct val="0"/>
                </a:spcBef>
                <a:defRPr/>
              </a:pPr>
              <a:t>5</a:t>
            </a:fld>
            <a:endParaRPr lang="en-US" sz="1800" dirty="0">
              <a:solidFill>
                <a:srgbClr val="000000"/>
              </a:solidFill>
              <a:latin typeface="Calibri"/>
            </a:endParaRPr>
          </a:p>
        </p:txBody>
      </p:sp>
    </p:spTree>
    <p:extLst>
      <p:ext uri="{BB962C8B-B14F-4D97-AF65-F5344CB8AC3E}">
        <p14:creationId xmlns:p14="http://schemas.microsoft.com/office/powerpoint/2010/main" val="960171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354013"/>
            <a:ext cx="6130925" cy="3448050"/>
          </a:xfrm>
        </p:spPr>
      </p:sp>
      <p:sp>
        <p:nvSpPr>
          <p:cNvPr id="3" name="Notes Placeholder 2"/>
          <p:cNvSpPr>
            <a:spLocks noGrp="1"/>
          </p:cNvSpPr>
          <p:nvPr>
            <p:ph type="body" idx="1"/>
          </p:nvPr>
        </p:nvSpPr>
        <p:spPr>
          <a:xfrm>
            <a:off x="260224" y="4021704"/>
            <a:ext cx="6608381" cy="4701630"/>
          </a:xfrm>
        </p:spPr>
        <p:txBody>
          <a:bodyPr/>
          <a:lstStyle/>
          <a:p>
            <a:pPr algn="just"/>
            <a:endParaRPr lang="en-GB" sz="1400" dirty="0"/>
          </a:p>
        </p:txBody>
      </p:sp>
      <p:sp>
        <p:nvSpPr>
          <p:cNvPr id="4" name="Slide Number Placeholder 3"/>
          <p:cNvSpPr>
            <a:spLocks noGrp="1"/>
          </p:cNvSpPr>
          <p:nvPr>
            <p:ph type="sldNum" sz="quarter" idx="10"/>
          </p:nvPr>
        </p:nvSpPr>
        <p:spPr/>
        <p:txBody>
          <a:bodyPr/>
          <a:lstStyle/>
          <a:p>
            <a:pPr defTabSz="936125">
              <a:spcBef>
                <a:spcPct val="0"/>
              </a:spcBef>
              <a:defRPr/>
            </a:pPr>
            <a:fld id="{E79C9885-4694-4286-8FD1-586A13A7DAF2}" type="slidenum">
              <a:rPr lang="en-US" sz="1800">
                <a:solidFill>
                  <a:srgbClr val="000000"/>
                </a:solidFill>
                <a:latin typeface="Calibri"/>
              </a:rPr>
              <a:pPr defTabSz="936125">
                <a:spcBef>
                  <a:spcPct val="0"/>
                </a:spcBef>
                <a:defRPr/>
              </a:pPr>
              <a:t>6</a:t>
            </a:fld>
            <a:endParaRPr lang="en-US" sz="1800" dirty="0">
              <a:solidFill>
                <a:srgbClr val="000000"/>
              </a:solidFill>
              <a:latin typeface="Calibri"/>
            </a:endParaRPr>
          </a:p>
        </p:txBody>
      </p:sp>
    </p:spTree>
    <p:extLst>
      <p:ext uri="{BB962C8B-B14F-4D97-AF65-F5344CB8AC3E}">
        <p14:creationId xmlns:p14="http://schemas.microsoft.com/office/powerpoint/2010/main" val="1591580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354013"/>
            <a:ext cx="6130925" cy="3448050"/>
          </a:xfrm>
        </p:spPr>
      </p:sp>
      <p:sp>
        <p:nvSpPr>
          <p:cNvPr id="3" name="Notes Placeholder 2"/>
          <p:cNvSpPr>
            <a:spLocks noGrp="1"/>
          </p:cNvSpPr>
          <p:nvPr>
            <p:ph type="body" idx="1"/>
          </p:nvPr>
        </p:nvSpPr>
        <p:spPr>
          <a:xfrm>
            <a:off x="260224" y="3802063"/>
            <a:ext cx="6608381" cy="5355000"/>
          </a:xfrm>
        </p:spPr>
        <p:txBody>
          <a:bodyPr/>
          <a:lstStyle/>
          <a:p>
            <a:pPr algn="just"/>
            <a:endParaRPr lang="en-GB" sz="1300" dirty="0"/>
          </a:p>
        </p:txBody>
      </p:sp>
      <p:sp>
        <p:nvSpPr>
          <p:cNvPr id="4" name="Slide Number Placeholder 3"/>
          <p:cNvSpPr>
            <a:spLocks noGrp="1"/>
          </p:cNvSpPr>
          <p:nvPr>
            <p:ph type="sldNum" sz="quarter" idx="10"/>
          </p:nvPr>
        </p:nvSpPr>
        <p:spPr/>
        <p:txBody>
          <a:bodyPr/>
          <a:lstStyle/>
          <a:p>
            <a:pPr defTabSz="936125">
              <a:spcBef>
                <a:spcPct val="0"/>
              </a:spcBef>
              <a:defRPr/>
            </a:pPr>
            <a:fld id="{E79C9885-4694-4286-8FD1-586A13A7DAF2}" type="slidenum">
              <a:rPr lang="en-US" sz="1800">
                <a:solidFill>
                  <a:srgbClr val="000000"/>
                </a:solidFill>
                <a:latin typeface="Calibri"/>
              </a:rPr>
              <a:pPr defTabSz="936125">
                <a:spcBef>
                  <a:spcPct val="0"/>
                </a:spcBef>
                <a:defRPr/>
              </a:pPr>
              <a:t>7</a:t>
            </a:fld>
            <a:endParaRPr lang="en-US" sz="1800" dirty="0">
              <a:solidFill>
                <a:srgbClr val="000000"/>
              </a:solidFill>
              <a:latin typeface="Calibri"/>
            </a:endParaRPr>
          </a:p>
        </p:txBody>
      </p:sp>
    </p:spTree>
    <p:extLst>
      <p:ext uri="{BB962C8B-B14F-4D97-AF65-F5344CB8AC3E}">
        <p14:creationId xmlns:p14="http://schemas.microsoft.com/office/powerpoint/2010/main" val="703219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623888"/>
            <a:ext cx="5607050" cy="3154362"/>
          </a:xfrm>
        </p:spPr>
      </p:sp>
      <p:sp>
        <p:nvSpPr>
          <p:cNvPr id="3" name="Notes Placeholder 2"/>
          <p:cNvSpPr>
            <a:spLocks noGrp="1"/>
          </p:cNvSpPr>
          <p:nvPr>
            <p:ph type="body" idx="1"/>
          </p:nvPr>
        </p:nvSpPr>
        <p:spPr>
          <a:xfrm>
            <a:off x="1074738" y="4789666"/>
            <a:ext cx="4860924" cy="3294160"/>
          </a:xfrm>
        </p:spPr>
        <p:txBody>
          <a:bodyPr/>
          <a:lstStyle/>
          <a:p>
            <a:pPr algn="l"/>
            <a:endParaRPr lang="en-GB" sz="1800" b="0" i="0" u="none" strike="noStrike" baseline="0" dirty="0">
              <a:latin typeface="CMR9"/>
            </a:endParaRPr>
          </a:p>
        </p:txBody>
      </p:sp>
      <p:sp>
        <p:nvSpPr>
          <p:cNvPr id="4" name="Slide Number Placeholder 3"/>
          <p:cNvSpPr>
            <a:spLocks noGrp="1"/>
          </p:cNvSpPr>
          <p:nvPr>
            <p:ph type="sldNum" sz="quarter" idx="10"/>
          </p:nvPr>
        </p:nvSpPr>
        <p:spPr/>
        <p:txBody>
          <a:bodyPr/>
          <a:lstStyle/>
          <a:p>
            <a:pPr defTabSz="936125">
              <a:spcBef>
                <a:spcPct val="0"/>
              </a:spcBef>
              <a:defRPr/>
            </a:pPr>
            <a:fld id="{E79C9885-4694-4286-8FD1-586A13A7DAF2}" type="slidenum">
              <a:rPr lang="en-US" sz="1800">
                <a:solidFill>
                  <a:srgbClr val="000000"/>
                </a:solidFill>
                <a:latin typeface="Calibri"/>
              </a:rPr>
              <a:pPr defTabSz="936125">
                <a:spcBef>
                  <a:spcPct val="0"/>
                </a:spcBef>
                <a:defRPr/>
              </a:pPr>
              <a:t>8</a:t>
            </a:fld>
            <a:endParaRPr lang="en-US" sz="1800" dirty="0">
              <a:solidFill>
                <a:srgbClr val="000000"/>
              </a:solidFill>
              <a:latin typeface="Calibri"/>
            </a:endParaRPr>
          </a:p>
        </p:txBody>
      </p:sp>
    </p:spTree>
    <p:extLst>
      <p:ext uri="{BB962C8B-B14F-4D97-AF65-F5344CB8AC3E}">
        <p14:creationId xmlns:p14="http://schemas.microsoft.com/office/powerpoint/2010/main" val="1236014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7785" y="4400550"/>
            <a:ext cx="6526061" cy="4061062"/>
          </a:xfrm>
        </p:spPr>
        <p:txBody>
          <a:bodyPr/>
          <a:lstStyle/>
          <a:p>
            <a:pPr marL="285750" marR="0" indent="-2857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sz="1400" dirty="0">
              <a:solidFill>
                <a:srgbClr val="1A345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07E1C4C-45B3-42E0-AC12-E52BF33FA86A}" type="slidenum">
              <a:rPr lang="en-GB" smtClean="0"/>
              <a:t>9</a:t>
            </a:fld>
            <a:endParaRPr lang="en-GB" dirty="0"/>
          </a:p>
        </p:txBody>
      </p:sp>
    </p:spTree>
    <p:extLst>
      <p:ext uri="{BB962C8B-B14F-4D97-AF65-F5344CB8AC3E}">
        <p14:creationId xmlns:p14="http://schemas.microsoft.com/office/powerpoint/2010/main" val="3337441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84C0C-D3BA-A25F-43C1-98C0A3BF26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34A17F-E478-3619-6359-9E5365DF40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8823B2-C939-6105-5EE8-5C10E5979135}"/>
              </a:ext>
            </a:extLst>
          </p:cNvPr>
          <p:cNvSpPr>
            <a:spLocks noGrp="1"/>
          </p:cNvSpPr>
          <p:nvPr>
            <p:ph type="dt" sz="half" idx="10"/>
          </p:nvPr>
        </p:nvSpPr>
        <p:spPr/>
        <p:txBody>
          <a:bodyPr/>
          <a:lstStyle/>
          <a:p>
            <a:fld id="{9CF1ED24-266B-4279-B1EE-790CF9D4F39B}" type="datetimeFigureOut">
              <a:rPr lang="en-US" smtClean="0"/>
              <a:t>3/17/2023</a:t>
            </a:fld>
            <a:endParaRPr lang="en-US"/>
          </a:p>
        </p:txBody>
      </p:sp>
      <p:sp>
        <p:nvSpPr>
          <p:cNvPr id="5" name="Footer Placeholder 4">
            <a:extLst>
              <a:ext uri="{FF2B5EF4-FFF2-40B4-BE49-F238E27FC236}">
                <a16:creationId xmlns:a16="http://schemas.microsoft.com/office/drawing/2014/main" id="{1A13C2ED-7534-3882-84D8-FD586AEC84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98294D-C4A3-47FC-9B83-0F31096BDC1E}"/>
              </a:ext>
            </a:extLst>
          </p:cNvPr>
          <p:cNvSpPr>
            <a:spLocks noGrp="1"/>
          </p:cNvSpPr>
          <p:nvPr>
            <p:ph type="sldNum" sz="quarter" idx="12"/>
          </p:nvPr>
        </p:nvSpPr>
        <p:spPr/>
        <p:txBody>
          <a:bodyPr/>
          <a:lstStyle/>
          <a:p>
            <a:fld id="{A1D8975D-0A84-46FF-86CD-38DB7406D61F}" type="slidenum">
              <a:rPr lang="en-US" smtClean="0"/>
              <a:t>‹#›</a:t>
            </a:fld>
            <a:endParaRPr lang="en-US"/>
          </a:p>
        </p:txBody>
      </p:sp>
    </p:spTree>
    <p:extLst>
      <p:ext uri="{BB962C8B-B14F-4D97-AF65-F5344CB8AC3E}">
        <p14:creationId xmlns:p14="http://schemas.microsoft.com/office/powerpoint/2010/main" val="1436271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2AA7F-432F-F1DE-4EA8-2F1183BF61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F53993-F0F5-7DC6-3937-1D710033CE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EC4462-E915-E5D3-CF87-1C856C84C7B7}"/>
              </a:ext>
            </a:extLst>
          </p:cNvPr>
          <p:cNvSpPr>
            <a:spLocks noGrp="1"/>
          </p:cNvSpPr>
          <p:nvPr>
            <p:ph type="dt" sz="half" idx="10"/>
          </p:nvPr>
        </p:nvSpPr>
        <p:spPr/>
        <p:txBody>
          <a:bodyPr/>
          <a:lstStyle/>
          <a:p>
            <a:fld id="{9CF1ED24-266B-4279-B1EE-790CF9D4F39B}" type="datetimeFigureOut">
              <a:rPr lang="en-US" smtClean="0"/>
              <a:t>3/17/2023</a:t>
            </a:fld>
            <a:endParaRPr lang="en-US"/>
          </a:p>
        </p:txBody>
      </p:sp>
      <p:sp>
        <p:nvSpPr>
          <p:cNvPr id="5" name="Footer Placeholder 4">
            <a:extLst>
              <a:ext uri="{FF2B5EF4-FFF2-40B4-BE49-F238E27FC236}">
                <a16:creationId xmlns:a16="http://schemas.microsoft.com/office/drawing/2014/main" id="{2E10090F-4837-0CC8-415C-F5BB5EAAFA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48BB3B-FB69-17AB-74B5-AC55EFC64939}"/>
              </a:ext>
            </a:extLst>
          </p:cNvPr>
          <p:cNvSpPr>
            <a:spLocks noGrp="1"/>
          </p:cNvSpPr>
          <p:nvPr>
            <p:ph type="sldNum" sz="quarter" idx="12"/>
          </p:nvPr>
        </p:nvSpPr>
        <p:spPr/>
        <p:txBody>
          <a:bodyPr/>
          <a:lstStyle/>
          <a:p>
            <a:fld id="{A1D8975D-0A84-46FF-86CD-38DB7406D61F}" type="slidenum">
              <a:rPr lang="en-US" smtClean="0"/>
              <a:t>‹#›</a:t>
            </a:fld>
            <a:endParaRPr lang="en-US"/>
          </a:p>
        </p:txBody>
      </p:sp>
    </p:spTree>
    <p:extLst>
      <p:ext uri="{BB962C8B-B14F-4D97-AF65-F5344CB8AC3E}">
        <p14:creationId xmlns:p14="http://schemas.microsoft.com/office/powerpoint/2010/main" val="2980480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1C2D1E-207C-CBD6-1963-99DABE0A5C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588B1B-66E0-0BD8-79AF-E5B3A6E458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25FCB9-C1E6-1D63-6E1B-D5EBD2F5A7A4}"/>
              </a:ext>
            </a:extLst>
          </p:cNvPr>
          <p:cNvSpPr>
            <a:spLocks noGrp="1"/>
          </p:cNvSpPr>
          <p:nvPr>
            <p:ph type="dt" sz="half" idx="10"/>
          </p:nvPr>
        </p:nvSpPr>
        <p:spPr/>
        <p:txBody>
          <a:bodyPr/>
          <a:lstStyle/>
          <a:p>
            <a:fld id="{9CF1ED24-266B-4279-B1EE-790CF9D4F39B}" type="datetimeFigureOut">
              <a:rPr lang="en-US" smtClean="0"/>
              <a:t>3/17/2023</a:t>
            </a:fld>
            <a:endParaRPr lang="en-US"/>
          </a:p>
        </p:txBody>
      </p:sp>
      <p:sp>
        <p:nvSpPr>
          <p:cNvPr id="5" name="Footer Placeholder 4">
            <a:extLst>
              <a:ext uri="{FF2B5EF4-FFF2-40B4-BE49-F238E27FC236}">
                <a16:creationId xmlns:a16="http://schemas.microsoft.com/office/drawing/2014/main" id="{5945A183-3CDE-4612-ED09-7219814C7D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CA0623-2D3B-EAB5-A5BB-93D3F986989B}"/>
              </a:ext>
            </a:extLst>
          </p:cNvPr>
          <p:cNvSpPr>
            <a:spLocks noGrp="1"/>
          </p:cNvSpPr>
          <p:nvPr>
            <p:ph type="sldNum" sz="quarter" idx="12"/>
          </p:nvPr>
        </p:nvSpPr>
        <p:spPr/>
        <p:txBody>
          <a:bodyPr/>
          <a:lstStyle/>
          <a:p>
            <a:fld id="{A1D8975D-0A84-46FF-86CD-38DB7406D61F}" type="slidenum">
              <a:rPr lang="en-US" smtClean="0"/>
              <a:t>‹#›</a:t>
            </a:fld>
            <a:endParaRPr lang="en-US"/>
          </a:p>
        </p:txBody>
      </p:sp>
    </p:spTree>
    <p:extLst>
      <p:ext uri="{BB962C8B-B14F-4D97-AF65-F5344CB8AC3E}">
        <p14:creationId xmlns:p14="http://schemas.microsoft.com/office/powerpoint/2010/main" val="4140702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6E1E1920-2F2E-40D1-A93F-2E61F39C035D}"/>
              </a:ext>
            </a:extLst>
          </p:cNvPr>
          <p:cNvSpPr/>
          <p:nvPr/>
        </p:nvSpPr>
        <p:spPr>
          <a:xfrm rot="10800000">
            <a:off x="1735191" y="-1786731"/>
            <a:ext cx="20913620" cy="8533929"/>
          </a:xfrm>
          <a:prstGeom prst="triangle">
            <a:avLst>
              <a:gd name="adj" fmla="val 50261"/>
            </a:avLst>
          </a:prstGeom>
          <a:blipFill dpi="0" rotWithShape="0">
            <a:blip r:embed="rId2">
              <a:duotone>
                <a:prstClr val="black"/>
                <a:schemeClr val="accent1">
                  <a:tint val="45000"/>
                  <a:satMod val="400000"/>
                </a:schemeClr>
              </a:duotone>
            </a:blip>
            <a:srcRect/>
            <a:stretch>
              <a:fillRect l="10309" t="-11750" r="6709" b="1275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a:extLst>
              <a:ext uri="{FF2B5EF4-FFF2-40B4-BE49-F238E27FC236}">
                <a16:creationId xmlns:a16="http://schemas.microsoft.com/office/drawing/2014/main" id="{A116790A-2526-4E80-A459-693FA8BB9B24}"/>
              </a:ext>
            </a:extLst>
          </p:cNvPr>
          <p:cNvSpPr>
            <a:spLocks noGrp="1"/>
          </p:cNvSpPr>
          <p:nvPr>
            <p:ph type="ctrTitle" hasCustomPrompt="1"/>
          </p:nvPr>
        </p:nvSpPr>
        <p:spPr>
          <a:xfrm>
            <a:off x="1205547" y="1918247"/>
            <a:ext cx="9144000" cy="2387600"/>
          </a:xfrm>
        </p:spPr>
        <p:txBody>
          <a:bodyPr anchor="b">
            <a:noAutofit/>
          </a:bodyPr>
          <a:lstStyle>
            <a:lvl1pPr algn="l">
              <a:defRPr sz="4500">
                <a:solidFill>
                  <a:srgbClr val="233152"/>
                </a:solidFill>
                <a:latin typeface="Futura" panose="02020800000000000000" pitchFamily="18" charset="0"/>
                <a:ea typeface="Futura" panose="02020800000000000000" pitchFamily="18" charset="0"/>
                <a:cs typeface="Futura" panose="02020800000000000000" pitchFamily="18" charset="0"/>
              </a:defRPr>
            </a:lvl1pPr>
          </a:lstStyle>
          <a:p>
            <a:r>
              <a:rPr lang="en-US" dirty="0"/>
              <a:t>Annual </a:t>
            </a:r>
            <a:br>
              <a:rPr lang="en-US" dirty="0"/>
            </a:br>
            <a:r>
              <a:rPr lang="en-US" dirty="0"/>
              <a:t>Report</a:t>
            </a:r>
            <a:br>
              <a:rPr lang="en-US" dirty="0"/>
            </a:br>
            <a:r>
              <a:rPr lang="en-US" dirty="0"/>
              <a:t>2020</a:t>
            </a:r>
            <a:endParaRPr lang="en-GB" dirty="0"/>
          </a:p>
        </p:txBody>
      </p:sp>
      <p:sp>
        <p:nvSpPr>
          <p:cNvPr id="7" name="Isosceles Triangle 6">
            <a:extLst>
              <a:ext uri="{FF2B5EF4-FFF2-40B4-BE49-F238E27FC236}">
                <a16:creationId xmlns:a16="http://schemas.microsoft.com/office/drawing/2014/main" id="{F49DC91D-AD5A-4CA3-839C-5EE4F24D50F9}"/>
              </a:ext>
            </a:extLst>
          </p:cNvPr>
          <p:cNvSpPr/>
          <p:nvPr/>
        </p:nvSpPr>
        <p:spPr>
          <a:xfrm>
            <a:off x="-3504094" y="4377766"/>
            <a:ext cx="7008187" cy="2586072"/>
          </a:xfrm>
          <a:prstGeom prst="triangle">
            <a:avLst/>
          </a:prstGeom>
          <a:solidFill>
            <a:srgbClr val="F1E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F1EFE1"/>
              </a:solidFill>
            </a:endParaRPr>
          </a:p>
        </p:txBody>
      </p:sp>
      <p:sp>
        <p:nvSpPr>
          <p:cNvPr id="8" name="Isosceles Triangle 7">
            <a:extLst>
              <a:ext uri="{FF2B5EF4-FFF2-40B4-BE49-F238E27FC236}">
                <a16:creationId xmlns:a16="http://schemas.microsoft.com/office/drawing/2014/main" id="{5ACCAE42-AE77-4F1C-A374-0FBF4020106F}"/>
              </a:ext>
            </a:extLst>
          </p:cNvPr>
          <p:cNvSpPr/>
          <p:nvPr/>
        </p:nvSpPr>
        <p:spPr>
          <a:xfrm>
            <a:off x="7941922" y="2"/>
            <a:ext cx="8887147" cy="7432575"/>
          </a:xfrm>
          <a:prstGeom prst="triangle">
            <a:avLst>
              <a:gd name="adj" fmla="val 81676"/>
            </a:avLst>
          </a:prstGeom>
          <a:solidFill>
            <a:srgbClr val="233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21" name="Picture 20" descr="Graphical user interface&#10;&#10;Description automatically generated with medium confidence">
            <a:extLst>
              <a:ext uri="{FF2B5EF4-FFF2-40B4-BE49-F238E27FC236}">
                <a16:creationId xmlns:a16="http://schemas.microsoft.com/office/drawing/2014/main" id="{4458D639-B13A-49AA-808B-2CB7CEB5EE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5547" y="996547"/>
            <a:ext cx="1833271" cy="472651"/>
          </a:xfrm>
          <a:prstGeom prst="rect">
            <a:avLst/>
          </a:prstGeom>
        </p:spPr>
      </p:pic>
    </p:spTree>
    <p:extLst>
      <p:ext uri="{BB962C8B-B14F-4D97-AF65-F5344CB8AC3E}">
        <p14:creationId xmlns:p14="http://schemas.microsoft.com/office/powerpoint/2010/main" val="1901464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71367-5D2B-404A-BB34-0E7B86D14400}"/>
              </a:ext>
            </a:extLst>
          </p:cNvPr>
          <p:cNvSpPr>
            <a:spLocks noGrp="1"/>
          </p:cNvSpPr>
          <p:nvPr>
            <p:ph type="title" hasCustomPrompt="1"/>
          </p:nvPr>
        </p:nvSpPr>
        <p:spPr>
          <a:xfrm>
            <a:off x="0" y="0"/>
            <a:ext cx="12192000" cy="997527"/>
          </a:xfrm>
        </p:spPr>
        <p:txBody>
          <a:bodyPr>
            <a:normAutofit/>
          </a:bodyPr>
          <a:lstStyle>
            <a:lvl1pPr algn="ctr">
              <a:defRPr sz="3200" b="1">
                <a:solidFill>
                  <a:schemeClr val="accent1">
                    <a:lumMod val="50000"/>
                  </a:schemeClr>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grpSp>
        <p:nvGrpSpPr>
          <p:cNvPr id="6" name="Group 5">
            <a:extLst>
              <a:ext uri="{FF2B5EF4-FFF2-40B4-BE49-F238E27FC236}">
                <a16:creationId xmlns:a16="http://schemas.microsoft.com/office/drawing/2014/main" id="{1BFE9E70-02DB-4008-A102-A587571EC7FF}"/>
              </a:ext>
            </a:extLst>
          </p:cNvPr>
          <p:cNvGrpSpPr/>
          <p:nvPr/>
        </p:nvGrpSpPr>
        <p:grpSpPr>
          <a:xfrm>
            <a:off x="0" y="6478511"/>
            <a:ext cx="14975307" cy="112295"/>
            <a:chOff x="0" y="6128084"/>
            <a:chExt cx="14975306" cy="112295"/>
          </a:xfrm>
        </p:grpSpPr>
        <p:sp>
          <p:nvSpPr>
            <p:cNvPr id="7" name="Rectangle 6">
              <a:extLst>
                <a:ext uri="{FF2B5EF4-FFF2-40B4-BE49-F238E27FC236}">
                  <a16:creationId xmlns:a16="http://schemas.microsoft.com/office/drawing/2014/main" id="{FC2B8706-D5BC-4EA7-8BCE-91A8E440221F}"/>
                </a:ext>
              </a:extLst>
            </p:cNvPr>
            <p:cNvSpPr/>
            <p:nvPr userDrawn="1"/>
          </p:nvSpPr>
          <p:spPr>
            <a:xfrm>
              <a:off x="0" y="6128084"/>
              <a:ext cx="7587916" cy="112295"/>
            </a:xfrm>
            <a:prstGeom prst="rect">
              <a:avLst/>
            </a:prstGeom>
            <a:solidFill>
              <a:srgbClr val="233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Rectangle 7">
              <a:extLst>
                <a:ext uri="{FF2B5EF4-FFF2-40B4-BE49-F238E27FC236}">
                  <a16:creationId xmlns:a16="http://schemas.microsoft.com/office/drawing/2014/main" id="{BC84A8EA-AE51-4BED-B868-913A5A63C799}"/>
                </a:ext>
              </a:extLst>
            </p:cNvPr>
            <p:cNvSpPr/>
            <p:nvPr userDrawn="1"/>
          </p:nvSpPr>
          <p:spPr>
            <a:xfrm>
              <a:off x="7387390" y="6128084"/>
              <a:ext cx="7587916" cy="112295"/>
            </a:xfrm>
            <a:prstGeom prst="rect">
              <a:avLst/>
            </a:prstGeom>
            <a:solidFill>
              <a:srgbClr val="F1E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baseline="-25000" dirty="0"/>
            </a:p>
          </p:txBody>
        </p:sp>
      </p:grpSp>
      <p:sp>
        <p:nvSpPr>
          <p:cNvPr id="15" name="Date Placeholder 14">
            <a:extLst>
              <a:ext uri="{FF2B5EF4-FFF2-40B4-BE49-F238E27FC236}">
                <a16:creationId xmlns:a16="http://schemas.microsoft.com/office/drawing/2014/main" id="{0938B094-9ED1-93D6-CBE8-ADE391CB6384}"/>
              </a:ext>
            </a:extLst>
          </p:cNvPr>
          <p:cNvSpPr>
            <a:spLocks noGrp="1"/>
          </p:cNvSpPr>
          <p:nvPr>
            <p:ph type="dt" sz="half" idx="10"/>
          </p:nvPr>
        </p:nvSpPr>
        <p:spPr/>
        <p:txBody>
          <a:bodyPr/>
          <a:lstStyle/>
          <a:p>
            <a:fld id="{9CF1ED24-266B-4279-B1EE-790CF9D4F39B}" type="datetimeFigureOut">
              <a:rPr lang="en-US" smtClean="0"/>
              <a:t>3/17/2023</a:t>
            </a:fld>
            <a:endParaRPr lang="en-US"/>
          </a:p>
        </p:txBody>
      </p:sp>
      <p:sp>
        <p:nvSpPr>
          <p:cNvPr id="16" name="Footer Placeholder 15">
            <a:extLst>
              <a:ext uri="{FF2B5EF4-FFF2-40B4-BE49-F238E27FC236}">
                <a16:creationId xmlns:a16="http://schemas.microsoft.com/office/drawing/2014/main" id="{CBAC8086-12C5-3B09-F5C3-EB60A982D9F3}"/>
              </a:ext>
            </a:extLst>
          </p:cNvPr>
          <p:cNvSpPr>
            <a:spLocks noGrp="1"/>
          </p:cNvSpPr>
          <p:nvPr>
            <p:ph type="ftr" sz="quarter" idx="11"/>
          </p:nvPr>
        </p:nvSpPr>
        <p:spPr/>
        <p:txBody>
          <a:bodyPr/>
          <a:lstStyle/>
          <a:p>
            <a:endParaRPr lang="en-US"/>
          </a:p>
        </p:txBody>
      </p:sp>
      <p:sp>
        <p:nvSpPr>
          <p:cNvPr id="17" name="Slide Number Placeholder 16">
            <a:extLst>
              <a:ext uri="{FF2B5EF4-FFF2-40B4-BE49-F238E27FC236}">
                <a16:creationId xmlns:a16="http://schemas.microsoft.com/office/drawing/2014/main" id="{71FDB435-6290-1409-3C48-EEF16EF8FBFE}"/>
              </a:ext>
            </a:extLst>
          </p:cNvPr>
          <p:cNvSpPr>
            <a:spLocks noGrp="1"/>
          </p:cNvSpPr>
          <p:nvPr>
            <p:ph type="sldNum" sz="quarter" idx="12"/>
          </p:nvPr>
        </p:nvSpPr>
        <p:spPr>
          <a:xfrm>
            <a:off x="9259528" y="6474721"/>
            <a:ext cx="2743200" cy="365125"/>
          </a:xfrm>
        </p:spPr>
        <p:txBody>
          <a:bodyPr/>
          <a:lstStyle>
            <a:lvl1pPr>
              <a:defRPr sz="1600" baseline="0">
                <a:latin typeface="Calibri" panose="020F0502020204030204" pitchFamily="34" charset="0"/>
              </a:defRPr>
            </a:lvl1pPr>
          </a:lstStyle>
          <a:p>
            <a:fld id="{A1D8975D-0A84-46FF-86CD-38DB7406D61F}" type="slidenum">
              <a:rPr lang="en-US" smtClean="0"/>
              <a:pPr/>
              <a:t>‹#›</a:t>
            </a:fld>
            <a:endParaRPr lang="en-US" dirty="0"/>
          </a:p>
        </p:txBody>
      </p:sp>
    </p:spTree>
    <p:extLst>
      <p:ext uri="{BB962C8B-B14F-4D97-AF65-F5344CB8AC3E}">
        <p14:creationId xmlns:p14="http://schemas.microsoft.com/office/powerpoint/2010/main" val="1580634848"/>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85474-CB55-41ED-9D21-4B3104E880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6F21CD-19DC-5DF4-9E3E-D97C959CF5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3D3D30-D586-8A35-363D-F55E36348815}"/>
              </a:ext>
            </a:extLst>
          </p:cNvPr>
          <p:cNvSpPr>
            <a:spLocks noGrp="1"/>
          </p:cNvSpPr>
          <p:nvPr>
            <p:ph type="dt" sz="half" idx="10"/>
          </p:nvPr>
        </p:nvSpPr>
        <p:spPr/>
        <p:txBody>
          <a:bodyPr/>
          <a:lstStyle/>
          <a:p>
            <a:fld id="{9CF1ED24-266B-4279-B1EE-790CF9D4F39B}" type="datetimeFigureOut">
              <a:rPr lang="en-US" smtClean="0"/>
              <a:t>3/17/2023</a:t>
            </a:fld>
            <a:endParaRPr lang="en-US"/>
          </a:p>
        </p:txBody>
      </p:sp>
      <p:sp>
        <p:nvSpPr>
          <p:cNvPr id="5" name="Footer Placeholder 4">
            <a:extLst>
              <a:ext uri="{FF2B5EF4-FFF2-40B4-BE49-F238E27FC236}">
                <a16:creationId xmlns:a16="http://schemas.microsoft.com/office/drawing/2014/main" id="{7B29EC73-2D9E-03AB-6FC9-836E723F59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6003AB-6767-5FF8-76FD-7F724A1D517C}"/>
              </a:ext>
            </a:extLst>
          </p:cNvPr>
          <p:cNvSpPr>
            <a:spLocks noGrp="1"/>
          </p:cNvSpPr>
          <p:nvPr>
            <p:ph type="sldNum" sz="quarter" idx="12"/>
          </p:nvPr>
        </p:nvSpPr>
        <p:spPr/>
        <p:txBody>
          <a:bodyPr/>
          <a:lstStyle/>
          <a:p>
            <a:fld id="{A1D8975D-0A84-46FF-86CD-38DB7406D61F}" type="slidenum">
              <a:rPr lang="en-US" smtClean="0"/>
              <a:t>‹#›</a:t>
            </a:fld>
            <a:endParaRPr lang="en-US"/>
          </a:p>
        </p:txBody>
      </p:sp>
    </p:spTree>
    <p:extLst>
      <p:ext uri="{BB962C8B-B14F-4D97-AF65-F5344CB8AC3E}">
        <p14:creationId xmlns:p14="http://schemas.microsoft.com/office/powerpoint/2010/main" val="3591419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C778C-3262-0C06-48A6-A28EEA070F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082509-B344-1D7B-2474-9BC590EBEE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05FF5B-CF8F-1396-1C7C-0CDFFB6D8A56}"/>
              </a:ext>
            </a:extLst>
          </p:cNvPr>
          <p:cNvSpPr>
            <a:spLocks noGrp="1"/>
          </p:cNvSpPr>
          <p:nvPr>
            <p:ph type="dt" sz="half" idx="10"/>
          </p:nvPr>
        </p:nvSpPr>
        <p:spPr/>
        <p:txBody>
          <a:bodyPr/>
          <a:lstStyle/>
          <a:p>
            <a:fld id="{9CF1ED24-266B-4279-B1EE-790CF9D4F39B}" type="datetimeFigureOut">
              <a:rPr lang="en-US" smtClean="0"/>
              <a:t>3/17/2023</a:t>
            </a:fld>
            <a:endParaRPr lang="en-US"/>
          </a:p>
        </p:txBody>
      </p:sp>
      <p:sp>
        <p:nvSpPr>
          <p:cNvPr id="5" name="Footer Placeholder 4">
            <a:extLst>
              <a:ext uri="{FF2B5EF4-FFF2-40B4-BE49-F238E27FC236}">
                <a16:creationId xmlns:a16="http://schemas.microsoft.com/office/drawing/2014/main" id="{846ABC2E-89C8-03BE-D84E-6F3C67BAD9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0703E9-D4DE-5273-A69F-B5ABFEA146B6}"/>
              </a:ext>
            </a:extLst>
          </p:cNvPr>
          <p:cNvSpPr>
            <a:spLocks noGrp="1"/>
          </p:cNvSpPr>
          <p:nvPr>
            <p:ph type="sldNum" sz="quarter" idx="12"/>
          </p:nvPr>
        </p:nvSpPr>
        <p:spPr/>
        <p:txBody>
          <a:bodyPr/>
          <a:lstStyle/>
          <a:p>
            <a:fld id="{A1D8975D-0A84-46FF-86CD-38DB7406D61F}" type="slidenum">
              <a:rPr lang="en-US" smtClean="0"/>
              <a:t>‹#›</a:t>
            </a:fld>
            <a:endParaRPr lang="en-US"/>
          </a:p>
        </p:txBody>
      </p:sp>
    </p:spTree>
    <p:extLst>
      <p:ext uri="{BB962C8B-B14F-4D97-AF65-F5344CB8AC3E}">
        <p14:creationId xmlns:p14="http://schemas.microsoft.com/office/powerpoint/2010/main" val="3143641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99DEE-E9E3-C029-F3BB-1011F9B6C3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952055-1C07-436B-9D0C-D4B6916E79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9A5F29-ACDE-F510-9E05-90D7E2A66B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391948-365A-A60A-65B3-6F24A3ADA4C0}"/>
              </a:ext>
            </a:extLst>
          </p:cNvPr>
          <p:cNvSpPr>
            <a:spLocks noGrp="1"/>
          </p:cNvSpPr>
          <p:nvPr>
            <p:ph type="dt" sz="half" idx="10"/>
          </p:nvPr>
        </p:nvSpPr>
        <p:spPr/>
        <p:txBody>
          <a:bodyPr/>
          <a:lstStyle/>
          <a:p>
            <a:fld id="{9CF1ED24-266B-4279-B1EE-790CF9D4F39B}" type="datetimeFigureOut">
              <a:rPr lang="en-US" smtClean="0"/>
              <a:t>3/17/2023</a:t>
            </a:fld>
            <a:endParaRPr lang="en-US"/>
          </a:p>
        </p:txBody>
      </p:sp>
      <p:sp>
        <p:nvSpPr>
          <p:cNvPr id="6" name="Footer Placeholder 5">
            <a:extLst>
              <a:ext uri="{FF2B5EF4-FFF2-40B4-BE49-F238E27FC236}">
                <a16:creationId xmlns:a16="http://schemas.microsoft.com/office/drawing/2014/main" id="{F6D35977-C82D-DF37-F814-849ADAFC41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918122-16C2-28A3-C9F7-0D998CB160CC}"/>
              </a:ext>
            </a:extLst>
          </p:cNvPr>
          <p:cNvSpPr>
            <a:spLocks noGrp="1"/>
          </p:cNvSpPr>
          <p:nvPr>
            <p:ph type="sldNum" sz="quarter" idx="12"/>
          </p:nvPr>
        </p:nvSpPr>
        <p:spPr/>
        <p:txBody>
          <a:bodyPr/>
          <a:lstStyle/>
          <a:p>
            <a:fld id="{A1D8975D-0A84-46FF-86CD-38DB7406D61F}" type="slidenum">
              <a:rPr lang="en-US" smtClean="0"/>
              <a:t>‹#›</a:t>
            </a:fld>
            <a:endParaRPr lang="en-US"/>
          </a:p>
        </p:txBody>
      </p:sp>
    </p:spTree>
    <p:extLst>
      <p:ext uri="{BB962C8B-B14F-4D97-AF65-F5344CB8AC3E}">
        <p14:creationId xmlns:p14="http://schemas.microsoft.com/office/powerpoint/2010/main" val="3603286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7821D-C083-A36A-111E-0A8B859DBD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8C57B7-7269-DDDF-98B1-0E3A92B190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F9BF31-390E-9471-B9C3-AFCC5D036F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507D32-ECFA-567C-F1CD-82B0B85E6A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AAD1CE-8AF5-A649-DBDB-FA85144010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758D4F-F289-1014-FD44-E45EA783C334}"/>
              </a:ext>
            </a:extLst>
          </p:cNvPr>
          <p:cNvSpPr>
            <a:spLocks noGrp="1"/>
          </p:cNvSpPr>
          <p:nvPr>
            <p:ph type="dt" sz="half" idx="10"/>
          </p:nvPr>
        </p:nvSpPr>
        <p:spPr/>
        <p:txBody>
          <a:bodyPr/>
          <a:lstStyle/>
          <a:p>
            <a:fld id="{9CF1ED24-266B-4279-B1EE-790CF9D4F39B}" type="datetimeFigureOut">
              <a:rPr lang="en-US" smtClean="0"/>
              <a:t>3/17/2023</a:t>
            </a:fld>
            <a:endParaRPr lang="en-US"/>
          </a:p>
        </p:txBody>
      </p:sp>
      <p:sp>
        <p:nvSpPr>
          <p:cNvPr id="8" name="Footer Placeholder 7">
            <a:extLst>
              <a:ext uri="{FF2B5EF4-FFF2-40B4-BE49-F238E27FC236}">
                <a16:creationId xmlns:a16="http://schemas.microsoft.com/office/drawing/2014/main" id="{E5AB87E5-9276-E222-C526-20989EDCE0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268965-0DB1-564E-F18C-CBE60E19032D}"/>
              </a:ext>
            </a:extLst>
          </p:cNvPr>
          <p:cNvSpPr>
            <a:spLocks noGrp="1"/>
          </p:cNvSpPr>
          <p:nvPr>
            <p:ph type="sldNum" sz="quarter" idx="12"/>
          </p:nvPr>
        </p:nvSpPr>
        <p:spPr/>
        <p:txBody>
          <a:bodyPr/>
          <a:lstStyle/>
          <a:p>
            <a:fld id="{A1D8975D-0A84-46FF-86CD-38DB7406D61F}" type="slidenum">
              <a:rPr lang="en-US" smtClean="0"/>
              <a:t>‹#›</a:t>
            </a:fld>
            <a:endParaRPr lang="en-US"/>
          </a:p>
        </p:txBody>
      </p:sp>
    </p:spTree>
    <p:extLst>
      <p:ext uri="{BB962C8B-B14F-4D97-AF65-F5344CB8AC3E}">
        <p14:creationId xmlns:p14="http://schemas.microsoft.com/office/powerpoint/2010/main" val="982348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67008-BF3A-8DC3-A4EB-37C169544A71}"/>
              </a:ext>
            </a:extLst>
          </p:cNvPr>
          <p:cNvSpPr>
            <a:spLocks noGrp="1"/>
          </p:cNvSpPr>
          <p:nvPr>
            <p:ph type="title"/>
          </p:nvPr>
        </p:nvSpPr>
        <p:spPr>
          <a:xfrm>
            <a:off x="838200" y="2626412"/>
            <a:ext cx="10515600" cy="1325563"/>
          </a:xfrm>
        </p:spPr>
        <p:txBody>
          <a:bodyPr/>
          <a:lstStyle>
            <a:lvl1pPr algn="ctr">
              <a:defRPr/>
            </a:lvl1pPr>
          </a:lstStyle>
          <a:p>
            <a:r>
              <a:rPr lang="en-US"/>
              <a:t>Click to edit Master title style</a:t>
            </a:r>
          </a:p>
        </p:txBody>
      </p:sp>
      <p:sp>
        <p:nvSpPr>
          <p:cNvPr id="3" name="Date Placeholder 2">
            <a:extLst>
              <a:ext uri="{FF2B5EF4-FFF2-40B4-BE49-F238E27FC236}">
                <a16:creationId xmlns:a16="http://schemas.microsoft.com/office/drawing/2014/main" id="{FA62D64E-701B-3825-ED4C-028043A4A821}"/>
              </a:ext>
            </a:extLst>
          </p:cNvPr>
          <p:cNvSpPr>
            <a:spLocks noGrp="1"/>
          </p:cNvSpPr>
          <p:nvPr>
            <p:ph type="dt" sz="half" idx="10"/>
          </p:nvPr>
        </p:nvSpPr>
        <p:spPr/>
        <p:txBody>
          <a:bodyPr/>
          <a:lstStyle/>
          <a:p>
            <a:fld id="{9CF1ED24-266B-4279-B1EE-790CF9D4F39B}" type="datetimeFigureOut">
              <a:rPr lang="en-US" smtClean="0"/>
              <a:t>3/17/2023</a:t>
            </a:fld>
            <a:endParaRPr lang="en-US"/>
          </a:p>
        </p:txBody>
      </p:sp>
      <p:sp>
        <p:nvSpPr>
          <p:cNvPr id="4" name="Footer Placeholder 3">
            <a:extLst>
              <a:ext uri="{FF2B5EF4-FFF2-40B4-BE49-F238E27FC236}">
                <a16:creationId xmlns:a16="http://schemas.microsoft.com/office/drawing/2014/main" id="{2B15EB98-E3CF-9B8C-A071-AE4021E255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9E06B3-1EAC-1A44-6DFF-23B332630C04}"/>
              </a:ext>
            </a:extLst>
          </p:cNvPr>
          <p:cNvSpPr>
            <a:spLocks noGrp="1"/>
          </p:cNvSpPr>
          <p:nvPr>
            <p:ph type="sldNum" sz="quarter" idx="12"/>
          </p:nvPr>
        </p:nvSpPr>
        <p:spPr>
          <a:xfrm>
            <a:off x="9327291" y="6361327"/>
            <a:ext cx="2743200" cy="365125"/>
          </a:xfrm>
        </p:spPr>
        <p:txBody>
          <a:bodyPr/>
          <a:lstStyle/>
          <a:p>
            <a:fld id="{A1D8975D-0A84-46FF-86CD-38DB7406D61F}" type="slidenum">
              <a:rPr lang="en-US" smtClean="0"/>
              <a:t>‹#›</a:t>
            </a:fld>
            <a:endParaRPr lang="en-US"/>
          </a:p>
        </p:txBody>
      </p:sp>
    </p:spTree>
    <p:extLst>
      <p:ext uri="{BB962C8B-B14F-4D97-AF65-F5344CB8AC3E}">
        <p14:creationId xmlns:p14="http://schemas.microsoft.com/office/powerpoint/2010/main" val="1933936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802BAA-6083-B1AA-891E-FC06350C7906}"/>
              </a:ext>
            </a:extLst>
          </p:cNvPr>
          <p:cNvSpPr>
            <a:spLocks noGrp="1"/>
          </p:cNvSpPr>
          <p:nvPr>
            <p:ph type="dt" sz="half" idx="10"/>
          </p:nvPr>
        </p:nvSpPr>
        <p:spPr/>
        <p:txBody>
          <a:bodyPr/>
          <a:lstStyle/>
          <a:p>
            <a:fld id="{9CF1ED24-266B-4279-B1EE-790CF9D4F39B}" type="datetimeFigureOut">
              <a:rPr lang="en-US" smtClean="0"/>
              <a:t>3/17/2023</a:t>
            </a:fld>
            <a:endParaRPr lang="en-US"/>
          </a:p>
        </p:txBody>
      </p:sp>
      <p:sp>
        <p:nvSpPr>
          <p:cNvPr id="3" name="Footer Placeholder 2">
            <a:extLst>
              <a:ext uri="{FF2B5EF4-FFF2-40B4-BE49-F238E27FC236}">
                <a16:creationId xmlns:a16="http://schemas.microsoft.com/office/drawing/2014/main" id="{58999834-11FB-73E1-9C5D-8530DC29EF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CCE4E9-4316-5F73-1F4E-966B4D937082}"/>
              </a:ext>
            </a:extLst>
          </p:cNvPr>
          <p:cNvSpPr>
            <a:spLocks noGrp="1"/>
          </p:cNvSpPr>
          <p:nvPr>
            <p:ph type="sldNum" sz="quarter" idx="12"/>
          </p:nvPr>
        </p:nvSpPr>
        <p:spPr>
          <a:xfrm>
            <a:off x="11108724" y="6485495"/>
            <a:ext cx="1083276" cy="365125"/>
          </a:xfrm>
        </p:spPr>
        <p:txBody>
          <a:bodyPr/>
          <a:lstStyle>
            <a:lvl1pPr>
              <a:defRPr sz="1600"/>
            </a:lvl1pPr>
          </a:lstStyle>
          <a:p>
            <a:fld id="{A1D8975D-0A84-46FF-86CD-38DB7406D61F}" type="slidenum">
              <a:rPr lang="en-US" smtClean="0"/>
              <a:pPr/>
              <a:t>‹#›</a:t>
            </a:fld>
            <a:endParaRPr lang="en-US" dirty="0"/>
          </a:p>
        </p:txBody>
      </p:sp>
    </p:spTree>
    <p:extLst>
      <p:ext uri="{BB962C8B-B14F-4D97-AF65-F5344CB8AC3E}">
        <p14:creationId xmlns:p14="http://schemas.microsoft.com/office/powerpoint/2010/main" val="2558829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58562-BB46-0666-7788-B61B8212EE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6F66F2-6B8B-5F18-64F6-9AF1BEBD78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BF1A9B-DE57-1CAA-E550-588AB6360E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517ABC-F957-2446-3EF1-9D294A3FFB03}"/>
              </a:ext>
            </a:extLst>
          </p:cNvPr>
          <p:cNvSpPr>
            <a:spLocks noGrp="1"/>
          </p:cNvSpPr>
          <p:nvPr>
            <p:ph type="dt" sz="half" idx="10"/>
          </p:nvPr>
        </p:nvSpPr>
        <p:spPr/>
        <p:txBody>
          <a:bodyPr/>
          <a:lstStyle/>
          <a:p>
            <a:fld id="{9CF1ED24-266B-4279-B1EE-790CF9D4F39B}" type="datetimeFigureOut">
              <a:rPr lang="en-US" smtClean="0"/>
              <a:t>3/17/2023</a:t>
            </a:fld>
            <a:endParaRPr lang="en-US"/>
          </a:p>
        </p:txBody>
      </p:sp>
      <p:sp>
        <p:nvSpPr>
          <p:cNvPr id="6" name="Footer Placeholder 5">
            <a:extLst>
              <a:ext uri="{FF2B5EF4-FFF2-40B4-BE49-F238E27FC236}">
                <a16:creationId xmlns:a16="http://schemas.microsoft.com/office/drawing/2014/main" id="{1E0EA0AD-9FAA-A1A7-C10F-B71B00EC3B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790BE3-EF1C-D4C8-8258-030ED64A3D8A}"/>
              </a:ext>
            </a:extLst>
          </p:cNvPr>
          <p:cNvSpPr>
            <a:spLocks noGrp="1"/>
          </p:cNvSpPr>
          <p:nvPr>
            <p:ph type="sldNum" sz="quarter" idx="12"/>
          </p:nvPr>
        </p:nvSpPr>
        <p:spPr/>
        <p:txBody>
          <a:bodyPr/>
          <a:lstStyle/>
          <a:p>
            <a:fld id="{A1D8975D-0A84-46FF-86CD-38DB7406D61F}" type="slidenum">
              <a:rPr lang="en-US" smtClean="0"/>
              <a:t>‹#›</a:t>
            </a:fld>
            <a:endParaRPr lang="en-US"/>
          </a:p>
        </p:txBody>
      </p:sp>
    </p:spTree>
    <p:extLst>
      <p:ext uri="{BB962C8B-B14F-4D97-AF65-F5344CB8AC3E}">
        <p14:creationId xmlns:p14="http://schemas.microsoft.com/office/powerpoint/2010/main" val="244528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1CD05-BAA1-C913-3D2C-3EEF542D7F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50585D-4E64-D9E2-2357-26393114F3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AA3F58-3D2F-9C06-1D5B-57EEBA2821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D598AC-18DC-240B-349D-30E3A0D26311}"/>
              </a:ext>
            </a:extLst>
          </p:cNvPr>
          <p:cNvSpPr>
            <a:spLocks noGrp="1"/>
          </p:cNvSpPr>
          <p:nvPr>
            <p:ph type="dt" sz="half" idx="10"/>
          </p:nvPr>
        </p:nvSpPr>
        <p:spPr/>
        <p:txBody>
          <a:bodyPr/>
          <a:lstStyle/>
          <a:p>
            <a:fld id="{9CF1ED24-266B-4279-B1EE-790CF9D4F39B}" type="datetimeFigureOut">
              <a:rPr lang="en-US" smtClean="0"/>
              <a:t>3/17/2023</a:t>
            </a:fld>
            <a:endParaRPr lang="en-US"/>
          </a:p>
        </p:txBody>
      </p:sp>
      <p:sp>
        <p:nvSpPr>
          <p:cNvPr id="6" name="Footer Placeholder 5">
            <a:extLst>
              <a:ext uri="{FF2B5EF4-FFF2-40B4-BE49-F238E27FC236}">
                <a16:creationId xmlns:a16="http://schemas.microsoft.com/office/drawing/2014/main" id="{56819F47-553C-751C-D34B-4FBF36877B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DEA6E5-89C1-73B9-41D4-522495A9D9FE}"/>
              </a:ext>
            </a:extLst>
          </p:cNvPr>
          <p:cNvSpPr>
            <a:spLocks noGrp="1"/>
          </p:cNvSpPr>
          <p:nvPr>
            <p:ph type="sldNum" sz="quarter" idx="12"/>
          </p:nvPr>
        </p:nvSpPr>
        <p:spPr/>
        <p:txBody>
          <a:bodyPr/>
          <a:lstStyle/>
          <a:p>
            <a:fld id="{A1D8975D-0A84-46FF-86CD-38DB7406D61F}" type="slidenum">
              <a:rPr lang="en-US" smtClean="0"/>
              <a:t>‹#›</a:t>
            </a:fld>
            <a:endParaRPr lang="en-US"/>
          </a:p>
        </p:txBody>
      </p:sp>
    </p:spTree>
    <p:extLst>
      <p:ext uri="{BB962C8B-B14F-4D97-AF65-F5344CB8AC3E}">
        <p14:creationId xmlns:p14="http://schemas.microsoft.com/office/powerpoint/2010/main" val="1415933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9F250C-B1F8-CE01-0576-901930AF03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2EB06E-8BE6-99FF-FDAE-3A5F651F18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BB9AB8-5803-992F-63D5-EE8D64D266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1ED24-266B-4279-B1EE-790CF9D4F39B}" type="datetimeFigureOut">
              <a:rPr lang="en-US" smtClean="0"/>
              <a:t>3/17/2023</a:t>
            </a:fld>
            <a:endParaRPr lang="en-US"/>
          </a:p>
        </p:txBody>
      </p:sp>
      <p:sp>
        <p:nvSpPr>
          <p:cNvPr id="5" name="Footer Placeholder 4">
            <a:extLst>
              <a:ext uri="{FF2B5EF4-FFF2-40B4-BE49-F238E27FC236}">
                <a16:creationId xmlns:a16="http://schemas.microsoft.com/office/drawing/2014/main" id="{D8C454D7-05DD-6573-DE3D-04C71A0028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3C629D-409D-9CC6-1D8D-B20C43D86E73}"/>
              </a:ext>
            </a:extLst>
          </p:cNvPr>
          <p:cNvSpPr>
            <a:spLocks noGrp="1"/>
          </p:cNvSpPr>
          <p:nvPr>
            <p:ph type="sldNum" sz="quarter" idx="4"/>
          </p:nvPr>
        </p:nvSpPr>
        <p:spPr>
          <a:xfrm>
            <a:off x="8610600" y="6265862"/>
            <a:ext cx="2743200" cy="546100"/>
          </a:xfrm>
          <a:prstGeom prst="rect">
            <a:avLst/>
          </a:prstGeom>
        </p:spPr>
        <p:txBody>
          <a:bodyPr vert="horz" lIns="91440" tIns="45720" rIns="91440" bIns="45720" rtlCol="0" anchor="ctr"/>
          <a:lstStyle>
            <a:lvl1pPr algn="r">
              <a:defRPr sz="1200">
                <a:solidFill>
                  <a:schemeClr val="tx1">
                    <a:tint val="75000"/>
                  </a:schemeClr>
                </a:solidFill>
              </a:defRPr>
            </a:lvl1pPr>
          </a:lstStyle>
          <a:p>
            <a:fld id="{A1D8975D-0A84-46FF-86CD-38DB7406D61F}" type="slidenum">
              <a:rPr lang="en-US" smtClean="0"/>
              <a:t>‹#›</a:t>
            </a:fld>
            <a:endParaRPr lang="en-US"/>
          </a:p>
        </p:txBody>
      </p:sp>
      <p:sp>
        <p:nvSpPr>
          <p:cNvPr id="7" name="MSIPCMContentMarking" descr="{&quot;HashCode&quot;:233428333,&quot;Placement&quot;:&quot;Footer&quot;,&quot;Top&quot;:521.6203,&quot;Left&quot;:0.0,&quot;SlideWidth&quot;:960,&quot;SlideHeight&quot;:540}">
            <a:extLst>
              <a:ext uri="{FF2B5EF4-FFF2-40B4-BE49-F238E27FC236}">
                <a16:creationId xmlns:a16="http://schemas.microsoft.com/office/drawing/2014/main" id="{D4FF3E71-7419-0EB5-CFD5-6DC94F5D9CFC}"/>
              </a:ext>
            </a:extLst>
          </p:cNvPr>
          <p:cNvSpPr txBox="1"/>
          <p:nvPr userDrawn="1"/>
        </p:nvSpPr>
        <p:spPr>
          <a:xfrm>
            <a:off x="0" y="6624578"/>
            <a:ext cx="2101996" cy="233422"/>
          </a:xfrm>
          <a:prstGeom prst="rect">
            <a:avLst/>
          </a:prstGeom>
          <a:noFill/>
        </p:spPr>
        <p:txBody>
          <a:bodyPr vert="horz" wrap="square" lIns="0" tIns="0" rIns="0" bIns="0" rtlCol="0" anchor="ctr" anchorCtr="1">
            <a:spAutoFit/>
          </a:bodyPr>
          <a:lstStyle/>
          <a:p>
            <a:pPr algn="l">
              <a:spcBef>
                <a:spcPts val="0"/>
              </a:spcBef>
              <a:spcAft>
                <a:spcPts val="0"/>
              </a:spcAft>
            </a:pPr>
            <a:r>
              <a:rPr lang="en-US" sz="900">
                <a:solidFill>
                  <a:srgbClr val="000000"/>
                </a:solidFill>
                <a:latin typeface="Arial" panose="020B0604020202020204" pitchFamily="34" charset="0"/>
              </a:rPr>
              <a:t>Document Classification: Restricted</a:t>
            </a:r>
          </a:p>
        </p:txBody>
      </p:sp>
    </p:spTree>
    <p:extLst>
      <p:ext uri="{BB962C8B-B14F-4D97-AF65-F5344CB8AC3E}">
        <p14:creationId xmlns:p14="http://schemas.microsoft.com/office/powerpoint/2010/main" val="292227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hemeOverride" Target="../theme/themeOverride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hemeOverride" Target="../theme/themeOverride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Text Box 7"/>
          <p:cNvSpPr txBox="1">
            <a:spLocks noChangeArrowheads="1"/>
          </p:cNvSpPr>
          <p:nvPr/>
        </p:nvSpPr>
        <p:spPr bwMode="auto">
          <a:xfrm>
            <a:off x="2748597" y="5718192"/>
            <a:ext cx="5823903" cy="937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1200" b="1">
                <a:solidFill>
                  <a:srgbClr val="FFFFB9"/>
                </a:solidFill>
                <a:latin typeface="Arial" charset="0"/>
              </a:defRPr>
            </a:lvl1pPr>
            <a:lvl2pPr marL="742950" indent="-285750" eaLnBrk="0" hangingPunct="0">
              <a:defRPr sz="1200" b="1">
                <a:solidFill>
                  <a:srgbClr val="FFFFB9"/>
                </a:solidFill>
                <a:latin typeface="Arial" charset="0"/>
              </a:defRPr>
            </a:lvl2pPr>
            <a:lvl3pPr marL="1143000" indent="-228600" eaLnBrk="0" hangingPunct="0">
              <a:defRPr sz="1200" b="1">
                <a:solidFill>
                  <a:srgbClr val="FFFFB9"/>
                </a:solidFill>
                <a:latin typeface="Arial" charset="0"/>
              </a:defRPr>
            </a:lvl3pPr>
            <a:lvl4pPr marL="1600200" indent="-228600" eaLnBrk="0" hangingPunct="0">
              <a:defRPr sz="1200" b="1">
                <a:solidFill>
                  <a:srgbClr val="FFFFB9"/>
                </a:solidFill>
                <a:latin typeface="Arial" charset="0"/>
              </a:defRPr>
            </a:lvl4pPr>
            <a:lvl5pPr marL="2057400" indent="-228600" eaLnBrk="0" hangingPunct="0">
              <a:defRPr sz="1200" b="1">
                <a:solidFill>
                  <a:srgbClr val="FFFFB9"/>
                </a:solidFill>
                <a:latin typeface="Arial" charset="0"/>
              </a:defRPr>
            </a:lvl5pPr>
            <a:lvl6pPr marL="2514600" indent="-228600" algn="just" eaLnBrk="0" fontAlgn="base" hangingPunct="0">
              <a:lnSpc>
                <a:spcPct val="120000"/>
              </a:lnSpc>
              <a:spcBef>
                <a:spcPct val="75000"/>
              </a:spcBef>
              <a:spcAft>
                <a:spcPct val="0"/>
              </a:spcAft>
              <a:buClr>
                <a:srgbClr val="FFFFCC"/>
              </a:buClr>
              <a:buSzPct val="125000"/>
              <a:buFont typeface="Wingdings" pitchFamily="2" charset="2"/>
              <a:buChar char="§"/>
              <a:defRPr sz="1200" b="1">
                <a:solidFill>
                  <a:srgbClr val="FFFFB9"/>
                </a:solidFill>
                <a:latin typeface="Arial" charset="0"/>
              </a:defRPr>
            </a:lvl6pPr>
            <a:lvl7pPr marL="2971800" indent="-228600" algn="just" eaLnBrk="0" fontAlgn="base" hangingPunct="0">
              <a:lnSpc>
                <a:spcPct val="120000"/>
              </a:lnSpc>
              <a:spcBef>
                <a:spcPct val="75000"/>
              </a:spcBef>
              <a:spcAft>
                <a:spcPct val="0"/>
              </a:spcAft>
              <a:buClr>
                <a:srgbClr val="FFFFCC"/>
              </a:buClr>
              <a:buSzPct val="125000"/>
              <a:buFont typeface="Wingdings" pitchFamily="2" charset="2"/>
              <a:buChar char="§"/>
              <a:defRPr sz="1200" b="1">
                <a:solidFill>
                  <a:srgbClr val="FFFFB9"/>
                </a:solidFill>
                <a:latin typeface="Arial" charset="0"/>
              </a:defRPr>
            </a:lvl7pPr>
            <a:lvl8pPr marL="3429000" indent="-228600" algn="just" eaLnBrk="0" fontAlgn="base" hangingPunct="0">
              <a:lnSpc>
                <a:spcPct val="120000"/>
              </a:lnSpc>
              <a:spcBef>
                <a:spcPct val="75000"/>
              </a:spcBef>
              <a:spcAft>
                <a:spcPct val="0"/>
              </a:spcAft>
              <a:buClr>
                <a:srgbClr val="FFFFCC"/>
              </a:buClr>
              <a:buSzPct val="125000"/>
              <a:buFont typeface="Wingdings" pitchFamily="2" charset="2"/>
              <a:buChar char="§"/>
              <a:defRPr sz="1200" b="1">
                <a:solidFill>
                  <a:srgbClr val="FFFFB9"/>
                </a:solidFill>
                <a:latin typeface="Arial" charset="0"/>
              </a:defRPr>
            </a:lvl8pPr>
            <a:lvl9pPr marL="3886200" indent="-228600" algn="just" eaLnBrk="0" fontAlgn="base" hangingPunct="0">
              <a:lnSpc>
                <a:spcPct val="120000"/>
              </a:lnSpc>
              <a:spcBef>
                <a:spcPct val="75000"/>
              </a:spcBef>
              <a:spcAft>
                <a:spcPct val="0"/>
              </a:spcAft>
              <a:buClr>
                <a:srgbClr val="FFFFCC"/>
              </a:buClr>
              <a:buSzPct val="125000"/>
              <a:buFont typeface="Wingdings" pitchFamily="2" charset="2"/>
              <a:buChar char="§"/>
              <a:defRPr sz="1200" b="1">
                <a:solidFill>
                  <a:srgbClr val="FFFFB9"/>
                </a:solidFill>
                <a:latin typeface="Arial" charset="0"/>
              </a:defRPr>
            </a:lvl9pPr>
          </a:lstStyle>
          <a:p>
            <a:pPr marL="342900" marR="0" lvl="0" indent="-342900" algn="just" defTabSz="914400" rtl="0" eaLnBrk="1" fontAlgn="base" latinLnBrk="0" hangingPunct="1">
              <a:lnSpc>
                <a:spcPct val="120000"/>
              </a:lnSpc>
              <a:spcBef>
                <a:spcPct val="50000"/>
              </a:spcBef>
              <a:spcAft>
                <a:spcPct val="0"/>
              </a:spcAft>
              <a:buClr>
                <a:srgbClr val="FFFFCC"/>
              </a:buClr>
              <a:buSzPct val="125000"/>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    Graphs prepared by the Economic Analysis Department</a:t>
            </a:r>
            <a:r>
              <a:rPr lang="en-GB" sz="2400" b="0" dirty="0">
                <a:solidFill>
                  <a:srgbClr val="4472C4">
                    <a:lumMod val="50000"/>
                  </a:srgbClr>
                </a:solidFill>
                <a:latin typeface="Arial" panose="020B0604020202020204" pitchFamily="34" charset="0"/>
                <a:cs typeface="Arial" panose="020B0604020202020204" pitchFamily="34" charset="0"/>
              </a:rPr>
              <a:t>   - March 2023          </a:t>
            </a:r>
            <a:endParaRPr kumimoji="0" lang="en-US" sz="24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ctrTitle"/>
          </p:nvPr>
        </p:nvSpPr>
        <p:spPr>
          <a:xfrm>
            <a:off x="0" y="2128837"/>
            <a:ext cx="7300913" cy="2175631"/>
          </a:xfrm>
        </p:spPr>
        <p:txBody>
          <a:bodyPr/>
          <a:lstStyle/>
          <a:p>
            <a:pPr lvl="2" eaLnBrk="1" fontAlgn="base" hangingPunct="1">
              <a:lnSpc>
                <a:spcPct val="120000"/>
              </a:lnSpc>
              <a:spcBef>
                <a:spcPct val="75000"/>
              </a:spcBef>
              <a:spcAft>
                <a:spcPct val="0"/>
              </a:spcAft>
            </a:pPr>
            <a:r>
              <a:rPr lang="en-GB" sz="2800" b="1" dirty="0">
                <a:solidFill>
                  <a:schemeClr val="accent1">
                    <a:lumMod val="50000"/>
                  </a:schemeClr>
                </a:solidFill>
                <a:latin typeface="Arial" panose="020B0604020202020204" pitchFamily="34" charset="0"/>
                <a:ea typeface="Futura" panose="02020800000000000000" charset="0"/>
                <a:cs typeface="Arial" panose="020B0604020202020204" pitchFamily="34" charset="0"/>
              </a:rPr>
              <a:t>Presentation given to the Parliament Family Affairs Committee by the Central Bank Governor Prof. Edward Scicluna and Chief Economist </a:t>
            </a:r>
            <a:r>
              <a:rPr lang="en-GB" sz="2800" b="1" dirty="0" err="1">
                <a:solidFill>
                  <a:schemeClr val="accent1">
                    <a:lumMod val="50000"/>
                  </a:schemeClr>
                </a:solidFill>
                <a:latin typeface="Arial" panose="020B0604020202020204" pitchFamily="34" charset="0"/>
                <a:ea typeface="Futura" panose="02020800000000000000" charset="0"/>
                <a:cs typeface="Arial" panose="020B0604020202020204" pitchFamily="34" charset="0"/>
              </a:rPr>
              <a:t>Dr.</a:t>
            </a:r>
            <a:r>
              <a:rPr lang="en-GB" sz="2800" b="1" dirty="0">
                <a:solidFill>
                  <a:schemeClr val="accent1">
                    <a:lumMod val="50000"/>
                  </a:schemeClr>
                </a:solidFill>
                <a:latin typeface="Arial" panose="020B0604020202020204" pitchFamily="34" charset="0"/>
                <a:ea typeface="Futura" panose="02020800000000000000" charset="0"/>
                <a:cs typeface="Arial" panose="020B0604020202020204" pitchFamily="34" charset="0"/>
              </a:rPr>
              <a:t> Aaron Grech</a:t>
            </a:r>
            <a:endParaRPr lang="en-GB" sz="2000" dirty="0">
              <a:solidFill>
                <a:schemeClr val="accent1">
                  <a:lumMod val="50000"/>
                </a:schemeClr>
              </a:solidFill>
              <a:latin typeface="Arial" panose="020B0604020202020204" pitchFamily="34" charset="0"/>
              <a:ea typeface="Futura" panose="02020800000000000000" charset="0"/>
              <a:cs typeface="Arial" panose="020B0604020202020204" pitchFamily="34" charset="0"/>
            </a:endParaRPr>
          </a:p>
        </p:txBody>
      </p:sp>
    </p:spTree>
    <p:extLst>
      <p:ext uri="{BB962C8B-B14F-4D97-AF65-F5344CB8AC3E}">
        <p14:creationId xmlns:p14="http://schemas.microsoft.com/office/powerpoint/2010/main" val="2201302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978"/>
            <a:ext cx="11753385" cy="560987"/>
          </a:xfrm>
          <a:prstGeom prst="rect">
            <a:avLst/>
          </a:prstGeom>
          <a:noFill/>
        </p:spPr>
        <p:txBody>
          <a:bodyPr wrap="square" rtlCol="0">
            <a:spAutoFit/>
          </a:bodyPr>
          <a:lstStyle/>
          <a:p>
            <a:pPr marL="92075" indent="-6350" fontAlgn="base">
              <a:lnSpc>
                <a:spcPct val="120000"/>
              </a:lnSpc>
              <a:spcBef>
                <a:spcPct val="0"/>
              </a:spcBef>
              <a:spcAft>
                <a:spcPct val="0"/>
              </a:spcAft>
            </a:pPr>
            <a:r>
              <a:rPr lang="en-GB" sz="2800" b="1" dirty="0">
                <a:solidFill>
                  <a:srgbClr val="1A3450"/>
                </a:solidFill>
                <a:latin typeface="Arial" panose="020B0604020202020204" pitchFamily="34" charset="0"/>
                <a:ea typeface="+mj-ea"/>
                <a:cs typeface="Arial" panose="020B0604020202020204" pitchFamily="34" charset="0"/>
              </a:rPr>
              <a:t>Analysis of households’ expenditure patterns </a:t>
            </a:r>
            <a:endParaRPr lang="en-GB" sz="2400" dirty="0">
              <a:latin typeface="Futura" panose="02020800000000000000"/>
            </a:endParaRPr>
          </a:p>
        </p:txBody>
      </p:sp>
      <p:pic>
        <p:nvPicPr>
          <p:cNvPr id="4" name="Picture 3">
            <a:extLst>
              <a:ext uri="{FF2B5EF4-FFF2-40B4-BE49-F238E27FC236}">
                <a16:creationId xmlns:a16="http://schemas.microsoft.com/office/drawing/2014/main" id="{D2FFAB02-9749-5A67-DD03-65C8ECB8D171}"/>
              </a:ext>
            </a:extLst>
          </p:cNvPr>
          <p:cNvPicPr>
            <a:picLocks noChangeAspect="1"/>
          </p:cNvPicPr>
          <p:nvPr/>
        </p:nvPicPr>
        <p:blipFill rotWithShape="1">
          <a:blip r:embed="rId3"/>
          <a:srcRect t="5107"/>
          <a:stretch/>
        </p:blipFill>
        <p:spPr>
          <a:xfrm>
            <a:off x="1747906" y="950980"/>
            <a:ext cx="8696189" cy="4956041"/>
          </a:xfrm>
          <a:prstGeom prst="rect">
            <a:avLst/>
          </a:prstGeom>
          <a:ln>
            <a:noFill/>
          </a:ln>
          <a:effectLst/>
        </p:spPr>
      </p:pic>
    </p:spTree>
    <p:extLst>
      <p:ext uri="{BB962C8B-B14F-4D97-AF65-F5344CB8AC3E}">
        <p14:creationId xmlns:p14="http://schemas.microsoft.com/office/powerpoint/2010/main" val="76988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664" y="125809"/>
            <a:ext cx="11946672" cy="523220"/>
          </a:xfrm>
          <a:prstGeom prst="rect">
            <a:avLst/>
          </a:prstGeom>
          <a:noFill/>
        </p:spPr>
        <p:txBody>
          <a:bodyPr wrap="square" rtlCol="0">
            <a:spAutoFit/>
          </a:bodyPr>
          <a:lstStyle/>
          <a:p>
            <a:r>
              <a:rPr lang="en-GB" sz="2800" b="1" dirty="0">
                <a:solidFill>
                  <a:srgbClr val="1A3450"/>
                </a:solidFill>
                <a:latin typeface="Arial" panose="020B0604020202020204" pitchFamily="34" charset="0"/>
                <a:ea typeface="+mj-ea"/>
                <a:cs typeface="Arial" panose="020B0604020202020204" pitchFamily="34" charset="0"/>
              </a:rPr>
              <a:t>Inflation rate for low income households </a:t>
            </a:r>
          </a:p>
        </p:txBody>
      </p:sp>
      <p:pic>
        <p:nvPicPr>
          <p:cNvPr id="6" name="Picture 5">
            <a:extLst>
              <a:ext uri="{FF2B5EF4-FFF2-40B4-BE49-F238E27FC236}">
                <a16:creationId xmlns:a16="http://schemas.microsoft.com/office/drawing/2014/main" id="{486FFB5F-D9CE-3680-F9FF-38671D3A2147}"/>
              </a:ext>
            </a:extLst>
          </p:cNvPr>
          <p:cNvPicPr>
            <a:picLocks noChangeAspect="1"/>
          </p:cNvPicPr>
          <p:nvPr/>
        </p:nvPicPr>
        <p:blipFill>
          <a:blip r:embed="rId3"/>
          <a:stretch>
            <a:fillRect/>
          </a:stretch>
        </p:blipFill>
        <p:spPr>
          <a:xfrm>
            <a:off x="1149928" y="711758"/>
            <a:ext cx="9892145" cy="5434484"/>
          </a:xfrm>
          <a:prstGeom prst="rect">
            <a:avLst/>
          </a:prstGeom>
        </p:spPr>
      </p:pic>
    </p:spTree>
    <p:extLst>
      <p:ext uri="{BB962C8B-B14F-4D97-AF65-F5344CB8AC3E}">
        <p14:creationId xmlns:p14="http://schemas.microsoft.com/office/powerpoint/2010/main" val="964472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508" y="150193"/>
            <a:ext cx="11841164" cy="523220"/>
          </a:xfrm>
          <a:prstGeom prst="rect">
            <a:avLst/>
          </a:prstGeom>
          <a:noFill/>
        </p:spPr>
        <p:txBody>
          <a:bodyPr wrap="square" rtlCol="0">
            <a:spAutoFit/>
          </a:bodyPr>
          <a:lstStyle/>
          <a:p>
            <a:r>
              <a:rPr lang="en-GB" sz="2800" b="1" dirty="0">
                <a:solidFill>
                  <a:srgbClr val="1A3450"/>
                </a:solidFill>
                <a:latin typeface="Arial" panose="020B0604020202020204" pitchFamily="34" charset="0"/>
                <a:ea typeface="+mj-ea"/>
                <a:cs typeface="Arial" panose="020B0604020202020204" pitchFamily="34" charset="0"/>
              </a:rPr>
              <a:t>2nd COLA mechanism</a:t>
            </a:r>
            <a:endParaRPr lang="en-GB" sz="2400" dirty="0">
              <a:latin typeface="Futura" panose="02020800000000000000"/>
            </a:endParaRPr>
          </a:p>
        </p:txBody>
      </p:sp>
      <p:sp>
        <p:nvSpPr>
          <p:cNvPr id="3" name="TextBox 2">
            <a:extLst>
              <a:ext uri="{FF2B5EF4-FFF2-40B4-BE49-F238E27FC236}">
                <a16:creationId xmlns:a16="http://schemas.microsoft.com/office/drawing/2014/main" id="{273BF576-7290-ECE3-98D8-4545C0823327}"/>
              </a:ext>
            </a:extLst>
          </p:cNvPr>
          <p:cNvSpPr txBox="1"/>
          <p:nvPr/>
        </p:nvSpPr>
        <p:spPr>
          <a:xfrm>
            <a:off x="245326" y="1389888"/>
            <a:ext cx="11410225" cy="4824078"/>
          </a:xfrm>
          <a:prstGeom prst="rect">
            <a:avLst/>
          </a:prstGeom>
          <a:noFill/>
        </p:spPr>
        <p:txBody>
          <a:bodyPr wrap="square" rtlCol="0">
            <a:spAutoFit/>
          </a:bodyPr>
          <a:lstStyle/>
          <a:p>
            <a:pPr marL="0" marR="0" algn="just">
              <a:lnSpc>
                <a:spcPct val="107000"/>
              </a:lnSpc>
              <a:spcBef>
                <a:spcPts val="0"/>
              </a:spcBef>
              <a:spcAft>
                <a:spcPts val="800"/>
              </a:spcAft>
            </a:pPr>
            <a:r>
              <a:rPr lang="en-GB" sz="18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In the 2023 Budget, the Finance Minister unveiled a second Cost of Living Allowance mechanism directed towards low-income and vulnerable households. This mechanism is activated whenever the following two conditions are met:</a:t>
            </a:r>
            <a:endParaRPr lang="en-US" sz="18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800"/>
              </a:spcAft>
              <a:buFont typeface="+mj-lt"/>
              <a:buAutoNum type="romanLcPeriod"/>
            </a:pPr>
            <a:r>
              <a:rPr lang="en-GB" sz="18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The first condition relates to whether the overall inflation (i.e. 12-MA, as of September) is higher than 2% (as per inflation target of the ECB);</a:t>
            </a:r>
            <a:endParaRPr lang="en-US" sz="18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800"/>
              </a:spcAft>
              <a:buFont typeface="+mj-lt"/>
              <a:buAutoNum type="romanLcPeriod"/>
            </a:pPr>
            <a:r>
              <a:rPr lang="en-GB" sz="18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The second condition focuses on five out of the ten RPI components which are deemed to be of utmost primacy. The five sub-indices include “Food”, “Housing”, “Water, electricity, gas and fuels”, “Household equipment and house maintenance cost”, and “Personal health care”. In terms of the trigger, if the individual (12-MA) inflation rates of three out five sub-index components exceed their five-year rolling average, the mechanism is activated.</a:t>
            </a:r>
            <a:endParaRPr lang="en-US" sz="18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r>
              <a:rPr lang="en-GB" sz="18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Around 80,000 vulnerable people (making up around 37,000 household) are expected to be beneficiaries of this new mechanism.  The term ‘vulnerable’ refers to individuals who are receiving social benefits and have earned less than an average income of €17,796.</a:t>
            </a:r>
            <a:r>
              <a:rPr lang="en-GB" sz="1800" i="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GB" sz="18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Furthermore, the expected pay-out per household will be based on several household specific characteristics including net (and equivalized) disposable income, the household’s composition, type of beneficiary and employment status.</a:t>
            </a:r>
            <a:endParaRPr lang="en-US" sz="18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7372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55266"/>
            <a:ext cx="12192000" cy="997527"/>
          </a:xfrm>
        </p:spPr>
        <p:txBody>
          <a:bodyPr>
            <a:normAutofit/>
          </a:bodyPr>
          <a:lstStyle/>
          <a:p>
            <a:pPr algn="ctr"/>
            <a:r>
              <a:rPr lang="en-US" sz="3600" b="1" dirty="0">
                <a:solidFill>
                  <a:schemeClr val="accent1">
                    <a:lumMod val="50000"/>
                  </a:schemeClr>
                </a:solidFill>
                <a:latin typeface="Arial" panose="020B0604020202020204" pitchFamily="34" charset="0"/>
                <a:ea typeface="Futura" panose="02020800000000000000" charset="0"/>
                <a:cs typeface="Arial" panose="020B0604020202020204" pitchFamily="34" charset="0"/>
              </a:rPr>
              <a:t>Inflation outlook</a:t>
            </a:r>
            <a:endParaRPr lang="en-GB" sz="3600" b="1" dirty="0">
              <a:solidFill>
                <a:schemeClr val="accent1">
                  <a:lumMod val="50000"/>
                </a:schemeClr>
              </a:solidFill>
              <a:latin typeface="Arial" panose="020B0604020202020204" pitchFamily="34" charset="0"/>
              <a:ea typeface="Futura" panose="02020800000000000000" charset="0"/>
              <a:cs typeface="Arial" panose="020B0604020202020204" pitchFamily="34" charset="0"/>
            </a:endParaRPr>
          </a:p>
        </p:txBody>
      </p:sp>
      <p:sp>
        <p:nvSpPr>
          <p:cNvPr id="4" name="Slide Number Placeholder 3">
            <a:extLst>
              <a:ext uri="{FF2B5EF4-FFF2-40B4-BE49-F238E27FC236}">
                <a16:creationId xmlns:a16="http://schemas.microsoft.com/office/drawing/2014/main" id="{77BF05E5-9FD9-8CA7-C1FC-7D110EB470A4}"/>
              </a:ext>
            </a:extLst>
          </p:cNvPr>
          <p:cNvSpPr>
            <a:spLocks noGrp="1"/>
          </p:cNvSpPr>
          <p:nvPr>
            <p:ph type="sldNum" sz="quarter" idx="12"/>
          </p:nvPr>
        </p:nvSpPr>
        <p:spPr>
          <a:xfrm>
            <a:off x="10781070" y="6563032"/>
            <a:ext cx="1410929" cy="324465"/>
          </a:xfrm>
        </p:spPr>
        <p:txBody>
          <a:bodyPr/>
          <a:lstStyle/>
          <a:p>
            <a:fld id="{27774B5C-6C38-4B36-8E07-21D5EDE52ED5}" type="slidenum">
              <a:rPr lang="en-US" smtClean="0"/>
              <a:pPr/>
              <a:t>13</a:t>
            </a:fld>
            <a:endParaRPr lang="en-US" dirty="0"/>
          </a:p>
        </p:txBody>
      </p:sp>
    </p:spTree>
    <p:extLst>
      <p:ext uri="{BB962C8B-B14F-4D97-AF65-F5344CB8AC3E}">
        <p14:creationId xmlns:p14="http://schemas.microsoft.com/office/powerpoint/2010/main" val="1925097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D2080E6-7D22-0BA2-9873-117F25F21541}"/>
              </a:ext>
            </a:extLst>
          </p:cNvPr>
          <p:cNvSpPr>
            <a:spLocks noGrp="1"/>
          </p:cNvSpPr>
          <p:nvPr>
            <p:ph type="sldNum" sz="quarter" idx="12"/>
          </p:nvPr>
        </p:nvSpPr>
        <p:spPr>
          <a:xfrm>
            <a:off x="9448800" y="6534658"/>
            <a:ext cx="2743200" cy="365125"/>
          </a:xfrm>
        </p:spPr>
        <p:txBody>
          <a:bodyPr/>
          <a:lstStyle/>
          <a:p>
            <a:fld id="{27774B5C-6C38-4B36-8E07-21D5EDE52ED5}" type="slidenum">
              <a:rPr lang="en-US" smtClean="0"/>
              <a:pPr/>
              <a:t>14</a:t>
            </a:fld>
            <a:endParaRPr lang="en-US" dirty="0"/>
          </a:p>
        </p:txBody>
      </p:sp>
      <p:sp>
        <p:nvSpPr>
          <p:cNvPr id="4" name="Title 1">
            <a:extLst>
              <a:ext uri="{FF2B5EF4-FFF2-40B4-BE49-F238E27FC236}">
                <a16:creationId xmlns:a16="http://schemas.microsoft.com/office/drawing/2014/main" id="{007A4B58-3A19-9564-B684-49405AA67B7E}"/>
              </a:ext>
            </a:extLst>
          </p:cNvPr>
          <p:cNvSpPr txBox="1">
            <a:spLocks/>
          </p:cNvSpPr>
          <p:nvPr/>
        </p:nvSpPr>
        <p:spPr>
          <a:xfrm>
            <a:off x="20712" y="0"/>
            <a:ext cx="12192000" cy="99752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kern="1200">
                <a:solidFill>
                  <a:schemeClr val="accent1">
                    <a:lumMod val="50000"/>
                  </a:schemeClr>
                </a:solidFill>
                <a:latin typeface="Arial" panose="020B0604020202020204" pitchFamily="34" charset="0"/>
                <a:ea typeface="+mj-ea"/>
                <a:cs typeface="Arial" panose="020B0604020202020204" pitchFamily="34" charset="0"/>
              </a:defRPr>
            </a:lvl1pPr>
          </a:lstStyle>
          <a:p>
            <a:pPr marL="92075" indent="-6350" algn="l" fontAlgn="base">
              <a:lnSpc>
                <a:spcPct val="120000"/>
              </a:lnSpc>
              <a:spcAft>
                <a:spcPct val="0"/>
              </a:spcAft>
            </a:pPr>
            <a:r>
              <a:rPr lang="en-GB" sz="2800" dirty="0">
                <a:solidFill>
                  <a:srgbClr val="1A3450"/>
                </a:solidFill>
              </a:rPr>
              <a:t>Inflation projections </a:t>
            </a:r>
            <a:endParaRPr lang="en-GB" sz="1600" dirty="0">
              <a:solidFill>
                <a:srgbClr val="FF0000"/>
              </a:solidFill>
            </a:endParaRPr>
          </a:p>
        </p:txBody>
      </p:sp>
      <p:pic>
        <p:nvPicPr>
          <p:cNvPr id="3" name="Picture 2">
            <a:extLst>
              <a:ext uri="{FF2B5EF4-FFF2-40B4-BE49-F238E27FC236}">
                <a16:creationId xmlns:a16="http://schemas.microsoft.com/office/drawing/2014/main" id="{72776AED-5969-78CE-4CB6-34C12EC37281}"/>
              </a:ext>
            </a:extLst>
          </p:cNvPr>
          <p:cNvPicPr>
            <a:picLocks noChangeAspect="1"/>
          </p:cNvPicPr>
          <p:nvPr/>
        </p:nvPicPr>
        <p:blipFill>
          <a:blip r:embed="rId3"/>
          <a:stretch>
            <a:fillRect/>
          </a:stretch>
        </p:blipFill>
        <p:spPr>
          <a:xfrm>
            <a:off x="1789885" y="923591"/>
            <a:ext cx="8612230" cy="5010818"/>
          </a:xfrm>
          <a:prstGeom prst="rect">
            <a:avLst/>
          </a:prstGeom>
        </p:spPr>
      </p:pic>
    </p:spTree>
    <p:extLst>
      <p:ext uri="{BB962C8B-B14F-4D97-AF65-F5344CB8AC3E}">
        <p14:creationId xmlns:p14="http://schemas.microsoft.com/office/powerpoint/2010/main" val="3873024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D2080E6-7D22-0BA2-9873-117F25F21541}"/>
              </a:ext>
            </a:extLst>
          </p:cNvPr>
          <p:cNvSpPr>
            <a:spLocks noGrp="1"/>
          </p:cNvSpPr>
          <p:nvPr>
            <p:ph type="sldNum" sz="quarter" idx="12"/>
          </p:nvPr>
        </p:nvSpPr>
        <p:spPr>
          <a:xfrm>
            <a:off x="9448800" y="6534658"/>
            <a:ext cx="2743200" cy="365125"/>
          </a:xfrm>
        </p:spPr>
        <p:txBody>
          <a:bodyPr/>
          <a:lstStyle/>
          <a:p>
            <a:fld id="{27774B5C-6C38-4B36-8E07-21D5EDE52ED5}" type="slidenum">
              <a:rPr lang="en-US" smtClean="0"/>
              <a:pPr/>
              <a:t>15</a:t>
            </a:fld>
            <a:endParaRPr lang="en-US" dirty="0"/>
          </a:p>
        </p:txBody>
      </p:sp>
      <p:sp>
        <p:nvSpPr>
          <p:cNvPr id="4" name="Title 1">
            <a:extLst>
              <a:ext uri="{FF2B5EF4-FFF2-40B4-BE49-F238E27FC236}">
                <a16:creationId xmlns:a16="http://schemas.microsoft.com/office/drawing/2014/main" id="{007A4B58-3A19-9564-B684-49405AA67B7E}"/>
              </a:ext>
            </a:extLst>
          </p:cNvPr>
          <p:cNvSpPr txBox="1">
            <a:spLocks/>
          </p:cNvSpPr>
          <p:nvPr/>
        </p:nvSpPr>
        <p:spPr>
          <a:xfrm>
            <a:off x="20712" y="0"/>
            <a:ext cx="12192000" cy="99752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kern="1200">
                <a:solidFill>
                  <a:schemeClr val="accent1">
                    <a:lumMod val="50000"/>
                  </a:schemeClr>
                </a:solidFill>
                <a:latin typeface="Arial" panose="020B0604020202020204" pitchFamily="34" charset="0"/>
                <a:ea typeface="+mj-ea"/>
                <a:cs typeface="Arial" panose="020B0604020202020204" pitchFamily="34" charset="0"/>
              </a:defRPr>
            </a:lvl1pPr>
          </a:lstStyle>
          <a:p>
            <a:pPr marL="92075" indent="-6350" algn="l" fontAlgn="base">
              <a:lnSpc>
                <a:spcPct val="120000"/>
              </a:lnSpc>
              <a:spcAft>
                <a:spcPct val="0"/>
              </a:spcAft>
            </a:pPr>
            <a:r>
              <a:rPr lang="en-GB" sz="2800" dirty="0">
                <a:solidFill>
                  <a:srgbClr val="1A3450"/>
                </a:solidFill>
              </a:rPr>
              <a:t>Wage developments and projections </a:t>
            </a:r>
            <a:endParaRPr lang="en-GB" sz="1600" dirty="0">
              <a:solidFill>
                <a:srgbClr val="FF0000"/>
              </a:solidFill>
            </a:endParaRPr>
          </a:p>
        </p:txBody>
      </p:sp>
      <p:pic>
        <p:nvPicPr>
          <p:cNvPr id="2" name="Picture 1">
            <a:extLst>
              <a:ext uri="{FF2B5EF4-FFF2-40B4-BE49-F238E27FC236}">
                <a16:creationId xmlns:a16="http://schemas.microsoft.com/office/drawing/2014/main" id="{EECF0450-9ED4-8107-F16C-1E22BAE07155}"/>
              </a:ext>
            </a:extLst>
          </p:cNvPr>
          <p:cNvPicPr>
            <a:picLocks noChangeAspect="1"/>
          </p:cNvPicPr>
          <p:nvPr/>
        </p:nvPicPr>
        <p:blipFill>
          <a:blip r:embed="rId3"/>
          <a:stretch>
            <a:fillRect/>
          </a:stretch>
        </p:blipFill>
        <p:spPr>
          <a:xfrm>
            <a:off x="1267692" y="815864"/>
            <a:ext cx="9656617" cy="5226273"/>
          </a:xfrm>
          <a:prstGeom prst="rect">
            <a:avLst/>
          </a:prstGeom>
        </p:spPr>
      </p:pic>
    </p:spTree>
    <p:extLst>
      <p:ext uri="{BB962C8B-B14F-4D97-AF65-F5344CB8AC3E}">
        <p14:creationId xmlns:p14="http://schemas.microsoft.com/office/powerpoint/2010/main" val="3702123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493963"/>
            <a:ext cx="12192000" cy="1325562"/>
          </a:xfrm>
        </p:spPr>
        <p:txBody>
          <a:bodyPr>
            <a:normAutofit/>
          </a:bodyPr>
          <a:lstStyle/>
          <a:p>
            <a:pPr algn="ctr"/>
            <a:r>
              <a:rPr lang="en-US" sz="3600" b="1" dirty="0">
                <a:solidFill>
                  <a:schemeClr val="accent1">
                    <a:lumMod val="50000"/>
                  </a:schemeClr>
                </a:solidFill>
                <a:latin typeface="Arial" panose="020B0604020202020204" pitchFamily="34" charset="0"/>
                <a:ea typeface="Futura" panose="02020800000000000000" charset="0"/>
                <a:cs typeface="Arial" panose="020B0604020202020204" pitchFamily="34" charset="0"/>
              </a:rPr>
              <a:t>MONETARY POLICY RESPONSE</a:t>
            </a:r>
            <a:endParaRPr lang="en-GB" sz="3600" b="1" dirty="0">
              <a:solidFill>
                <a:schemeClr val="accent1">
                  <a:lumMod val="50000"/>
                </a:schemeClr>
              </a:solidFill>
              <a:latin typeface="Arial" panose="020B0604020202020204" pitchFamily="34" charset="0"/>
              <a:ea typeface="Futura" panose="02020800000000000000" charset="0"/>
              <a:cs typeface="Arial" panose="020B0604020202020204" pitchFamily="34" charset="0"/>
            </a:endParaRPr>
          </a:p>
        </p:txBody>
      </p:sp>
      <p:sp>
        <p:nvSpPr>
          <p:cNvPr id="4" name="Slide Number Placeholder 3">
            <a:extLst>
              <a:ext uri="{FF2B5EF4-FFF2-40B4-BE49-F238E27FC236}">
                <a16:creationId xmlns:a16="http://schemas.microsoft.com/office/drawing/2014/main" id="{31F8E688-F2ED-4B24-AD50-CCE10566A460}"/>
              </a:ext>
            </a:extLst>
          </p:cNvPr>
          <p:cNvSpPr>
            <a:spLocks noGrp="1"/>
          </p:cNvSpPr>
          <p:nvPr>
            <p:ph type="sldNum" sz="quarter" idx="12"/>
          </p:nvPr>
        </p:nvSpPr>
        <p:spPr/>
        <p:txBody>
          <a:bodyPr/>
          <a:lstStyle/>
          <a:p>
            <a:fld id="{27774B5C-6C38-4B36-8E07-21D5EDE52ED5}" type="slidenum">
              <a:rPr lang="en-US" smtClean="0"/>
              <a:pPr/>
              <a:t>16</a:t>
            </a:fld>
            <a:endParaRPr lang="en-US" dirty="0"/>
          </a:p>
        </p:txBody>
      </p:sp>
    </p:spTree>
    <p:extLst>
      <p:ext uri="{BB962C8B-B14F-4D97-AF65-F5344CB8AC3E}">
        <p14:creationId xmlns:p14="http://schemas.microsoft.com/office/powerpoint/2010/main" val="531055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19200"/>
          </a:xfrm>
        </p:spPr>
        <p:txBody>
          <a:bodyPr>
            <a:noAutofit/>
          </a:bodyPr>
          <a:lstStyle/>
          <a:p>
            <a:pPr marL="92075" indent="-6350" algn="ctr" defTabSz="914400" fontAlgn="base">
              <a:lnSpc>
                <a:spcPct val="120000"/>
              </a:lnSpc>
              <a:spcAft>
                <a:spcPct val="0"/>
              </a:spcAft>
              <a:tabLst>
                <a:tab pos="1160463" algn="l"/>
              </a:tabLst>
            </a:pPr>
            <a:r>
              <a:rPr lang="en-GB" sz="2600" dirty="0">
                <a:solidFill>
                  <a:srgbClr val="1A3450"/>
                </a:solidFill>
              </a:rPr>
              <a:t>THE HIGH INFLATION ENVIRONMENT HAS PROMPTED THE ECB TO START NORMALISING ITS MONETARY POLICY</a:t>
            </a:r>
            <a:endParaRPr lang="en-GB" sz="2600" b="1" dirty="0">
              <a:solidFill>
                <a:srgbClr val="FF0000"/>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1D2080E6-7D22-0BA2-9873-117F25F21541}"/>
              </a:ext>
            </a:extLst>
          </p:cNvPr>
          <p:cNvSpPr>
            <a:spLocks noGrp="1"/>
          </p:cNvSpPr>
          <p:nvPr>
            <p:ph type="sldNum" sz="quarter" idx="12"/>
          </p:nvPr>
        </p:nvSpPr>
        <p:spPr>
          <a:xfrm>
            <a:off x="9448800" y="6534658"/>
            <a:ext cx="2743200" cy="365125"/>
          </a:xfrm>
        </p:spPr>
        <p:txBody>
          <a:bodyPr/>
          <a:lstStyle/>
          <a:p>
            <a:fld id="{27774B5C-6C38-4B36-8E07-21D5EDE52ED5}" type="slidenum">
              <a:rPr lang="en-US" smtClean="0"/>
              <a:pPr/>
              <a:t>17</a:t>
            </a:fld>
            <a:endParaRPr lang="en-US" dirty="0"/>
          </a:p>
        </p:txBody>
      </p:sp>
      <p:pic>
        <p:nvPicPr>
          <p:cNvPr id="3" name="Picture 2">
            <a:extLst>
              <a:ext uri="{FF2B5EF4-FFF2-40B4-BE49-F238E27FC236}">
                <a16:creationId xmlns:a16="http://schemas.microsoft.com/office/drawing/2014/main" id="{FF7F445C-E8D8-CFBE-D85B-A62805409331}"/>
              </a:ext>
            </a:extLst>
          </p:cNvPr>
          <p:cNvPicPr>
            <a:picLocks noChangeAspect="1"/>
          </p:cNvPicPr>
          <p:nvPr/>
        </p:nvPicPr>
        <p:blipFill>
          <a:blip r:embed="rId3"/>
          <a:stretch>
            <a:fillRect/>
          </a:stretch>
        </p:blipFill>
        <p:spPr>
          <a:xfrm>
            <a:off x="1763407" y="1080655"/>
            <a:ext cx="8665187" cy="4696691"/>
          </a:xfrm>
          <a:prstGeom prst="rect">
            <a:avLst/>
          </a:prstGeom>
        </p:spPr>
      </p:pic>
    </p:spTree>
    <p:extLst>
      <p:ext uri="{BB962C8B-B14F-4D97-AF65-F5344CB8AC3E}">
        <p14:creationId xmlns:p14="http://schemas.microsoft.com/office/powerpoint/2010/main" val="1762276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19200"/>
          </a:xfrm>
        </p:spPr>
        <p:txBody>
          <a:bodyPr>
            <a:noAutofit/>
          </a:bodyPr>
          <a:lstStyle/>
          <a:p>
            <a:pPr marL="92075" indent="-6350" algn="ctr" defTabSz="914400" fontAlgn="base">
              <a:lnSpc>
                <a:spcPct val="120000"/>
              </a:lnSpc>
              <a:spcAft>
                <a:spcPct val="0"/>
              </a:spcAft>
              <a:tabLst>
                <a:tab pos="1160463" algn="l"/>
              </a:tabLst>
            </a:pPr>
            <a:r>
              <a:rPr lang="en-US" sz="2600" dirty="0">
                <a:solidFill>
                  <a:srgbClr val="1A3450"/>
                </a:solidFill>
              </a:rPr>
              <a:t>ECB RATE HIKES HAVE TRANSMITTED TO </a:t>
            </a:r>
            <a:br>
              <a:rPr lang="en-US" sz="2600" dirty="0">
                <a:solidFill>
                  <a:srgbClr val="1A3450"/>
                </a:solidFill>
              </a:rPr>
            </a:br>
            <a:r>
              <a:rPr lang="en-US" sz="2600" dirty="0">
                <a:solidFill>
                  <a:srgbClr val="1A3450"/>
                </a:solidFill>
              </a:rPr>
              <a:t>MONEY MARKET RATES AND SOVEREIGN YIELDS</a:t>
            </a:r>
            <a:endParaRPr lang="en-GB" sz="2600" b="1" dirty="0">
              <a:solidFill>
                <a:srgbClr val="FF0000"/>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1D2080E6-7D22-0BA2-9873-117F25F21541}"/>
              </a:ext>
            </a:extLst>
          </p:cNvPr>
          <p:cNvSpPr>
            <a:spLocks noGrp="1"/>
          </p:cNvSpPr>
          <p:nvPr>
            <p:ph type="sldNum" sz="quarter" idx="12"/>
          </p:nvPr>
        </p:nvSpPr>
        <p:spPr>
          <a:xfrm>
            <a:off x="9448800" y="6534658"/>
            <a:ext cx="2743200" cy="365125"/>
          </a:xfrm>
        </p:spPr>
        <p:txBody>
          <a:bodyPr/>
          <a:lstStyle/>
          <a:p>
            <a:fld id="{27774B5C-6C38-4B36-8E07-21D5EDE52ED5}" type="slidenum">
              <a:rPr lang="en-US" smtClean="0"/>
              <a:pPr/>
              <a:t>18</a:t>
            </a:fld>
            <a:endParaRPr lang="en-US" dirty="0"/>
          </a:p>
        </p:txBody>
      </p:sp>
      <p:pic>
        <p:nvPicPr>
          <p:cNvPr id="8" name="Picture 7">
            <a:extLst>
              <a:ext uri="{FF2B5EF4-FFF2-40B4-BE49-F238E27FC236}">
                <a16:creationId xmlns:a16="http://schemas.microsoft.com/office/drawing/2014/main" id="{023D428D-2D4C-D0FB-8440-E530B2F99570}"/>
              </a:ext>
            </a:extLst>
          </p:cNvPr>
          <p:cNvPicPr>
            <a:picLocks noChangeAspect="1"/>
          </p:cNvPicPr>
          <p:nvPr/>
        </p:nvPicPr>
        <p:blipFill>
          <a:blip r:embed="rId3"/>
          <a:stretch>
            <a:fillRect/>
          </a:stretch>
        </p:blipFill>
        <p:spPr>
          <a:xfrm>
            <a:off x="1925781" y="1462913"/>
            <a:ext cx="8340437" cy="4828032"/>
          </a:xfrm>
          <a:prstGeom prst="rect">
            <a:avLst/>
          </a:prstGeom>
        </p:spPr>
      </p:pic>
    </p:spTree>
    <p:extLst>
      <p:ext uri="{BB962C8B-B14F-4D97-AF65-F5344CB8AC3E}">
        <p14:creationId xmlns:p14="http://schemas.microsoft.com/office/powerpoint/2010/main" val="3413238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19200"/>
          </a:xfrm>
        </p:spPr>
        <p:txBody>
          <a:bodyPr>
            <a:noAutofit/>
          </a:bodyPr>
          <a:lstStyle/>
          <a:p>
            <a:pPr marL="92075" indent="-6350" algn="ctr" defTabSz="914400" fontAlgn="base">
              <a:lnSpc>
                <a:spcPct val="120000"/>
              </a:lnSpc>
              <a:spcAft>
                <a:spcPct val="0"/>
              </a:spcAft>
              <a:tabLst>
                <a:tab pos="1160463" algn="l"/>
              </a:tabLst>
            </a:pPr>
            <a:r>
              <a:rPr lang="en-US" sz="2600" dirty="0">
                <a:solidFill>
                  <a:srgbClr val="1A3450"/>
                </a:solidFill>
              </a:rPr>
              <a:t>ECB RATE HIKES ARE ALSO AFFECTING RETAIL DEPOSIT AND LENDING RATES, THOUGH PASSTHROUGH HAS BEEN MORE LIMITED IN MALTA</a:t>
            </a:r>
            <a:endParaRPr lang="en-GB" sz="2600" b="1" dirty="0">
              <a:solidFill>
                <a:srgbClr val="FF0000"/>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1D2080E6-7D22-0BA2-9873-117F25F21541}"/>
              </a:ext>
            </a:extLst>
          </p:cNvPr>
          <p:cNvSpPr>
            <a:spLocks noGrp="1"/>
          </p:cNvSpPr>
          <p:nvPr>
            <p:ph type="sldNum" sz="quarter" idx="12"/>
          </p:nvPr>
        </p:nvSpPr>
        <p:spPr>
          <a:xfrm>
            <a:off x="9448800" y="6534658"/>
            <a:ext cx="2743200" cy="365125"/>
          </a:xfrm>
        </p:spPr>
        <p:txBody>
          <a:bodyPr/>
          <a:lstStyle/>
          <a:p>
            <a:fld id="{27774B5C-6C38-4B36-8E07-21D5EDE52ED5}" type="slidenum">
              <a:rPr lang="en-US" smtClean="0"/>
              <a:pPr/>
              <a:t>19</a:t>
            </a:fld>
            <a:endParaRPr lang="en-US" dirty="0"/>
          </a:p>
        </p:txBody>
      </p:sp>
      <p:pic>
        <p:nvPicPr>
          <p:cNvPr id="3" name="Picture 2">
            <a:extLst>
              <a:ext uri="{FF2B5EF4-FFF2-40B4-BE49-F238E27FC236}">
                <a16:creationId xmlns:a16="http://schemas.microsoft.com/office/drawing/2014/main" id="{BB208A83-57A3-B480-7BE0-5DA69CB0648C}"/>
              </a:ext>
            </a:extLst>
          </p:cNvPr>
          <p:cNvPicPr>
            <a:picLocks noChangeAspect="1"/>
          </p:cNvPicPr>
          <p:nvPr/>
        </p:nvPicPr>
        <p:blipFill>
          <a:blip r:embed="rId3"/>
          <a:stretch>
            <a:fillRect/>
          </a:stretch>
        </p:blipFill>
        <p:spPr>
          <a:xfrm>
            <a:off x="2459182" y="1385454"/>
            <a:ext cx="7273636" cy="4627419"/>
          </a:xfrm>
          <a:prstGeom prst="rect">
            <a:avLst/>
          </a:prstGeom>
        </p:spPr>
      </p:pic>
    </p:spTree>
    <p:extLst>
      <p:ext uri="{BB962C8B-B14F-4D97-AF65-F5344CB8AC3E}">
        <p14:creationId xmlns:p14="http://schemas.microsoft.com/office/powerpoint/2010/main" val="1197000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55266"/>
            <a:ext cx="12192000" cy="997527"/>
          </a:xfrm>
        </p:spPr>
        <p:txBody>
          <a:bodyPr>
            <a:normAutofit/>
          </a:bodyPr>
          <a:lstStyle/>
          <a:p>
            <a:pPr algn="ctr"/>
            <a:r>
              <a:rPr lang="en-US" sz="3600" b="1" dirty="0">
                <a:solidFill>
                  <a:schemeClr val="accent1">
                    <a:lumMod val="50000"/>
                  </a:schemeClr>
                </a:solidFill>
                <a:latin typeface="Arial" panose="020B0604020202020204" pitchFamily="34" charset="0"/>
                <a:ea typeface="Futura" panose="02020800000000000000" charset="0"/>
                <a:cs typeface="Arial" panose="020B0604020202020204" pitchFamily="34" charset="0"/>
              </a:rPr>
              <a:t>Inflation Developments </a:t>
            </a:r>
            <a:endParaRPr lang="en-GB" sz="3600" b="1" dirty="0">
              <a:solidFill>
                <a:schemeClr val="accent1">
                  <a:lumMod val="50000"/>
                </a:schemeClr>
              </a:solidFill>
              <a:latin typeface="Arial" panose="020B0604020202020204" pitchFamily="34" charset="0"/>
              <a:ea typeface="Futura" panose="02020800000000000000" charset="0"/>
              <a:cs typeface="Arial" panose="020B0604020202020204" pitchFamily="34" charset="0"/>
            </a:endParaRPr>
          </a:p>
        </p:txBody>
      </p:sp>
      <p:sp>
        <p:nvSpPr>
          <p:cNvPr id="4" name="Slide Number Placeholder 3">
            <a:extLst>
              <a:ext uri="{FF2B5EF4-FFF2-40B4-BE49-F238E27FC236}">
                <a16:creationId xmlns:a16="http://schemas.microsoft.com/office/drawing/2014/main" id="{77BF05E5-9FD9-8CA7-C1FC-7D110EB470A4}"/>
              </a:ext>
            </a:extLst>
          </p:cNvPr>
          <p:cNvSpPr>
            <a:spLocks noGrp="1"/>
          </p:cNvSpPr>
          <p:nvPr>
            <p:ph type="sldNum" sz="quarter" idx="12"/>
          </p:nvPr>
        </p:nvSpPr>
        <p:spPr>
          <a:xfrm>
            <a:off x="10781070" y="6563032"/>
            <a:ext cx="1410929" cy="324465"/>
          </a:xfrm>
        </p:spPr>
        <p:txBody>
          <a:bodyPr/>
          <a:lstStyle/>
          <a:p>
            <a:fld id="{27774B5C-6C38-4B36-8E07-21D5EDE52ED5}" type="slidenum">
              <a:rPr lang="en-US" smtClean="0"/>
              <a:pPr/>
              <a:t>2</a:t>
            </a:fld>
            <a:endParaRPr lang="en-US" dirty="0"/>
          </a:p>
        </p:txBody>
      </p:sp>
    </p:spTree>
    <p:extLst>
      <p:ext uri="{BB962C8B-B14F-4D97-AF65-F5344CB8AC3E}">
        <p14:creationId xmlns:p14="http://schemas.microsoft.com/office/powerpoint/2010/main" val="1002250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19200"/>
          </a:xfrm>
        </p:spPr>
        <p:txBody>
          <a:bodyPr>
            <a:noAutofit/>
          </a:bodyPr>
          <a:lstStyle/>
          <a:p>
            <a:pPr marL="92075" indent="-6350" algn="ctr" defTabSz="914400" fontAlgn="base">
              <a:lnSpc>
                <a:spcPct val="120000"/>
              </a:lnSpc>
              <a:spcAft>
                <a:spcPct val="0"/>
              </a:spcAft>
              <a:tabLst>
                <a:tab pos="1160463" algn="l"/>
              </a:tabLst>
            </a:pPr>
            <a:r>
              <a:rPr lang="en-US" sz="2600" dirty="0">
                <a:solidFill>
                  <a:srgbClr val="1A3450"/>
                </a:solidFill>
              </a:rPr>
              <a:t>ECB RATE HIKES ARE ALSO AFFECTING RETAIL DEPOSIT AND LENDING RATES, THOUGH PASSTHROUGH HAS BEEN MORE LIMITED IN MALTA</a:t>
            </a:r>
            <a:endParaRPr lang="en-GB" sz="2600" b="1" dirty="0">
              <a:solidFill>
                <a:srgbClr val="FF0000"/>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1D2080E6-7D22-0BA2-9873-117F25F21541}"/>
              </a:ext>
            </a:extLst>
          </p:cNvPr>
          <p:cNvSpPr>
            <a:spLocks noGrp="1"/>
          </p:cNvSpPr>
          <p:nvPr>
            <p:ph type="sldNum" sz="quarter" idx="12"/>
          </p:nvPr>
        </p:nvSpPr>
        <p:spPr>
          <a:xfrm>
            <a:off x="9448800" y="6534658"/>
            <a:ext cx="2743200" cy="365125"/>
          </a:xfrm>
        </p:spPr>
        <p:txBody>
          <a:bodyPr/>
          <a:lstStyle/>
          <a:p>
            <a:fld id="{27774B5C-6C38-4B36-8E07-21D5EDE52ED5}" type="slidenum">
              <a:rPr lang="en-US" smtClean="0"/>
              <a:pPr/>
              <a:t>20</a:t>
            </a:fld>
            <a:endParaRPr lang="en-US" dirty="0"/>
          </a:p>
        </p:txBody>
      </p:sp>
      <p:pic>
        <p:nvPicPr>
          <p:cNvPr id="3" name="Picture 2">
            <a:extLst>
              <a:ext uri="{FF2B5EF4-FFF2-40B4-BE49-F238E27FC236}">
                <a16:creationId xmlns:a16="http://schemas.microsoft.com/office/drawing/2014/main" id="{715C752D-BE70-6943-A0BC-5AF04813F124}"/>
              </a:ext>
            </a:extLst>
          </p:cNvPr>
          <p:cNvPicPr>
            <a:picLocks noChangeAspect="1"/>
          </p:cNvPicPr>
          <p:nvPr/>
        </p:nvPicPr>
        <p:blipFill>
          <a:blip r:embed="rId3"/>
          <a:stretch>
            <a:fillRect/>
          </a:stretch>
        </p:blipFill>
        <p:spPr>
          <a:xfrm>
            <a:off x="2209800" y="1565564"/>
            <a:ext cx="7772400" cy="4450426"/>
          </a:xfrm>
          <a:prstGeom prst="rect">
            <a:avLst/>
          </a:prstGeom>
        </p:spPr>
      </p:pic>
    </p:spTree>
    <p:extLst>
      <p:ext uri="{BB962C8B-B14F-4D97-AF65-F5344CB8AC3E}">
        <p14:creationId xmlns:p14="http://schemas.microsoft.com/office/powerpoint/2010/main" val="2641604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19200"/>
          </a:xfrm>
        </p:spPr>
        <p:txBody>
          <a:bodyPr>
            <a:noAutofit/>
          </a:bodyPr>
          <a:lstStyle/>
          <a:p>
            <a:pPr marL="92075" indent="-6350" algn="ctr" defTabSz="914400" fontAlgn="base">
              <a:lnSpc>
                <a:spcPct val="120000"/>
              </a:lnSpc>
              <a:spcAft>
                <a:spcPct val="0"/>
              </a:spcAft>
              <a:tabLst>
                <a:tab pos="1160463" algn="l"/>
              </a:tabLst>
            </a:pPr>
            <a:r>
              <a:rPr lang="en-US" sz="2600" dirty="0">
                <a:solidFill>
                  <a:srgbClr val="1A3450"/>
                </a:solidFill>
              </a:rPr>
              <a:t>TIGHTER MONETARY POLICY IS ESSENTIAL FOR INFLATION TO RETURN TOWARDS THE POLICY AIM OF 2%</a:t>
            </a:r>
            <a:endParaRPr lang="en-GB" sz="2600" b="1" dirty="0">
              <a:solidFill>
                <a:srgbClr val="FF0000"/>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1D2080E6-7D22-0BA2-9873-117F25F21541}"/>
              </a:ext>
            </a:extLst>
          </p:cNvPr>
          <p:cNvSpPr>
            <a:spLocks noGrp="1"/>
          </p:cNvSpPr>
          <p:nvPr>
            <p:ph type="sldNum" sz="quarter" idx="12"/>
          </p:nvPr>
        </p:nvSpPr>
        <p:spPr>
          <a:xfrm>
            <a:off x="9448800" y="6534658"/>
            <a:ext cx="2743200" cy="365125"/>
          </a:xfrm>
        </p:spPr>
        <p:txBody>
          <a:bodyPr/>
          <a:lstStyle/>
          <a:p>
            <a:fld id="{27774B5C-6C38-4B36-8E07-21D5EDE52ED5}" type="slidenum">
              <a:rPr lang="en-US" smtClean="0"/>
              <a:pPr/>
              <a:t>21</a:t>
            </a:fld>
            <a:endParaRPr lang="en-US" dirty="0"/>
          </a:p>
        </p:txBody>
      </p:sp>
      <p:sp>
        <p:nvSpPr>
          <p:cNvPr id="4" name="TextBox 3">
            <a:extLst>
              <a:ext uri="{FF2B5EF4-FFF2-40B4-BE49-F238E27FC236}">
                <a16:creationId xmlns:a16="http://schemas.microsoft.com/office/drawing/2014/main" id="{6FF98A10-6319-3523-4E94-F3599B66A377}"/>
              </a:ext>
            </a:extLst>
          </p:cNvPr>
          <p:cNvSpPr txBox="1"/>
          <p:nvPr/>
        </p:nvSpPr>
        <p:spPr>
          <a:xfrm>
            <a:off x="245326" y="1216263"/>
            <a:ext cx="11715026" cy="5140190"/>
          </a:xfrm>
          <a:prstGeom prst="rect">
            <a:avLst/>
          </a:prstGeom>
          <a:noFill/>
        </p:spPr>
        <p:txBody>
          <a:bodyPr wrap="square" rtlCol="0">
            <a:spAutoFit/>
          </a:bodyPr>
          <a:lstStyle/>
          <a:p>
            <a:pPr marL="285750" marR="0" indent="-285750" algn="just">
              <a:lnSpc>
                <a:spcPct val="107000"/>
              </a:lnSpc>
              <a:spcBef>
                <a:spcPts val="0"/>
              </a:spcBef>
              <a:spcAft>
                <a:spcPts val="800"/>
              </a:spcAft>
              <a:buFont typeface="Arial" panose="020B0604020202020204" pitchFamily="34" charset="0"/>
              <a:buChar char="•"/>
            </a:pPr>
            <a:r>
              <a:rPr lang="en-US"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While nominal interest rates have increased significantly since July 2022, they may need to increase further as long as euro area HICP inflation continues to exceed the ECB’s policy target of 2%.</a:t>
            </a:r>
          </a:p>
          <a:p>
            <a:pPr marL="285750" marR="0" indent="-285750" algn="just">
              <a:lnSpc>
                <a:spcPct val="107000"/>
              </a:lnSpc>
              <a:spcBef>
                <a:spcPts val="0"/>
              </a:spcBef>
              <a:spcAft>
                <a:spcPts val="800"/>
              </a:spcAft>
              <a:buFont typeface="Arial" panose="020B0604020202020204" pitchFamily="34" charset="0"/>
              <a:buChar char="•"/>
            </a:pPr>
            <a:r>
              <a:rPr lang="en-US"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This implies higher borrowing costs for government and the private sector and all else equal, (s)lower growth.</a:t>
            </a:r>
          </a:p>
          <a:p>
            <a:pPr marL="285750" marR="0" indent="-285750" algn="just">
              <a:lnSpc>
                <a:spcPct val="107000"/>
              </a:lnSpc>
              <a:spcBef>
                <a:spcPts val="0"/>
              </a:spcBef>
              <a:spcAft>
                <a:spcPts val="800"/>
              </a:spcAft>
              <a:buFont typeface="Arial" panose="020B0604020202020204" pitchFamily="34" charset="0"/>
              <a:buChar char="•"/>
            </a:pPr>
            <a:r>
              <a:rPr lang="en-US"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However, failing to act decisively can be more costly. If inflation persists, markets and the general public would lose confidence in the central bank’s commitment to fight inflation, potentially propagating into unanchored inflation expectations, stronger wage demands and new cost/price pressures.  Financial costs could also increase further, as investors seek compensation for another round of price increases.</a:t>
            </a:r>
          </a:p>
          <a:p>
            <a:pPr marL="285750" marR="0" indent="-285750" algn="just">
              <a:lnSpc>
                <a:spcPct val="107000"/>
              </a:lnSpc>
              <a:spcBef>
                <a:spcPts val="0"/>
              </a:spcBef>
              <a:spcAft>
                <a:spcPts val="800"/>
              </a:spcAft>
              <a:buFont typeface="Arial" panose="020B0604020202020204" pitchFamily="34" charset="0"/>
              <a:buChar char="•"/>
            </a:pPr>
            <a:r>
              <a:rPr lang="en-US"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It is essential that fiscal policy pulls the same rope.</a:t>
            </a:r>
          </a:p>
          <a:p>
            <a:pPr marL="742950" lvl="1" indent="-285750" algn="just">
              <a:lnSpc>
                <a:spcPct val="107000"/>
              </a:lnSpc>
              <a:spcAft>
                <a:spcPts val="800"/>
              </a:spcAft>
              <a:buFont typeface="Arial" panose="020B0604020202020204" pitchFamily="34" charset="0"/>
              <a:buChar char="•"/>
            </a:pPr>
            <a:r>
              <a:rPr lang="en-US" dirty="0"/>
              <a:t>Inflation mitigating measures have been instrumental in limiting inflationary pressures in Malta, by breaking the link between international energy prices and domestic consumer prices for energy.</a:t>
            </a:r>
          </a:p>
          <a:p>
            <a:pPr marL="742950" lvl="1" indent="-285750" algn="just">
              <a:lnSpc>
                <a:spcPct val="107000"/>
              </a:lnSpc>
              <a:spcAft>
                <a:spcPts val="800"/>
              </a:spcAft>
              <a:buFont typeface="Arial" panose="020B0604020202020204" pitchFamily="34" charset="0"/>
              <a:buChar char="•"/>
            </a:pPr>
            <a:r>
              <a:rPr lang="en-US"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Nevertheless, inflation for non-energy items has been close/above corresponding euro area figures, partly reflecting the healthy balance sheet position of households and very </a:t>
            </a:r>
            <a:r>
              <a:rPr lang="en-US" dirty="0" err="1">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favourable</a:t>
            </a:r>
            <a:r>
              <a:rPr lang="en-US"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labour</a:t>
            </a:r>
            <a:r>
              <a:rPr lang="en-US"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 market conditions, which support demand.</a:t>
            </a:r>
          </a:p>
          <a:p>
            <a:pPr marL="742950" lvl="1" indent="-285750" algn="just">
              <a:lnSpc>
                <a:spcPct val="107000"/>
              </a:lnSpc>
              <a:spcAft>
                <a:spcPts val="800"/>
              </a:spcAft>
              <a:buFont typeface="Arial" panose="020B0604020202020204" pitchFamily="34" charset="0"/>
              <a:buChar char="•"/>
            </a:pPr>
            <a:r>
              <a:rPr lang="en-US"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Untargeted fiscal support measures could be lifting demand further at a time when monetary policy is trying to bring it down, possibly undermining efforts to appease the lowest income groups.  </a:t>
            </a:r>
          </a:p>
        </p:txBody>
      </p:sp>
    </p:spTree>
    <p:extLst>
      <p:ext uri="{BB962C8B-B14F-4D97-AF65-F5344CB8AC3E}">
        <p14:creationId xmlns:p14="http://schemas.microsoft.com/office/powerpoint/2010/main" val="1772940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55266"/>
            <a:ext cx="12192000" cy="997527"/>
          </a:xfrm>
        </p:spPr>
        <p:txBody>
          <a:bodyPr>
            <a:normAutofit/>
          </a:bodyPr>
          <a:lstStyle/>
          <a:p>
            <a:pPr algn="ctr"/>
            <a:r>
              <a:rPr lang="en-US" sz="3600" b="1" dirty="0">
                <a:solidFill>
                  <a:schemeClr val="accent1">
                    <a:lumMod val="50000"/>
                  </a:schemeClr>
                </a:solidFill>
                <a:latin typeface="Arial" panose="020B0604020202020204" pitchFamily="34" charset="0"/>
                <a:ea typeface="Futura" panose="02020800000000000000" charset="0"/>
                <a:cs typeface="Arial" panose="020B0604020202020204" pitchFamily="34" charset="0"/>
              </a:rPr>
              <a:t>Reserve Slides </a:t>
            </a:r>
            <a:endParaRPr lang="en-GB" sz="3600" b="1" dirty="0">
              <a:solidFill>
                <a:schemeClr val="accent1">
                  <a:lumMod val="50000"/>
                </a:schemeClr>
              </a:solidFill>
              <a:latin typeface="Arial" panose="020B0604020202020204" pitchFamily="34" charset="0"/>
              <a:ea typeface="Futura" panose="02020800000000000000" charset="0"/>
              <a:cs typeface="Arial" panose="020B0604020202020204" pitchFamily="34" charset="0"/>
            </a:endParaRPr>
          </a:p>
        </p:txBody>
      </p:sp>
      <p:sp>
        <p:nvSpPr>
          <p:cNvPr id="4" name="Slide Number Placeholder 3">
            <a:extLst>
              <a:ext uri="{FF2B5EF4-FFF2-40B4-BE49-F238E27FC236}">
                <a16:creationId xmlns:a16="http://schemas.microsoft.com/office/drawing/2014/main" id="{77BF05E5-9FD9-8CA7-C1FC-7D110EB470A4}"/>
              </a:ext>
            </a:extLst>
          </p:cNvPr>
          <p:cNvSpPr>
            <a:spLocks noGrp="1"/>
          </p:cNvSpPr>
          <p:nvPr>
            <p:ph type="sldNum" sz="quarter" idx="12"/>
          </p:nvPr>
        </p:nvSpPr>
        <p:spPr>
          <a:xfrm>
            <a:off x="10781070" y="6563032"/>
            <a:ext cx="1410929" cy="324465"/>
          </a:xfrm>
        </p:spPr>
        <p:txBody>
          <a:bodyPr/>
          <a:lstStyle/>
          <a:p>
            <a:fld id="{27774B5C-6C38-4B36-8E07-21D5EDE52ED5}" type="slidenum">
              <a:rPr lang="en-US" smtClean="0"/>
              <a:pPr/>
              <a:t>22</a:t>
            </a:fld>
            <a:endParaRPr lang="en-US" dirty="0"/>
          </a:p>
        </p:txBody>
      </p:sp>
    </p:spTree>
    <p:extLst>
      <p:ext uri="{BB962C8B-B14F-4D97-AF65-F5344CB8AC3E}">
        <p14:creationId xmlns:p14="http://schemas.microsoft.com/office/powerpoint/2010/main" val="2233997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D2080E6-7D22-0BA2-9873-117F25F21541}"/>
              </a:ext>
            </a:extLst>
          </p:cNvPr>
          <p:cNvSpPr>
            <a:spLocks noGrp="1"/>
          </p:cNvSpPr>
          <p:nvPr>
            <p:ph type="sldNum" sz="quarter" idx="12"/>
          </p:nvPr>
        </p:nvSpPr>
        <p:spPr>
          <a:xfrm>
            <a:off x="9448800" y="6534658"/>
            <a:ext cx="2743200" cy="365125"/>
          </a:xfrm>
        </p:spPr>
        <p:txBody>
          <a:bodyPr/>
          <a:lstStyle/>
          <a:p>
            <a:fld id="{27774B5C-6C38-4B36-8E07-21D5EDE52ED5}" type="slidenum">
              <a:rPr lang="en-US" smtClean="0"/>
              <a:pPr/>
              <a:t>23</a:t>
            </a:fld>
            <a:endParaRPr lang="en-US" dirty="0"/>
          </a:p>
        </p:txBody>
      </p:sp>
      <p:sp>
        <p:nvSpPr>
          <p:cNvPr id="4" name="Title 1">
            <a:extLst>
              <a:ext uri="{FF2B5EF4-FFF2-40B4-BE49-F238E27FC236}">
                <a16:creationId xmlns:a16="http://schemas.microsoft.com/office/drawing/2014/main" id="{007A4B58-3A19-9564-B684-49405AA67B7E}"/>
              </a:ext>
            </a:extLst>
          </p:cNvPr>
          <p:cNvSpPr txBox="1">
            <a:spLocks/>
          </p:cNvSpPr>
          <p:nvPr/>
        </p:nvSpPr>
        <p:spPr>
          <a:xfrm>
            <a:off x="20712" y="0"/>
            <a:ext cx="12192000" cy="99752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kern="1200">
                <a:solidFill>
                  <a:schemeClr val="accent1">
                    <a:lumMod val="50000"/>
                  </a:schemeClr>
                </a:solidFill>
                <a:latin typeface="Arial" panose="020B0604020202020204" pitchFamily="34" charset="0"/>
                <a:ea typeface="+mj-ea"/>
                <a:cs typeface="Arial" panose="020B0604020202020204" pitchFamily="34" charset="0"/>
              </a:defRPr>
            </a:lvl1pPr>
          </a:lstStyle>
          <a:p>
            <a:pPr marL="92075" indent="-6350" algn="l" fontAlgn="base">
              <a:lnSpc>
                <a:spcPct val="120000"/>
              </a:lnSpc>
              <a:spcAft>
                <a:spcPct val="0"/>
              </a:spcAft>
            </a:pPr>
            <a:r>
              <a:rPr lang="en-GB" sz="2800" dirty="0">
                <a:solidFill>
                  <a:srgbClr val="1A3450"/>
                </a:solidFill>
              </a:rPr>
              <a:t>Comparison with euro area average and its member countries  </a:t>
            </a:r>
            <a:endParaRPr lang="en-GB" sz="1600" dirty="0">
              <a:solidFill>
                <a:srgbClr val="FF0000"/>
              </a:solidFill>
            </a:endParaRPr>
          </a:p>
        </p:txBody>
      </p:sp>
      <p:pic>
        <p:nvPicPr>
          <p:cNvPr id="2" name="Picture 1">
            <a:extLst>
              <a:ext uri="{FF2B5EF4-FFF2-40B4-BE49-F238E27FC236}">
                <a16:creationId xmlns:a16="http://schemas.microsoft.com/office/drawing/2014/main" id="{579417D7-C3FD-E90D-3E63-89A21F592573}"/>
              </a:ext>
            </a:extLst>
          </p:cNvPr>
          <p:cNvPicPr>
            <a:picLocks noChangeAspect="1"/>
          </p:cNvPicPr>
          <p:nvPr/>
        </p:nvPicPr>
        <p:blipFill>
          <a:blip r:embed="rId3"/>
          <a:stretch>
            <a:fillRect/>
          </a:stretch>
        </p:blipFill>
        <p:spPr>
          <a:xfrm>
            <a:off x="692727" y="997527"/>
            <a:ext cx="10404764" cy="5420317"/>
          </a:xfrm>
          <a:prstGeom prst="rect">
            <a:avLst/>
          </a:prstGeom>
        </p:spPr>
      </p:pic>
    </p:spTree>
    <p:extLst>
      <p:ext uri="{BB962C8B-B14F-4D97-AF65-F5344CB8AC3E}">
        <p14:creationId xmlns:p14="http://schemas.microsoft.com/office/powerpoint/2010/main" val="2031912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19200"/>
          </a:xfrm>
        </p:spPr>
        <p:txBody>
          <a:bodyPr>
            <a:noAutofit/>
          </a:bodyPr>
          <a:lstStyle/>
          <a:p>
            <a:pPr marL="92075" indent="-6350" algn="ctr" defTabSz="914400" fontAlgn="base">
              <a:lnSpc>
                <a:spcPct val="120000"/>
              </a:lnSpc>
              <a:spcAft>
                <a:spcPct val="0"/>
              </a:spcAft>
              <a:tabLst>
                <a:tab pos="1160463" algn="l"/>
              </a:tabLst>
            </a:pPr>
            <a:r>
              <a:rPr lang="en-US" sz="2600" dirty="0">
                <a:solidFill>
                  <a:srgbClr val="1A3450"/>
                </a:solidFill>
              </a:rPr>
              <a:t>ECB RATE HIKES ARE ALSO AFFECTING RETAIL DEPOSIT AND LENDING RATES, THOUGH PASSTHROUGH HAS BEEN MORE LIMITED IN MALTA</a:t>
            </a:r>
            <a:endParaRPr lang="en-GB" sz="2600" b="1" dirty="0">
              <a:solidFill>
                <a:srgbClr val="FF0000"/>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1D2080E6-7D22-0BA2-9873-117F25F21541}"/>
              </a:ext>
            </a:extLst>
          </p:cNvPr>
          <p:cNvSpPr>
            <a:spLocks noGrp="1"/>
          </p:cNvSpPr>
          <p:nvPr>
            <p:ph type="sldNum" sz="quarter" idx="12"/>
          </p:nvPr>
        </p:nvSpPr>
        <p:spPr>
          <a:xfrm>
            <a:off x="9448800" y="6534658"/>
            <a:ext cx="2743200" cy="365125"/>
          </a:xfrm>
        </p:spPr>
        <p:txBody>
          <a:bodyPr/>
          <a:lstStyle/>
          <a:p>
            <a:fld id="{27774B5C-6C38-4B36-8E07-21D5EDE52ED5}" type="slidenum">
              <a:rPr lang="en-US" smtClean="0"/>
              <a:pPr/>
              <a:t>24</a:t>
            </a:fld>
            <a:endParaRPr lang="en-US" dirty="0"/>
          </a:p>
        </p:txBody>
      </p:sp>
      <p:pic>
        <p:nvPicPr>
          <p:cNvPr id="3" name="Picture 2">
            <a:extLst>
              <a:ext uri="{FF2B5EF4-FFF2-40B4-BE49-F238E27FC236}">
                <a16:creationId xmlns:a16="http://schemas.microsoft.com/office/drawing/2014/main" id="{EE0B6C82-02F3-3063-39FB-4849BAECCC11}"/>
              </a:ext>
            </a:extLst>
          </p:cNvPr>
          <p:cNvPicPr>
            <a:picLocks noChangeAspect="1"/>
          </p:cNvPicPr>
          <p:nvPr/>
        </p:nvPicPr>
        <p:blipFill>
          <a:blip r:embed="rId3"/>
          <a:stretch>
            <a:fillRect/>
          </a:stretch>
        </p:blipFill>
        <p:spPr>
          <a:xfrm>
            <a:off x="2147455" y="1219200"/>
            <a:ext cx="7897090" cy="4810549"/>
          </a:xfrm>
          <a:prstGeom prst="rect">
            <a:avLst/>
          </a:prstGeom>
        </p:spPr>
      </p:pic>
    </p:spTree>
    <p:extLst>
      <p:ext uri="{BB962C8B-B14F-4D97-AF65-F5344CB8AC3E}">
        <p14:creationId xmlns:p14="http://schemas.microsoft.com/office/powerpoint/2010/main" val="1577184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19200"/>
          </a:xfrm>
        </p:spPr>
        <p:txBody>
          <a:bodyPr>
            <a:noAutofit/>
          </a:bodyPr>
          <a:lstStyle/>
          <a:p>
            <a:pPr marL="92075" indent="-6350" algn="ctr" defTabSz="914400" fontAlgn="base">
              <a:lnSpc>
                <a:spcPct val="120000"/>
              </a:lnSpc>
              <a:spcAft>
                <a:spcPct val="0"/>
              </a:spcAft>
              <a:tabLst>
                <a:tab pos="1160463" algn="l"/>
              </a:tabLst>
            </a:pPr>
            <a:r>
              <a:rPr lang="en-US" sz="2600" dirty="0">
                <a:solidFill>
                  <a:srgbClr val="1A3450"/>
                </a:solidFill>
              </a:rPr>
              <a:t>ECB RATE HIKES ARE ALSO AFFECTING RETAIL DEPOSIT AND LENDING RATES, THOUGH PASSTHROUGH HAS BEEN MORE LIMITED IN MALTA</a:t>
            </a:r>
            <a:endParaRPr lang="en-GB" sz="2600" b="1" dirty="0">
              <a:solidFill>
                <a:srgbClr val="FF0000"/>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1D2080E6-7D22-0BA2-9873-117F25F21541}"/>
              </a:ext>
            </a:extLst>
          </p:cNvPr>
          <p:cNvSpPr>
            <a:spLocks noGrp="1"/>
          </p:cNvSpPr>
          <p:nvPr>
            <p:ph type="sldNum" sz="quarter" idx="12"/>
          </p:nvPr>
        </p:nvSpPr>
        <p:spPr>
          <a:xfrm>
            <a:off x="9448800" y="6534658"/>
            <a:ext cx="2743200" cy="365125"/>
          </a:xfrm>
        </p:spPr>
        <p:txBody>
          <a:bodyPr/>
          <a:lstStyle/>
          <a:p>
            <a:fld id="{27774B5C-6C38-4B36-8E07-21D5EDE52ED5}" type="slidenum">
              <a:rPr lang="en-US" smtClean="0"/>
              <a:pPr/>
              <a:t>25</a:t>
            </a:fld>
            <a:endParaRPr lang="en-US" dirty="0"/>
          </a:p>
        </p:txBody>
      </p:sp>
      <p:pic>
        <p:nvPicPr>
          <p:cNvPr id="3" name="Picture 2">
            <a:extLst>
              <a:ext uri="{FF2B5EF4-FFF2-40B4-BE49-F238E27FC236}">
                <a16:creationId xmlns:a16="http://schemas.microsoft.com/office/drawing/2014/main" id="{C8A0E99B-29D7-92E9-D3CC-A6A15B17A45F}"/>
              </a:ext>
            </a:extLst>
          </p:cNvPr>
          <p:cNvPicPr>
            <a:picLocks noChangeAspect="1"/>
          </p:cNvPicPr>
          <p:nvPr/>
        </p:nvPicPr>
        <p:blipFill>
          <a:blip r:embed="rId3"/>
          <a:stretch>
            <a:fillRect/>
          </a:stretch>
        </p:blipFill>
        <p:spPr>
          <a:xfrm>
            <a:off x="2071255" y="1391359"/>
            <a:ext cx="8049491" cy="4407790"/>
          </a:xfrm>
          <a:prstGeom prst="rect">
            <a:avLst/>
          </a:prstGeom>
        </p:spPr>
      </p:pic>
    </p:spTree>
    <p:extLst>
      <p:ext uri="{BB962C8B-B14F-4D97-AF65-F5344CB8AC3E}">
        <p14:creationId xmlns:p14="http://schemas.microsoft.com/office/powerpoint/2010/main" val="532068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92075" indent="-6350" algn="l" defTabSz="914400" fontAlgn="base">
              <a:lnSpc>
                <a:spcPct val="120000"/>
              </a:lnSpc>
              <a:spcAft>
                <a:spcPct val="0"/>
              </a:spcAft>
            </a:pPr>
            <a:r>
              <a:rPr lang="en-GB" sz="2800" b="1" dirty="0">
                <a:solidFill>
                  <a:srgbClr val="1A3450"/>
                </a:solidFill>
                <a:latin typeface="Arial" panose="020B0604020202020204" pitchFamily="34" charset="0"/>
                <a:cs typeface="Arial" panose="020B0604020202020204" pitchFamily="34" charset="0"/>
              </a:rPr>
              <a:t>Inflation measures since 1997</a:t>
            </a:r>
            <a:endParaRPr lang="en-GB" sz="1600" b="1" dirty="0">
              <a:solidFill>
                <a:srgbClr val="FF0000"/>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1D2080E6-7D22-0BA2-9873-117F25F21541}"/>
              </a:ext>
            </a:extLst>
          </p:cNvPr>
          <p:cNvSpPr>
            <a:spLocks noGrp="1"/>
          </p:cNvSpPr>
          <p:nvPr>
            <p:ph type="sldNum" sz="quarter" idx="12"/>
          </p:nvPr>
        </p:nvSpPr>
        <p:spPr>
          <a:xfrm>
            <a:off x="9448800" y="6534658"/>
            <a:ext cx="2743200" cy="365125"/>
          </a:xfrm>
        </p:spPr>
        <p:txBody>
          <a:bodyPr/>
          <a:lstStyle/>
          <a:p>
            <a:fld id="{27774B5C-6C38-4B36-8E07-21D5EDE52ED5}" type="slidenum">
              <a:rPr lang="en-US" smtClean="0"/>
              <a:pPr/>
              <a:t>3</a:t>
            </a:fld>
            <a:endParaRPr lang="en-US" dirty="0"/>
          </a:p>
        </p:txBody>
      </p:sp>
      <p:pic>
        <p:nvPicPr>
          <p:cNvPr id="3" name="Picture 2">
            <a:extLst>
              <a:ext uri="{FF2B5EF4-FFF2-40B4-BE49-F238E27FC236}">
                <a16:creationId xmlns:a16="http://schemas.microsoft.com/office/drawing/2014/main" id="{BC73F3F4-106E-1DBD-AC81-A8DBC6AA9EDE}"/>
              </a:ext>
            </a:extLst>
          </p:cNvPr>
          <p:cNvPicPr>
            <a:picLocks noChangeAspect="1"/>
          </p:cNvPicPr>
          <p:nvPr/>
        </p:nvPicPr>
        <p:blipFill>
          <a:blip r:embed="rId3"/>
          <a:stretch>
            <a:fillRect/>
          </a:stretch>
        </p:blipFill>
        <p:spPr>
          <a:xfrm>
            <a:off x="786371" y="823342"/>
            <a:ext cx="10619258" cy="5211316"/>
          </a:xfrm>
          <a:prstGeom prst="rect">
            <a:avLst/>
          </a:prstGeom>
        </p:spPr>
      </p:pic>
    </p:spTree>
    <p:extLst>
      <p:ext uri="{BB962C8B-B14F-4D97-AF65-F5344CB8AC3E}">
        <p14:creationId xmlns:p14="http://schemas.microsoft.com/office/powerpoint/2010/main" val="3564461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D2080E6-7D22-0BA2-9873-117F25F21541}"/>
              </a:ext>
            </a:extLst>
          </p:cNvPr>
          <p:cNvSpPr>
            <a:spLocks noGrp="1"/>
          </p:cNvSpPr>
          <p:nvPr>
            <p:ph type="sldNum" sz="quarter" idx="12"/>
          </p:nvPr>
        </p:nvSpPr>
        <p:spPr>
          <a:xfrm>
            <a:off x="9448800" y="6534658"/>
            <a:ext cx="2743200" cy="365125"/>
          </a:xfrm>
        </p:spPr>
        <p:txBody>
          <a:bodyPr/>
          <a:lstStyle/>
          <a:p>
            <a:fld id="{27774B5C-6C38-4B36-8E07-21D5EDE52ED5}" type="slidenum">
              <a:rPr lang="en-US" smtClean="0"/>
              <a:pPr/>
              <a:t>4</a:t>
            </a:fld>
            <a:endParaRPr lang="en-US" dirty="0"/>
          </a:p>
        </p:txBody>
      </p:sp>
      <p:sp>
        <p:nvSpPr>
          <p:cNvPr id="4" name="Title 1">
            <a:extLst>
              <a:ext uri="{FF2B5EF4-FFF2-40B4-BE49-F238E27FC236}">
                <a16:creationId xmlns:a16="http://schemas.microsoft.com/office/drawing/2014/main" id="{007A4B58-3A19-9564-B684-49405AA67B7E}"/>
              </a:ext>
            </a:extLst>
          </p:cNvPr>
          <p:cNvSpPr txBox="1">
            <a:spLocks/>
          </p:cNvSpPr>
          <p:nvPr/>
        </p:nvSpPr>
        <p:spPr>
          <a:xfrm>
            <a:off x="20712" y="0"/>
            <a:ext cx="12192000" cy="99752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kern="1200">
                <a:solidFill>
                  <a:schemeClr val="accent1">
                    <a:lumMod val="50000"/>
                  </a:schemeClr>
                </a:solidFill>
                <a:latin typeface="Arial" panose="020B0604020202020204" pitchFamily="34" charset="0"/>
                <a:ea typeface="+mj-ea"/>
                <a:cs typeface="Arial" panose="020B0604020202020204" pitchFamily="34" charset="0"/>
              </a:defRPr>
            </a:lvl1pPr>
          </a:lstStyle>
          <a:p>
            <a:pPr marL="92075" indent="-6350" algn="l" fontAlgn="base">
              <a:lnSpc>
                <a:spcPct val="120000"/>
              </a:lnSpc>
              <a:spcAft>
                <a:spcPct val="0"/>
              </a:spcAft>
            </a:pPr>
            <a:r>
              <a:rPr lang="en-GB" sz="2800" dirty="0">
                <a:solidFill>
                  <a:srgbClr val="1A3450"/>
                </a:solidFill>
              </a:rPr>
              <a:t>Main drivers of HICP inflation</a:t>
            </a:r>
            <a:endParaRPr lang="en-GB" sz="1600" dirty="0">
              <a:solidFill>
                <a:srgbClr val="FF0000"/>
              </a:solidFill>
            </a:endParaRPr>
          </a:p>
        </p:txBody>
      </p:sp>
      <p:pic>
        <p:nvPicPr>
          <p:cNvPr id="3" name="Picture 2">
            <a:extLst>
              <a:ext uri="{FF2B5EF4-FFF2-40B4-BE49-F238E27FC236}">
                <a16:creationId xmlns:a16="http://schemas.microsoft.com/office/drawing/2014/main" id="{41105221-CE14-85A4-9F64-C534E9B9DAB4}"/>
              </a:ext>
            </a:extLst>
          </p:cNvPr>
          <p:cNvPicPr>
            <a:picLocks noChangeAspect="1"/>
          </p:cNvPicPr>
          <p:nvPr/>
        </p:nvPicPr>
        <p:blipFill>
          <a:blip r:embed="rId4"/>
          <a:stretch>
            <a:fillRect/>
          </a:stretch>
        </p:blipFill>
        <p:spPr>
          <a:xfrm>
            <a:off x="1399309" y="939377"/>
            <a:ext cx="9393382" cy="4979246"/>
          </a:xfrm>
          <a:prstGeom prst="rect">
            <a:avLst/>
          </a:prstGeom>
        </p:spPr>
      </p:pic>
    </p:spTree>
    <p:extLst>
      <p:ext uri="{BB962C8B-B14F-4D97-AF65-F5344CB8AC3E}">
        <p14:creationId xmlns:p14="http://schemas.microsoft.com/office/powerpoint/2010/main" val="2330803363"/>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D2080E6-7D22-0BA2-9873-117F25F21541}"/>
              </a:ext>
            </a:extLst>
          </p:cNvPr>
          <p:cNvSpPr>
            <a:spLocks noGrp="1"/>
          </p:cNvSpPr>
          <p:nvPr>
            <p:ph type="sldNum" sz="quarter" idx="12"/>
          </p:nvPr>
        </p:nvSpPr>
        <p:spPr>
          <a:xfrm>
            <a:off x="9448800" y="6534658"/>
            <a:ext cx="2743200" cy="365125"/>
          </a:xfrm>
        </p:spPr>
        <p:txBody>
          <a:bodyPr/>
          <a:lstStyle/>
          <a:p>
            <a:fld id="{27774B5C-6C38-4B36-8E07-21D5EDE52ED5}" type="slidenum">
              <a:rPr lang="en-US" smtClean="0"/>
              <a:pPr/>
              <a:t>5</a:t>
            </a:fld>
            <a:endParaRPr lang="en-US" dirty="0"/>
          </a:p>
        </p:txBody>
      </p:sp>
      <p:sp>
        <p:nvSpPr>
          <p:cNvPr id="4" name="Title 1">
            <a:extLst>
              <a:ext uri="{FF2B5EF4-FFF2-40B4-BE49-F238E27FC236}">
                <a16:creationId xmlns:a16="http://schemas.microsoft.com/office/drawing/2014/main" id="{007A4B58-3A19-9564-B684-49405AA67B7E}"/>
              </a:ext>
            </a:extLst>
          </p:cNvPr>
          <p:cNvSpPr txBox="1">
            <a:spLocks/>
          </p:cNvSpPr>
          <p:nvPr/>
        </p:nvSpPr>
        <p:spPr>
          <a:xfrm>
            <a:off x="20712" y="0"/>
            <a:ext cx="12192000" cy="99752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kern="1200">
                <a:solidFill>
                  <a:schemeClr val="accent1">
                    <a:lumMod val="50000"/>
                  </a:schemeClr>
                </a:solidFill>
                <a:latin typeface="Arial" panose="020B0604020202020204" pitchFamily="34" charset="0"/>
                <a:ea typeface="+mj-ea"/>
                <a:cs typeface="Arial" panose="020B0604020202020204" pitchFamily="34" charset="0"/>
              </a:defRPr>
            </a:lvl1pPr>
          </a:lstStyle>
          <a:p>
            <a:pPr marL="92075" indent="-6350" algn="l" fontAlgn="base">
              <a:lnSpc>
                <a:spcPct val="120000"/>
              </a:lnSpc>
              <a:spcAft>
                <a:spcPct val="0"/>
              </a:spcAft>
            </a:pPr>
            <a:r>
              <a:rPr lang="en-GB" sz="2800" dirty="0">
                <a:solidFill>
                  <a:srgbClr val="1A3450"/>
                </a:solidFill>
              </a:rPr>
              <a:t>Main drivers of HICP inflation - Services</a:t>
            </a:r>
            <a:endParaRPr lang="en-GB" sz="1600" dirty="0">
              <a:solidFill>
                <a:srgbClr val="FF0000"/>
              </a:solidFill>
            </a:endParaRPr>
          </a:p>
        </p:txBody>
      </p:sp>
      <p:pic>
        <p:nvPicPr>
          <p:cNvPr id="6" name="Picture 5">
            <a:extLst>
              <a:ext uri="{FF2B5EF4-FFF2-40B4-BE49-F238E27FC236}">
                <a16:creationId xmlns:a16="http://schemas.microsoft.com/office/drawing/2014/main" id="{23F53EEA-15D9-95E6-A64C-5271414D23FF}"/>
              </a:ext>
            </a:extLst>
          </p:cNvPr>
          <p:cNvPicPr>
            <a:picLocks noChangeAspect="1"/>
          </p:cNvPicPr>
          <p:nvPr/>
        </p:nvPicPr>
        <p:blipFill>
          <a:blip r:embed="rId4"/>
          <a:stretch>
            <a:fillRect/>
          </a:stretch>
        </p:blipFill>
        <p:spPr>
          <a:xfrm>
            <a:off x="942109" y="997527"/>
            <a:ext cx="10564021" cy="5209309"/>
          </a:xfrm>
          <a:prstGeom prst="rect">
            <a:avLst/>
          </a:prstGeom>
        </p:spPr>
      </p:pic>
    </p:spTree>
    <p:extLst>
      <p:ext uri="{BB962C8B-B14F-4D97-AF65-F5344CB8AC3E}">
        <p14:creationId xmlns:p14="http://schemas.microsoft.com/office/powerpoint/2010/main" val="392801608"/>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D2080E6-7D22-0BA2-9873-117F25F21541}"/>
              </a:ext>
            </a:extLst>
          </p:cNvPr>
          <p:cNvSpPr>
            <a:spLocks noGrp="1"/>
          </p:cNvSpPr>
          <p:nvPr>
            <p:ph type="sldNum" sz="quarter" idx="12"/>
          </p:nvPr>
        </p:nvSpPr>
        <p:spPr>
          <a:xfrm>
            <a:off x="9448800" y="6534658"/>
            <a:ext cx="2743200" cy="365125"/>
          </a:xfrm>
        </p:spPr>
        <p:txBody>
          <a:bodyPr/>
          <a:lstStyle/>
          <a:p>
            <a:fld id="{27774B5C-6C38-4B36-8E07-21D5EDE52ED5}" type="slidenum">
              <a:rPr lang="en-US" smtClean="0"/>
              <a:pPr/>
              <a:t>6</a:t>
            </a:fld>
            <a:endParaRPr lang="en-US" dirty="0"/>
          </a:p>
        </p:txBody>
      </p:sp>
      <p:sp>
        <p:nvSpPr>
          <p:cNvPr id="4" name="Title 1">
            <a:extLst>
              <a:ext uri="{FF2B5EF4-FFF2-40B4-BE49-F238E27FC236}">
                <a16:creationId xmlns:a16="http://schemas.microsoft.com/office/drawing/2014/main" id="{007A4B58-3A19-9564-B684-49405AA67B7E}"/>
              </a:ext>
            </a:extLst>
          </p:cNvPr>
          <p:cNvSpPr txBox="1">
            <a:spLocks/>
          </p:cNvSpPr>
          <p:nvPr/>
        </p:nvSpPr>
        <p:spPr>
          <a:xfrm>
            <a:off x="20712" y="0"/>
            <a:ext cx="12192000" cy="99752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kern="1200">
                <a:solidFill>
                  <a:schemeClr val="accent1">
                    <a:lumMod val="50000"/>
                  </a:schemeClr>
                </a:solidFill>
                <a:latin typeface="Arial" panose="020B0604020202020204" pitchFamily="34" charset="0"/>
                <a:ea typeface="+mj-ea"/>
                <a:cs typeface="Arial" panose="020B0604020202020204" pitchFamily="34" charset="0"/>
              </a:defRPr>
            </a:lvl1pPr>
          </a:lstStyle>
          <a:p>
            <a:pPr marL="92075" indent="-6350" algn="l" fontAlgn="base">
              <a:lnSpc>
                <a:spcPct val="120000"/>
              </a:lnSpc>
              <a:spcAft>
                <a:spcPct val="0"/>
              </a:spcAft>
            </a:pPr>
            <a:r>
              <a:rPr lang="en-GB" sz="2800" dirty="0">
                <a:solidFill>
                  <a:srgbClr val="1A3450"/>
                </a:solidFill>
              </a:rPr>
              <a:t>Comparison with euro area average and its member countries  </a:t>
            </a:r>
            <a:endParaRPr lang="en-GB" sz="1600" dirty="0">
              <a:solidFill>
                <a:srgbClr val="FF0000"/>
              </a:solidFill>
            </a:endParaRPr>
          </a:p>
        </p:txBody>
      </p:sp>
      <p:pic>
        <p:nvPicPr>
          <p:cNvPr id="11" name="Picture 10">
            <a:extLst>
              <a:ext uri="{FF2B5EF4-FFF2-40B4-BE49-F238E27FC236}">
                <a16:creationId xmlns:a16="http://schemas.microsoft.com/office/drawing/2014/main" id="{A2C6B129-EDA6-A6C9-E600-E6F8FC4E193B}"/>
              </a:ext>
            </a:extLst>
          </p:cNvPr>
          <p:cNvPicPr>
            <a:picLocks noChangeAspect="1"/>
          </p:cNvPicPr>
          <p:nvPr/>
        </p:nvPicPr>
        <p:blipFill>
          <a:blip r:embed="rId3"/>
          <a:stretch>
            <a:fillRect/>
          </a:stretch>
        </p:blipFill>
        <p:spPr>
          <a:xfrm>
            <a:off x="1564983" y="1108364"/>
            <a:ext cx="9062035" cy="5072684"/>
          </a:xfrm>
          <a:prstGeom prst="rect">
            <a:avLst/>
          </a:prstGeom>
        </p:spPr>
      </p:pic>
    </p:spTree>
    <p:extLst>
      <p:ext uri="{BB962C8B-B14F-4D97-AF65-F5344CB8AC3E}">
        <p14:creationId xmlns:p14="http://schemas.microsoft.com/office/powerpoint/2010/main" val="1606658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D2080E6-7D22-0BA2-9873-117F25F21541}"/>
              </a:ext>
            </a:extLst>
          </p:cNvPr>
          <p:cNvSpPr>
            <a:spLocks noGrp="1"/>
          </p:cNvSpPr>
          <p:nvPr>
            <p:ph type="sldNum" sz="quarter" idx="12"/>
          </p:nvPr>
        </p:nvSpPr>
        <p:spPr>
          <a:xfrm>
            <a:off x="9448800" y="6534658"/>
            <a:ext cx="2743200" cy="365125"/>
          </a:xfrm>
        </p:spPr>
        <p:txBody>
          <a:bodyPr/>
          <a:lstStyle/>
          <a:p>
            <a:fld id="{27774B5C-6C38-4B36-8E07-21D5EDE52ED5}" type="slidenum">
              <a:rPr lang="en-US" smtClean="0"/>
              <a:pPr/>
              <a:t>7</a:t>
            </a:fld>
            <a:endParaRPr lang="en-US" dirty="0"/>
          </a:p>
        </p:txBody>
      </p:sp>
      <p:sp>
        <p:nvSpPr>
          <p:cNvPr id="4" name="Title 1">
            <a:extLst>
              <a:ext uri="{FF2B5EF4-FFF2-40B4-BE49-F238E27FC236}">
                <a16:creationId xmlns:a16="http://schemas.microsoft.com/office/drawing/2014/main" id="{007A4B58-3A19-9564-B684-49405AA67B7E}"/>
              </a:ext>
            </a:extLst>
          </p:cNvPr>
          <p:cNvSpPr txBox="1">
            <a:spLocks/>
          </p:cNvSpPr>
          <p:nvPr/>
        </p:nvSpPr>
        <p:spPr>
          <a:xfrm>
            <a:off x="20712" y="0"/>
            <a:ext cx="12192000" cy="90899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kern="1200">
                <a:solidFill>
                  <a:schemeClr val="accent1">
                    <a:lumMod val="50000"/>
                  </a:schemeClr>
                </a:solidFill>
                <a:latin typeface="Arial" panose="020B0604020202020204" pitchFamily="34" charset="0"/>
                <a:ea typeface="+mj-ea"/>
                <a:cs typeface="Arial" panose="020B0604020202020204" pitchFamily="34" charset="0"/>
              </a:defRPr>
            </a:lvl1pPr>
          </a:lstStyle>
          <a:p>
            <a:pPr marL="92075" indent="-6350" algn="l" fontAlgn="base">
              <a:lnSpc>
                <a:spcPct val="120000"/>
              </a:lnSpc>
              <a:spcAft>
                <a:spcPct val="0"/>
              </a:spcAft>
            </a:pPr>
            <a:r>
              <a:rPr lang="en-GB" sz="2800" dirty="0">
                <a:solidFill>
                  <a:srgbClr val="1A3450"/>
                </a:solidFill>
              </a:rPr>
              <a:t>Analysis of HICP basket by inflation rate suggests that inflation may have peaked</a:t>
            </a:r>
            <a:endParaRPr lang="en-GB" sz="1600" dirty="0">
              <a:solidFill>
                <a:srgbClr val="FF0000"/>
              </a:solidFill>
            </a:endParaRPr>
          </a:p>
        </p:txBody>
      </p:sp>
      <p:pic>
        <p:nvPicPr>
          <p:cNvPr id="3" name="Picture 2">
            <a:extLst>
              <a:ext uri="{FF2B5EF4-FFF2-40B4-BE49-F238E27FC236}">
                <a16:creationId xmlns:a16="http://schemas.microsoft.com/office/drawing/2014/main" id="{100AC034-3FDA-8649-996B-23DE91568984}"/>
              </a:ext>
            </a:extLst>
          </p:cNvPr>
          <p:cNvPicPr>
            <a:picLocks noChangeAspect="1"/>
          </p:cNvPicPr>
          <p:nvPr/>
        </p:nvPicPr>
        <p:blipFill>
          <a:blip r:embed="rId3"/>
          <a:stretch>
            <a:fillRect/>
          </a:stretch>
        </p:blipFill>
        <p:spPr>
          <a:xfrm>
            <a:off x="2022764" y="1077191"/>
            <a:ext cx="8146473" cy="4703618"/>
          </a:xfrm>
          <a:prstGeom prst="rect">
            <a:avLst/>
          </a:prstGeom>
        </p:spPr>
      </p:pic>
    </p:spTree>
    <p:extLst>
      <p:ext uri="{BB962C8B-B14F-4D97-AF65-F5344CB8AC3E}">
        <p14:creationId xmlns:p14="http://schemas.microsoft.com/office/powerpoint/2010/main" val="1972457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55266"/>
            <a:ext cx="12192000" cy="997527"/>
          </a:xfrm>
        </p:spPr>
        <p:txBody>
          <a:bodyPr>
            <a:normAutofit fontScale="90000"/>
          </a:bodyPr>
          <a:lstStyle/>
          <a:p>
            <a:pPr algn="ctr"/>
            <a:r>
              <a:rPr lang="en-US" sz="3600" b="1" dirty="0">
                <a:solidFill>
                  <a:schemeClr val="accent1">
                    <a:lumMod val="50000"/>
                  </a:schemeClr>
                </a:solidFill>
                <a:latin typeface="Arial" panose="020B0604020202020204" pitchFamily="34" charset="0"/>
                <a:ea typeface="Futura" panose="02020800000000000000" charset="0"/>
                <a:cs typeface="Arial" panose="020B0604020202020204" pitchFamily="34" charset="0"/>
              </a:rPr>
              <a:t>The heterogeneous effect of inflation </a:t>
            </a:r>
            <a:br>
              <a:rPr lang="en-US" sz="3600" b="1" dirty="0">
                <a:solidFill>
                  <a:schemeClr val="accent1">
                    <a:lumMod val="50000"/>
                  </a:schemeClr>
                </a:solidFill>
                <a:latin typeface="Arial" panose="020B0604020202020204" pitchFamily="34" charset="0"/>
                <a:ea typeface="Futura" panose="02020800000000000000" charset="0"/>
                <a:cs typeface="Arial" panose="020B0604020202020204" pitchFamily="34" charset="0"/>
              </a:rPr>
            </a:br>
            <a:r>
              <a:rPr lang="en-US" sz="3600" b="1" dirty="0">
                <a:solidFill>
                  <a:schemeClr val="accent1">
                    <a:lumMod val="50000"/>
                  </a:schemeClr>
                </a:solidFill>
                <a:latin typeface="Arial" panose="020B0604020202020204" pitchFamily="34" charset="0"/>
                <a:ea typeface="Futura" panose="02020800000000000000" charset="0"/>
                <a:cs typeface="Arial" panose="020B0604020202020204" pitchFamily="34" charset="0"/>
              </a:rPr>
              <a:t>o</a:t>
            </a:r>
            <a:r>
              <a:rPr lang="en-US" sz="3600" dirty="0">
                <a:ea typeface="Futura" panose="02020800000000000000" charset="0"/>
              </a:rPr>
              <a:t>n different household groups</a:t>
            </a:r>
            <a:endParaRPr lang="en-GB" sz="3600" b="1" dirty="0">
              <a:solidFill>
                <a:schemeClr val="accent1">
                  <a:lumMod val="50000"/>
                </a:schemeClr>
              </a:solidFill>
              <a:latin typeface="Arial" panose="020B0604020202020204" pitchFamily="34" charset="0"/>
              <a:ea typeface="Futura" panose="02020800000000000000" charset="0"/>
              <a:cs typeface="Arial" panose="020B0604020202020204" pitchFamily="34" charset="0"/>
            </a:endParaRPr>
          </a:p>
        </p:txBody>
      </p:sp>
      <p:sp>
        <p:nvSpPr>
          <p:cNvPr id="4" name="Slide Number Placeholder 3">
            <a:extLst>
              <a:ext uri="{FF2B5EF4-FFF2-40B4-BE49-F238E27FC236}">
                <a16:creationId xmlns:a16="http://schemas.microsoft.com/office/drawing/2014/main" id="{77BF05E5-9FD9-8CA7-C1FC-7D110EB470A4}"/>
              </a:ext>
            </a:extLst>
          </p:cNvPr>
          <p:cNvSpPr>
            <a:spLocks noGrp="1"/>
          </p:cNvSpPr>
          <p:nvPr>
            <p:ph type="sldNum" sz="quarter" idx="12"/>
          </p:nvPr>
        </p:nvSpPr>
        <p:spPr>
          <a:xfrm>
            <a:off x="10781070" y="6563032"/>
            <a:ext cx="1410929" cy="324465"/>
          </a:xfrm>
        </p:spPr>
        <p:txBody>
          <a:bodyPr/>
          <a:lstStyle/>
          <a:p>
            <a:fld id="{27774B5C-6C38-4B36-8E07-21D5EDE52ED5}" type="slidenum">
              <a:rPr lang="en-US" smtClean="0"/>
              <a:pPr/>
              <a:t>8</a:t>
            </a:fld>
            <a:endParaRPr lang="en-US" dirty="0"/>
          </a:p>
        </p:txBody>
      </p:sp>
    </p:spTree>
    <p:extLst>
      <p:ext uri="{BB962C8B-B14F-4D97-AF65-F5344CB8AC3E}">
        <p14:creationId xmlns:p14="http://schemas.microsoft.com/office/powerpoint/2010/main" val="4190070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978"/>
            <a:ext cx="11753385" cy="560987"/>
          </a:xfrm>
          <a:prstGeom prst="rect">
            <a:avLst/>
          </a:prstGeom>
          <a:noFill/>
        </p:spPr>
        <p:txBody>
          <a:bodyPr wrap="square" rtlCol="0">
            <a:spAutoFit/>
          </a:bodyPr>
          <a:lstStyle/>
          <a:p>
            <a:pPr marL="92075" indent="-6350" fontAlgn="base">
              <a:lnSpc>
                <a:spcPct val="120000"/>
              </a:lnSpc>
              <a:spcBef>
                <a:spcPct val="0"/>
              </a:spcBef>
              <a:spcAft>
                <a:spcPct val="0"/>
              </a:spcAft>
            </a:pPr>
            <a:r>
              <a:rPr lang="en-GB" sz="2800" b="1" dirty="0">
                <a:solidFill>
                  <a:srgbClr val="1A3450"/>
                </a:solidFill>
                <a:latin typeface="Arial" panose="020B0604020202020204" pitchFamily="34" charset="0"/>
                <a:ea typeface="+mj-ea"/>
                <a:cs typeface="Arial" panose="020B0604020202020204" pitchFamily="34" charset="0"/>
              </a:rPr>
              <a:t>Analysis of households’ expenditure patterns </a:t>
            </a:r>
            <a:endParaRPr lang="en-GB" sz="2400" dirty="0">
              <a:latin typeface="Futura" panose="02020800000000000000"/>
            </a:endParaRPr>
          </a:p>
        </p:txBody>
      </p:sp>
      <p:pic>
        <p:nvPicPr>
          <p:cNvPr id="3" name="Picture 2">
            <a:extLst>
              <a:ext uri="{FF2B5EF4-FFF2-40B4-BE49-F238E27FC236}">
                <a16:creationId xmlns:a16="http://schemas.microsoft.com/office/drawing/2014/main" id="{60C7A947-89AE-13E9-4351-A2E518B69CA7}"/>
              </a:ext>
            </a:extLst>
          </p:cNvPr>
          <p:cNvPicPr>
            <a:picLocks noChangeAspect="1"/>
          </p:cNvPicPr>
          <p:nvPr/>
        </p:nvPicPr>
        <p:blipFill>
          <a:blip r:embed="rId3"/>
          <a:stretch>
            <a:fillRect/>
          </a:stretch>
        </p:blipFill>
        <p:spPr>
          <a:xfrm>
            <a:off x="2826328" y="950980"/>
            <a:ext cx="6539345" cy="4956041"/>
          </a:xfrm>
          <a:prstGeom prst="rect">
            <a:avLst/>
          </a:prstGeom>
        </p:spPr>
      </p:pic>
    </p:spTree>
    <p:extLst>
      <p:ext uri="{BB962C8B-B14F-4D97-AF65-F5344CB8AC3E}">
        <p14:creationId xmlns:p14="http://schemas.microsoft.com/office/powerpoint/2010/main" val="2593882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3226</TotalTime>
  <Words>762</Words>
  <Application>Microsoft Office PowerPoint</Application>
  <PresentationFormat>Widescreen</PresentationFormat>
  <Paragraphs>83</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CMR9</vt:lpstr>
      <vt:lpstr>Futura</vt:lpstr>
      <vt:lpstr>Office Theme</vt:lpstr>
      <vt:lpstr>Presentation given to the Parliament Family Affairs Committee by the Central Bank Governor Prof. Edward Scicluna and Chief Economist Dr. Aaron Grech</vt:lpstr>
      <vt:lpstr>Inflation Developments </vt:lpstr>
      <vt:lpstr>Inflation measures since 1997</vt:lpstr>
      <vt:lpstr>PowerPoint Presentation</vt:lpstr>
      <vt:lpstr>PowerPoint Presentation</vt:lpstr>
      <vt:lpstr>PowerPoint Presentation</vt:lpstr>
      <vt:lpstr>PowerPoint Presentation</vt:lpstr>
      <vt:lpstr>The heterogeneous effect of inflation  on different household groups</vt:lpstr>
      <vt:lpstr>PowerPoint Presentation</vt:lpstr>
      <vt:lpstr>PowerPoint Presentation</vt:lpstr>
      <vt:lpstr>PowerPoint Presentation</vt:lpstr>
      <vt:lpstr>PowerPoint Presentation</vt:lpstr>
      <vt:lpstr>Inflation outlook</vt:lpstr>
      <vt:lpstr>PowerPoint Presentation</vt:lpstr>
      <vt:lpstr>PowerPoint Presentation</vt:lpstr>
      <vt:lpstr>MONETARY POLICY RESPONSE</vt:lpstr>
      <vt:lpstr>THE HIGH INFLATION ENVIRONMENT HAS PROMPTED THE ECB TO START NORMALISING ITS MONETARY POLICY</vt:lpstr>
      <vt:lpstr>ECB RATE HIKES HAVE TRANSMITTED TO  MONEY MARKET RATES AND SOVEREIGN YIELDS</vt:lpstr>
      <vt:lpstr>ECB RATE HIKES ARE ALSO AFFECTING RETAIL DEPOSIT AND LENDING RATES, THOUGH PASSTHROUGH HAS BEEN MORE LIMITED IN MALTA</vt:lpstr>
      <vt:lpstr>ECB RATE HIKES ARE ALSO AFFECTING RETAIL DEPOSIT AND LENDING RATES, THOUGH PASSTHROUGH HAS BEEN MORE LIMITED IN MALTA</vt:lpstr>
      <vt:lpstr>TIGHTER MONETARY POLICY IS ESSENTIAL FOR INFLATION TO RETURN TOWARDS THE POLICY AIM OF 2%</vt:lpstr>
      <vt:lpstr>Reserve Slides </vt:lpstr>
      <vt:lpstr>PowerPoint Presentation</vt:lpstr>
      <vt:lpstr>ECB RATE HIKES ARE ALSO AFFECTING RETAIL DEPOSIT AND LENDING RATES, THOUGH PASSTHROUGH HAS BEEN MORE LIMITED IN MALTA</vt:lpstr>
      <vt:lpstr>ECB RATE HIKES ARE ALSO AFFECTING RETAIL DEPOSIT AND LENDING RATES, THOUGH PASSTHROUGH HAS BEEN MORE LIMITED IN MALTA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ECONOMIC AND  MONETARY DEVELOPMENTS  Economic Analysis Department   Monetary Policy, Eurosystem and International  Relations Department</dc:title>
  <dc:creator>Borg Ian</dc:creator>
  <cp:lastModifiedBy>Grech Stephen at Parlament-MT</cp:lastModifiedBy>
  <cp:revision>178</cp:revision>
  <cp:lastPrinted>2023-01-30T09:51:31Z</cp:lastPrinted>
  <dcterms:created xsi:type="dcterms:W3CDTF">2023-01-24T08:59:59Z</dcterms:created>
  <dcterms:modified xsi:type="dcterms:W3CDTF">2023-03-17T07:51:02Z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8a0d1ea-c263-43cb-a661-3daa20d92278_Enabled">
    <vt:lpwstr>true</vt:lpwstr>
  </property>
  <property fmtid="{D5CDD505-2E9C-101B-9397-08002B2CF9AE}" pid="3" name="MSIP_Label_98a0d1ea-c263-43cb-a661-3daa20d92278_SetDate">
    <vt:lpwstr>2023-03-07T12:16:06Z</vt:lpwstr>
  </property>
  <property fmtid="{D5CDD505-2E9C-101B-9397-08002B2CF9AE}" pid="4" name="MSIP_Label_98a0d1ea-c263-43cb-a661-3daa20d92278_Method">
    <vt:lpwstr>Privileged</vt:lpwstr>
  </property>
  <property fmtid="{D5CDD505-2E9C-101B-9397-08002B2CF9AE}" pid="5" name="MSIP_Label_98a0d1ea-c263-43cb-a661-3daa20d92278_Name">
    <vt:lpwstr>Restricted</vt:lpwstr>
  </property>
  <property fmtid="{D5CDD505-2E9C-101B-9397-08002B2CF9AE}" pid="6" name="MSIP_Label_98a0d1ea-c263-43cb-a661-3daa20d92278_SiteId">
    <vt:lpwstr>166d38ec-6559-46e8-8bd1-de2820f99734</vt:lpwstr>
  </property>
  <property fmtid="{D5CDD505-2E9C-101B-9397-08002B2CF9AE}" pid="7" name="MSIP_Label_98a0d1ea-c263-43cb-a661-3daa20d92278_ActionId">
    <vt:lpwstr>04cdcec7-422b-444e-81f7-6c08fd6cd921</vt:lpwstr>
  </property>
  <property fmtid="{D5CDD505-2E9C-101B-9397-08002B2CF9AE}" pid="8" name="MSIP_Label_98a0d1ea-c263-43cb-a661-3daa20d92278_ContentBits">
    <vt:lpwstr>2</vt:lpwstr>
  </property>
</Properties>
</file>