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sldIdLst>
    <p:sldId id="259" r:id="rId5"/>
    <p:sldId id="269" r:id="rId6"/>
    <p:sldId id="260" r:id="rId7"/>
    <p:sldId id="271" r:id="rId8"/>
    <p:sldId id="274" r:id="rId9"/>
    <p:sldId id="276" r:id="rId10"/>
    <p:sldId id="278" r:id="rId11"/>
    <p:sldId id="290" r:id="rId12"/>
    <p:sldId id="279" r:id="rId13"/>
    <p:sldId id="286" r:id="rId14"/>
    <p:sldId id="282" r:id="rId15"/>
    <p:sldId id="283" r:id="rId16"/>
    <p:sldId id="281" r:id="rId17"/>
    <p:sldId id="297" r:id="rId18"/>
    <p:sldId id="298" r:id="rId19"/>
    <p:sldId id="285" r:id="rId20"/>
    <p:sldId id="294" r:id="rId21"/>
    <p:sldId id="287" r:id="rId22"/>
    <p:sldId id="288" r:id="rId23"/>
    <p:sldId id="291" r:id="rId24"/>
    <p:sldId id="29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quilina Claire at MSCA" initials="ACaM" lastIdx="1" clrIdx="0">
    <p:extLst>
      <p:ext uri="{19B8F6BF-5375-455C-9EA6-DF929625EA0E}">
        <p15:presenceInfo xmlns:p15="http://schemas.microsoft.com/office/powerpoint/2012/main" userId="S::claire.aquilina@gov.mt::4d61ebec-d5a9-4dca-aefe-bc8a6540477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4C2D"/>
    <a:srgbClr val="DDA147"/>
    <a:srgbClr val="B56D45"/>
    <a:srgbClr val="DF985C"/>
    <a:srgbClr val="B66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5A6BC-5B7F-45FA-8FDE-47FF3F937546}" v="20" dt="2022-01-31T17:01:33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2" autoAdjust="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quilina Claire at MSCA" userId="4d61ebec-d5a9-4dca-aefe-bc8a6540477d" providerId="ADAL" clId="{01D5A6BC-5B7F-45FA-8FDE-47FF3F937546}"/>
    <pc:docChg chg="undo redo custSel addSld delSld modSld sldOrd">
      <pc:chgData name="Aquilina Claire at MSCA" userId="4d61ebec-d5a9-4dca-aefe-bc8a6540477d" providerId="ADAL" clId="{01D5A6BC-5B7F-45FA-8FDE-47FF3F937546}" dt="2022-01-31T17:02:03.071" v="2073" actId="2696"/>
      <pc:docMkLst>
        <pc:docMk/>
      </pc:docMkLst>
      <pc:sldChg chg="del">
        <pc:chgData name="Aquilina Claire at MSCA" userId="4d61ebec-d5a9-4dca-aefe-bc8a6540477d" providerId="ADAL" clId="{01D5A6BC-5B7F-45FA-8FDE-47FF3F937546}" dt="2022-01-31T17:02:03.071" v="2073" actId="2696"/>
        <pc:sldMkLst>
          <pc:docMk/>
          <pc:sldMk cId="3023635044" sldId="273"/>
        </pc:sldMkLst>
      </pc:sldChg>
      <pc:sldChg chg="modSp mod">
        <pc:chgData name="Aquilina Claire at MSCA" userId="4d61ebec-d5a9-4dca-aefe-bc8a6540477d" providerId="ADAL" clId="{01D5A6BC-5B7F-45FA-8FDE-47FF3F937546}" dt="2022-01-31T15:21:48.546" v="20" actId="20577"/>
        <pc:sldMkLst>
          <pc:docMk/>
          <pc:sldMk cId="3206030884" sldId="281"/>
        </pc:sldMkLst>
        <pc:spChg chg="mod">
          <ac:chgData name="Aquilina Claire at MSCA" userId="4d61ebec-d5a9-4dca-aefe-bc8a6540477d" providerId="ADAL" clId="{01D5A6BC-5B7F-45FA-8FDE-47FF3F937546}" dt="2022-01-31T15:21:48.546" v="20" actId="20577"/>
          <ac:spMkLst>
            <pc:docMk/>
            <pc:sldMk cId="3206030884" sldId="281"/>
            <ac:spMk id="3" creationId="{2C371CA2-62D4-4406-80F2-BF53E3B29D37}"/>
          </ac:spMkLst>
        </pc:spChg>
      </pc:sldChg>
      <pc:sldChg chg="modSp mod">
        <pc:chgData name="Aquilina Claire at MSCA" userId="4d61ebec-d5a9-4dca-aefe-bc8a6540477d" providerId="ADAL" clId="{01D5A6BC-5B7F-45FA-8FDE-47FF3F937546}" dt="2022-01-31T16:11:36.820" v="1201" actId="20577"/>
        <pc:sldMkLst>
          <pc:docMk/>
          <pc:sldMk cId="2220786837" sldId="283"/>
        </pc:sldMkLst>
        <pc:spChg chg="mod">
          <ac:chgData name="Aquilina Claire at MSCA" userId="4d61ebec-d5a9-4dca-aefe-bc8a6540477d" providerId="ADAL" clId="{01D5A6BC-5B7F-45FA-8FDE-47FF3F937546}" dt="2022-01-31T16:11:36.820" v="1201" actId="20577"/>
          <ac:spMkLst>
            <pc:docMk/>
            <pc:sldMk cId="2220786837" sldId="283"/>
            <ac:spMk id="3" creationId="{CB600713-337B-4D4D-A1E3-7873F991A810}"/>
          </ac:spMkLst>
        </pc:spChg>
      </pc:sldChg>
      <pc:sldChg chg="modSp mod">
        <pc:chgData name="Aquilina Claire at MSCA" userId="4d61ebec-d5a9-4dca-aefe-bc8a6540477d" providerId="ADAL" clId="{01D5A6BC-5B7F-45FA-8FDE-47FF3F937546}" dt="2022-01-31T16:12:14.710" v="1206" actId="255"/>
        <pc:sldMkLst>
          <pc:docMk/>
          <pc:sldMk cId="2553167616" sldId="285"/>
        </pc:sldMkLst>
        <pc:spChg chg="mod">
          <ac:chgData name="Aquilina Claire at MSCA" userId="4d61ebec-d5a9-4dca-aefe-bc8a6540477d" providerId="ADAL" clId="{01D5A6BC-5B7F-45FA-8FDE-47FF3F937546}" dt="2022-01-31T16:12:14.710" v="1206" actId="255"/>
          <ac:spMkLst>
            <pc:docMk/>
            <pc:sldMk cId="2553167616" sldId="285"/>
            <ac:spMk id="3" creationId="{2C371CA2-62D4-4406-80F2-BF53E3B29D37}"/>
          </ac:spMkLst>
        </pc:spChg>
        <pc:spChg chg="mod">
          <ac:chgData name="Aquilina Claire at MSCA" userId="4d61ebec-d5a9-4dca-aefe-bc8a6540477d" providerId="ADAL" clId="{01D5A6BC-5B7F-45FA-8FDE-47FF3F937546}" dt="2022-01-31T15:42:27.126" v="907" actId="14100"/>
          <ac:spMkLst>
            <pc:docMk/>
            <pc:sldMk cId="2553167616" sldId="285"/>
            <ac:spMk id="4" creationId="{2A0E42B1-7036-4ABE-B87C-5D73827A5AD0}"/>
          </ac:spMkLst>
        </pc:spChg>
      </pc:sldChg>
      <pc:sldChg chg="modSp mod">
        <pc:chgData name="Aquilina Claire at MSCA" userId="4d61ebec-d5a9-4dca-aefe-bc8a6540477d" providerId="ADAL" clId="{01D5A6BC-5B7F-45FA-8FDE-47FF3F937546}" dt="2022-01-31T16:11:18.041" v="1199"/>
        <pc:sldMkLst>
          <pc:docMk/>
          <pc:sldMk cId="1627495695" sldId="286"/>
        </pc:sldMkLst>
        <pc:spChg chg="mod">
          <ac:chgData name="Aquilina Claire at MSCA" userId="4d61ebec-d5a9-4dca-aefe-bc8a6540477d" providerId="ADAL" clId="{01D5A6BC-5B7F-45FA-8FDE-47FF3F937546}" dt="2022-01-31T16:11:18.041" v="1199"/>
          <ac:spMkLst>
            <pc:docMk/>
            <pc:sldMk cId="1627495695" sldId="286"/>
            <ac:spMk id="3" creationId="{CB600713-337B-4D4D-A1E3-7873F991A810}"/>
          </ac:spMkLst>
        </pc:spChg>
      </pc:sldChg>
      <pc:sldChg chg="modSp mod ord">
        <pc:chgData name="Aquilina Claire at MSCA" userId="4d61ebec-d5a9-4dca-aefe-bc8a6540477d" providerId="ADAL" clId="{01D5A6BC-5B7F-45FA-8FDE-47FF3F937546}" dt="2022-01-31T16:16:41.725" v="1219"/>
        <pc:sldMkLst>
          <pc:docMk/>
          <pc:sldMk cId="3575637891" sldId="287"/>
        </pc:sldMkLst>
        <pc:spChg chg="mod">
          <ac:chgData name="Aquilina Claire at MSCA" userId="4d61ebec-d5a9-4dca-aefe-bc8a6540477d" providerId="ADAL" clId="{01D5A6BC-5B7F-45FA-8FDE-47FF3F937546}" dt="2022-01-31T16:07:52.818" v="1188" actId="14100"/>
          <ac:spMkLst>
            <pc:docMk/>
            <pc:sldMk cId="3575637891" sldId="287"/>
            <ac:spMk id="6" creationId="{0B5682B7-C9C1-4D15-BD8C-BE70BE629CF9}"/>
          </ac:spMkLst>
        </pc:spChg>
        <pc:spChg chg="mod">
          <ac:chgData name="Aquilina Claire at MSCA" userId="4d61ebec-d5a9-4dca-aefe-bc8a6540477d" providerId="ADAL" clId="{01D5A6BC-5B7F-45FA-8FDE-47FF3F937546}" dt="2022-01-31T16:07:56.459" v="1189" actId="14100"/>
          <ac:spMkLst>
            <pc:docMk/>
            <pc:sldMk cId="3575637891" sldId="287"/>
            <ac:spMk id="8" creationId="{BF9C21A3-F2F9-4CC1-8A72-0DC63B148165}"/>
          </ac:spMkLst>
        </pc:spChg>
      </pc:sldChg>
      <pc:sldChg chg="modSp mod">
        <pc:chgData name="Aquilina Claire at MSCA" userId="4d61ebec-d5a9-4dca-aefe-bc8a6540477d" providerId="ADAL" clId="{01D5A6BC-5B7F-45FA-8FDE-47FF3F937546}" dt="2022-01-31T16:05:05.446" v="1174" actId="255"/>
        <pc:sldMkLst>
          <pc:docMk/>
          <pc:sldMk cId="3824100010" sldId="288"/>
        </pc:sldMkLst>
        <pc:spChg chg="mod">
          <ac:chgData name="Aquilina Claire at MSCA" userId="4d61ebec-d5a9-4dca-aefe-bc8a6540477d" providerId="ADAL" clId="{01D5A6BC-5B7F-45FA-8FDE-47FF3F937546}" dt="2022-01-31T15:51:38.513" v="1000" actId="6549"/>
          <ac:spMkLst>
            <pc:docMk/>
            <pc:sldMk cId="3824100010" sldId="288"/>
            <ac:spMk id="2" creationId="{208CB2D6-7B0C-4C1E-8077-38D5641A32C3}"/>
          </ac:spMkLst>
        </pc:spChg>
        <pc:graphicFrameChg chg="mod modGraphic">
          <ac:chgData name="Aquilina Claire at MSCA" userId="4d61ebec-d5a9-4dca-aefe-bc8a6540477d" providerId="ADAL" clId="{01D5A6BC-5B7F-45FA-8FDE-47FF3F937546}" dt="2022-01-31T16:05:05.446" v="1174" actId="255"/>
          <ac:graphicFrameMkLst>
            <pc:docMk/>
            <pc:sldMk cId="3824100010" sldId="288"/>
            <ac:graphicFrameMk id="5" creationId="{BC2B867D-4DB5-4178-BEC3-CE76D004A2B1}"/>
          </ac:graphicFrameMkLst>
        </pc:graphicFrameChg>
      </pc:sldChg>
      <pc:sldChg chg="modSp mod">
        <pc:chgData name="Aquilina Claire at MSCA" userId="4d61ebec-d5a9-4dca-aefe-bc8a6540477d" providerId="ADAL" clId="{01D5A6BC-5B7F-45FA-8FDE-47FF3F937546}" dt="2022-01-31T16:07:12.395" v="1181" actId="20577"/>
        <pc:sldMkLst>
          <pc:docMk/>
          <pc:sldMk cId="674077106" sldId="291"/>
        </pc:sldMkLst>
        <pc:graphicFrameChg chg="mod modGraphic">
          <ac:chgData name="Aquilina Claire at MSCA" userId="4d61ebec-d5a9-4dca-aefe-bc8a6540477d" providerId="ADAL" clId="{01D5A6BC-5B7F-45FA-8FDE-47FF3F937546}" dt="2022-01-31T16:07:12.395" v="1181" actId="20577"/>
          <ac:graphicFrameMkLst>
            <pc:docMk/>
            <pc:sldMk cId="674077106" sldId="291"/>
            <ac:graphicFrameMk id="5" creationId="{BC2B867D-4DB5-4178-BEC3-CE76D004A2B1}"/>
          </ac:graphicFrameMkLst>
        </pc:graphicFrameChg>
      </pc:sldChg>
      <pc:sldChg chg="del">
        <pc:chgData name="Aquilina Claire at MSCA" userId="4d61ebec-d5a9-4dca-aefe-bc8a6540477d" providerId="ADAL" clId="{01D5A6BC-5B7F-45FA-8FDE-47FF3F937546}" dt="2022-01-31T16:13:47.677" v="1217" actId="2696"/>
        <pc:sldMkLst>
          <pc:docMk/>
          <pc:sldMk cId="523822834" sldId="292"/>
        </pc:sldMkLst>
      </pc:sldChg>
      <pc:sldChg chg="new del ord">
        <pc:chgData name="Aquilina Claire at MSCA" userId="4d61ebec-d5a9-4dca-aefe-bc8a6540477d" providerId="ADAL" clId="{01D5A6BC-5B7F-45FA-8FDE-47FF3F937546}" dt="2022-01-31T15:34:00.737" v="585" actId="2696"/>
        <pc:sldMkLst>
          <pc:docMk/>
          <pc:sldMk cId="1665079489" sldId="293"/>
        </pc:sldMkLst>
      </pc:sldChg>
      <pc:sldChg chg="modSp add mod">
        <pc:chgData name="Aquilina Claire at MSCA" userId="4d61ebec-d5a9-4dca-aefe-bc8a6540477d" providerId="ADAL" clId="{01D5A6BC-5B7F-45FA-8FDE-47FF3F937546}" dt="2022-01-31T16:13:14.710" v="1216" actId="2711"/>
        <pc:sldMkLst>
          <pc:docMk/>
          <pc:sldMk cId="775534564" sldId="294"/>
        </pc:sldMkLst>
        <pc:spChg chg="mod">
          <ac:chgData name="Aquilina Claire at MSCA" userId="4d61ebec-d5a9-4dca-aefe-bc8a6540477d" providerId="ADAL" clId="{01D5A6BC-5B7F-45FA-8FDE-47FF3F937546}" dt="2022-01-31T16:13:14.710" v="1216" actId="2711"/>
          <ac:spMkLst>
            <pc:docMk/>
            <pc:sldMk cId="775534564" sldId="294"/>
            <ac:spMk id="3" creationId="{2C371CA2-62D4-4406-80F2-BF53E3B29D37}"/>
          </ac:spMkLst>
        </pc:spChg>
      </pc:sldChg>
      <pc:sldChg chg="addSp delSp modSp new mod">
        <pc:chgData name="Aquilina Claire at MSCA" userId="4d61ebec-d5a9-4dca-aefe-bc8a6540477d" providerId="ADAL" clId="{01D5A6BC-5B7F-45FA-8FDE-47FF3F937546}" dt="2022-01-31T17:01:57.961" v="2072" actId="255"/>
        <pc:sldMkLst>
          <pc:docMk/>
          <pc:sldMk cId="2438574026" sldId="295"/>
        </pc:sldMkLst>
        <pc:spChg chg="add mod">
          <ac:chgData name="Aquilina Claire at MSCA" userId="4d61ebec-d5a9-4dca-aefe-bc8a6540477d" providerId="ADAL" clId="{01D5A6BC-5B7F-45FA-8FDE-47FF3F937546}" dt="2022-01-31T16:27:24.792" v="1491" actId="27636"/>
          <ac:spMkLst>
            <pc:docMk/>
            <pc:sldMk cId="2438574026" sldId="295"/>
            <ac:spMk id="2" creationId="{879E439B-7F29-4F09-8703-4621A07CB6EA}"/>
          </ac:spMkLst>
        </pc:spChg>
        <pc:spChg chg="add mod">
          <ac:chgData name="Aquilina Claire at MSCA" userId="4d61ebec-d5a9-4dca-aefe-bc8a6540477d" providerId="ADAL" clId="{01D5A6BC-5B7F-45FA-8FDE-47FF3F937546}" dt="2022-01-31T17:01:57.961" v="2072" actId="255"/>
          <ac:spMkLst>
            <pc:docMk/>
            <pc:sldMk cId="2438574026" sldId="295"/>
            <ac:spMk id="3" creationId="{32D63FB5-257C-4194-BFA2-19A6AC15A660}"/>
          </ac:spMkLst>
        </pc:spChg>
        <pc:spChg chg="add del">
          <ac:chgData name="Aquilina Claire at MSCA" userId="4d61ebec-d5a9-4dca-aefe-bc8a6540477d" providerId="ADAL" clId="{01D5A6BC-5B7F-45FA-8FDE-47FF3F937546}" dt="2022-01-31T16:24:21.116" v="1455" actId="478"/>
          <ac:spMkLst>
            <pc:docMk/>
            <pc:sldMk cId="2438574026" sldId="295"/>
            <ac:spMk id="6" creationId="{0087C522-88FD-46A3-A65C-ABE01EFDABAE}"/>
          </ac:spMkLst>
        </pc:spChg>
        <pc:graphicFrameChg chg="add mod modGraphic">
          <ac:chgData name="Aquilina Claire at MSCA" userId="4d61ebec-d5a9-4dca-aefe-bc8a6540477d" providerId="ADAL" clId="{01D5A6BC-5B7F-45FA-8FDE-47FF3F937546}" dt="2022-01-31T17:01:37.434" v="2069" actId="20577"/>
          <ac:graphicFrameMkLst>
            <pc:docMk/>
            <pc:sldMk cId="2438574026" sldId="295"/>
            <ac:graphicFrameMk id="4" creationId="{8EB6013F-F751-4F69-92C4-0E74132B0DDC}"/>
          </ac:graphicFrameMkLst>
        </pc:graphicFrameChg>
      </pc:sldChg>
      <pc:sldChg chg="new del ord">
        <pc:chgData name="Aquilina Claire at MSCA" userId="4d61ebec-d5a9-4dca-aefe-bc8a6540477d" providerId="ADAL" clId="{01D5A6BC-5B7F-45FA-8FDE-47FF3F937546}" dt="2022-01-31T16:29:49.403" v="1500" actId="2696"/>
        <pc:sldMkLst>
          <pc:docMk/>
          <pc:sldMk cId="2514159094" sldId="296"/>
        </pc:sldMkLst>
      </pc:sldChg>
      <pc:sldChg chg="modSp add mod ord">
        <pc:chgData name="Aquilina Claire at MSCA" userId="4d61ebec-d5a9-4dca-aefe-bc8a6540477d" providerId="ADAL" clId="{01D5A6BC-5B7F-45FA-8FDE-47FF3F937546}" dt="2022-01-31T16:53:17.159" v="2020" actId="255"/>
        <pc:sldMkLst>
          <pc:docMk/>
          <pc:sldMk cId="214703476" sldId="297"/>
        </pc:sldMkLst>
        <pc:spChg chg="mod">
          <ac:chgData name="Aquilina Claire at MSCA" userId="4d61ebec-d5a9-4dca-aefe-bc8a6540477d" providerId="ADAL" clId="{01D5A6BC-5B7F-45FA-8FDE-47FF3F937546}" dt="2022-01-31T16:53:17.159" v="2020" actId="255"/>
          <ac:spMkLst>
            <pc:docMk/>
            <pc:sldMk cId="214703476" sldId="297"/>
            <ac:spMk id="3" creationId="{2C371CA2-62D4-4406-80F2-BF53E3B29D37}"/>
          </ac:spMkLst>
        </pc:spChg>
        <pc:spChg chg="mod">
          <ac:chgData name="Aquilina Claire at MSCA" userId="4d61ebec-d5a9-4dca-aefe-bc8a6540477d" providerId="ADAL" clId="{01D5A6BC-5B7F-45FA-8FDE-47FF3F937546}" dt="2022-01-31T16:30:54.781" v="1565" actId="20577"/>
          <ac:spMkLst>
            <pc:docMk/>
            <pc:sldMk cId="214703476" sldId="297"/>
            <ac:spMk id="4" creationId="{2A0E42B1-7036-4ABE-B87C-5D73827A5AD0}"/>
          </ac:spMkLst>
        </pc:spChg>
      </pc:sldChg>
      <pc:sldChg chg="modSp add mod ord">
        <pc:chgData name="Aquilina Claire at MSCA" userId="4d61ebec-d5a9-4dca-aefe-bc8a6540477d" providerId="ADAL" clId="{01D5A6BC-5B7F-45FA-8FDE-47FF3F937546}" dt="2022-01-31T16:55:40.862" v="2033"/>
        <pc:sldMkLst>
          <pc:docMk/>
          <pc:sldMk cId="2301365206" sldId="298"/>
        </pc:sldMkLst>
        <pc:spChg chg="mod">
          <ac:chgData name="Aquilina Claire at MSCA" userId="4d61ebec-d5a9-4dca-aefe-bc8a6540477d" providerId="ADAL" clId="{01D5A6BC-5B7F-45FA-8FDE-47FF3F937546}" dt="2022-01-31T16:55:40.862" v="2033"/>
          <ac:spMkLst>
            <pc:docMk/>
            <pc:sldMk cId="2301365206" sldId="298"/>
            <ac:spMk id="3" creationId="{2C371CA2-62D4-4406-80F2-BF53E3B29D37}"/>
          </ac:spMkLst>
        </pc:spChg>
      </pc:sldChg>
    </pc:docChg>
  </pc:docChgLst>
  <pc:docChgLst>
    <pc:chgData name="Aquilina Claire at MSCA" userId="4d61ebec-d5a9-4dca-aefe-bc8a6540477d" providerId="ADAL" clId="{EF0926E3-3F26-492C-97C2-A737E41C6A86}"/>
    <pc:docChg chg="undo redo custSel addSld delSld modSld sldOrd">
      <pc:chgData name="Aquilina Claire at MSCA" userId="4d61ebec-d5a9-4dca-aefe-bc8a6540477d" providerId="ADAL" clId="{EF0926E3-3F26-492C-97C2-A737E41C6A86}" dt="2022-01-27T13:14:05.186" v="2035" actId="20577"/>
      <pc:docMkLst>
        <pc:docMk/>
      </pc:docMkLst>
      <pc:sldChg chg="modSp mod">
        <pc:chgData name="Aquilina Claire at MSCA" userId="4d61ebec-d5a9-4dca-aefe-bc8a6540477d" providerId="ADAL" clId="{EF0926E3-3F26-492C-97C2-A737E41C6A86}" dt="2022-01-27T09:18:38.645" v="0" actId="207"/>
        <pc:sldMkLst>
          <pc:docMk/>
          <pc:sldMk cId="633738316" sldId="259"/>
        </pc:sldMkLst>
        <pc:spChg chg="mod">
          <ac:chgData name="Aquilina Claire at MSCA" userId="4d61ebec-d5a9-4dca-aefe-bc8a6540477d" providerId="ADAL" clId="{EF0926E3-3F26-492C-97C2-A737E41C6A86}" dt="2022-01-27T09:18:38.645" v="0" actId="207"/>
          <ac:spMkLst>
            <pc:docMk/>
            <pc:sldMk cId="633738316" sldId="259"/>
            <ac:spMk id="2" creationId="{0D1F047C-C727-42A7-85C5-68C5AA1B1A93}"/>
          </ac:spMkLst>
        </pc:spChg>
      </pc:sldChg>
      <pc:sldChg chg="modSp mod">
        <pc:chgData name="Aquilina Claire at MSCA" userId="4d61ebec-d5a9-4dca-aefe-bc8a6540477d" providerId="ADAL" clId="{EF0926E3-3F26-492C-97C2-A737E41C6A86}" dt="2022-01-27T12:38:07.418" v="1586" actId="122"/>
        <pc:sldMkLst>
          <pc:docMk/>
          <pc:sldMk cId="2941845209" sldId="260"/>
        </pc:sldMkLst>
        <pc:spChg chg="mod">
          <ac:chgData name="Aquilina Claire at MSCA" userId="4d61ebec-d5a9-4dca-aefe-bc8a6540477d" providerId="ADAL" clId="{EF0926E3-3F26-492C-97C2-A737E41C6A86}" dt="2022-01-27T12:38:07.418" v="1586" actId="122"/>
          <ac:spMkLst>
            <pc:docMk/>
            <pc:sldMk cId="2941845209" sldId="260"/>
            <ac:spMk id="2" creationId="{A75661FE-94B7-452D-866E-50E8971F441C}"/>
          </ac:spMkLst>
        </pc:spChg>
        <pc:spChg chg="mod">
          <ac:chgData name="Aquilina Claire at MSCA" userId="4d61ebec-d5a9-4dca-aefe-bc8a6540477d" providerId="ADAL" clId="{EF0926E3-3F26-492C-97C2-A737E41C6A86}" dt="2022-01-27T12:07:06.726" v="1315" actId="20577"/>
          <ac:spMkLst>
            <pc:docMk/>
            <pc:sldMk cId="2941845209" sldId="260"/>
            <ac:spMk id="3" creationId="{F173A56D-4E0F-45E0-8E15-965E6C48AA7F}"/>
          </ac:spMkLst>
        </pc:spChg>
      </pc:sldChg>
      <pc:sldChg chg="modSp mod">
        <pc:chgData name="Aquilina Claire at MSCA" userId="4d61ebec-d5a9-4dca-aefe-bc8a6540477d" providerId="ADAL" clId="{EF0926E3-3F26-492C-97C2-A737E41C6A86}" dt="2022-01-27T12:38:02.779" v="1585" actId="122"/>
        <pc:sldMkLst>
          <pc:docMk/>
          <pc:sldMk cId="2267506068" sldId="269"/>
        </pc:sldMkLst>
        <pc:spChg chg="mod">
          <ac:chgData name="Aquilina Claire at MSCA" userId="4d61ebec-d5a9-4dca-aefe-bc8a6540477d" providerId="ADAL" clId="{EF0926E3-3F26-492C-97C2-A737E41C6A86}" dt="2022-01-27T12:38:02.779" v="1585" actId="122"/>
          <ac:spMkLst>
            <pc:docMk/>
            <pc:sldMk cId="2267506068" sldId="269"/>
            <ac:spMk id="2" creationId="{52F34BEF-07C1-4C41-AB06-AFAC6FC1F7B1}"/>
          </ac:spMkLst>
        </pc:spChg>
      </pc:sldChg>
      <pc:sldChg chg="modSp del mod">
        <pc:chgData name="Aquilina Claire at MSCA" userId="4d61ebec-d5a9-4dca-aefe-bc8a6540477d" providerId="ADAL" clId="{EF0926E3-3F26-492C-97C2-A737E41C6A86}" dt="2022-01-27T10:49:40.063" v="629" actId="47"/>
        <pc:sldMkLst>
          <pc:docMk/>
          <pc:sldMk cId="1086953639" sldId="270"/>
        </pc:sldMkLst>
        <pc:spChg chg="mod">
          <ac:chgData name="Aquilina Claire at MSCA" userId="4d61ebec-d5a9-4dca-aefe-bc8a6540477d" providerId="ADAL" clId="{EF0926E3-3F26-492C-97C2-A737E41C6A86}" dt="2022-01-27T09:23:09.677" v="28" actId="207"/>
          <ac:spMkLst>
            <pc:docMk/>
            <pc:sldMk cId="1086953639" sldId="270"/>
            <ac:spMk id="2" creationId="{6D9A2054-9893-4581-A99A-238E7AAE7C39}"/>
          </ac:spMkLst>
        </pc:spChg>
      </pc:sldChg>
      <pc:sldChg chg="addSp delSp modSp mod">
        <pc:chgData name="Aquilina Claire at MSCA" userId="4d61ebec-d5a9-4dca-aefe-bc8a6540477d" providerId="ADAL" clId="{EF0926E3-3F26-492C-97C2-A737E41C6A86}" dt="2022-01-27T12:38:11.866" v="1587" actId="122"/>
        <pc:sldMkLst>
          <pc:docMk/>
          <pc:sldMk cId="3048962939" sldId="271"/>
        </pc:sldMkLst>
        <pc:spChg chg="del mod">
          <ac:chgData name="Aquilina Claire at MSCA" userId="4d61ebec-d5a9-4dca-aefe-bc8a6540477d" providerId="ADAL" clId="{EF0926E3-3F26-492C-97C2-A737E41C6A86}" dt="2022-01-27T09:25:32.836" v="59" actId="478"/>
          <ac:spMkLst>
            <pc:docMk/>
            <pc:sldMk cId="3048962939" sldId="271"/>
            <ac:spMk id="3" creationId="{987D0919-A1B9-4EB1-BA3A-646A90A8D8B8}"/>
          </ac:spMkLst>
        </pc:spChg>
        <pc:spChg chg="add del mod">
          <ac:chgData name="Aquilina Claire at MSCA" userId="4d61ebec-d5a9-4dca-aefe-bc8a6540477d" providerId="ADAL" clId="{EF0926E3-3F26-492C-97C2-A737E41C6A86}" dt="2022-01-27T12:04:45.058" v="1273" actId="478"/>
          <ac:spMkLst>
            <pc:docMk/>
            <pc:sldMk cId="3048962939" sldId="271"/>
            <ac:spMk id="4" creationId="{7693BE7B-81B9-4A00-B42A-57969BD08E0E}"/>
          </ac:spMkLst>
        </pc:spChg>
        <pc:spChg chg="add del mod">
          <ac:chgData name="Aquilina Claire at MSCA" userId="4d61ebec-d5a9-4dca-aefe-bc8a6540477d" providerId="ADAL" clId="{EF0926E3-3F26-492C-97C2-A737E41C6A86}" dt="2022-01-27T12:35:40.503" v="1556" actId="478"/>
          <ac:spMkLst>
            <pc:docMk/>
            <pc:sldMk cId="3048962939" sldId="271"/>
            <ac:spMk id="5" creationId="{C82A0315-83F6-4B38-B426-4BCA8D249730}"/>
          </ac:spMkLst>
        </pc:spChg>
        <pc:spChg chg="add del mod">
          <ac:chgData name="Aquilina Claire at MSCA" userId="4d61ebec-d5a9-4dca-aefe-bc8a6540477d" providerId="ADAL" clId="{EF0926E3-3F26-492C-97C2-A737E41C6A86}" dt="2022-01-27T12:04:20.602" v="1267"/>
          <ac:spMkLst>
            <pc:docMk/>
            <pc:sldMk cId="3048962939" sldId="271"/>
            <ac:spMk id="6" creationId="{A6B6092A-9793-41B4-8C65-8F51C966922A}"/>
          </ac:spMkLst>
        </pc:spChg>
        <pc:spChg chg="add del mod">
          <ac:chgData name="Aquilina Claire at MSCA" userId="4d61ebec-d5a9-4dca-aefe-bc8a6540477d" providerId="ADAL" clId="{EF0926E3-3F26-492C-97C2-A737E41C6A86}" dt="2022-01-27T09:26:08.259" v="64" actId="21"/>
          <ac:spMkLst>
            <pc:docMk/>
            <pc:sldMk cId="3048962939" sldId="271"/>
            <ac:spMk id="6" creationId="{F4F78DD6-2FBA-478D-8B2C-0A9F9DB0469E}"/>
          </ac:spMkLst>
        </pc:spChg>
        <pc:spChg chg="add del mod">
          <ac:chgData name="Aquilina Claire at MSCA" userId="4d61ebec-d5a9-4dca-aefe-bc8a6540477d" providerId="ADAL" clId="{EF0926E3-3F26-492C-97C2-A737E41C6A86}" dt="2022-01-27T12:04:20.601" v="1266"/>
          <ac:spMkLst>
            <pc:docMk/>
            <pc:sldMk cId="3048962939" sldId="271"/>
            <ac:spMk id="7" creationId="{3380AFFE-EA7D-416B-BD92-2D7CC7B32679}"/>
          </ac:spMkLst>
        </pc:spChg>
        <pc:spChg chg="add mod">
          <ac:chgData name="Aquilina Claire at MSCA" userId="4d61ebec-d5a9-4dca-aefe-bc8a6540477d" providerId="ADAL" clId="{EF0926E3-3F26-492C-97C2-A737E41C6A86}" dt="2022-01-27T12:07:01.042" v="1312" actId="5793"/>
          <ac:spMkLst>
            <pc:docMk/>
            <pc:sldMk cId="3048962939" sldId="271"/>
            <ac:spMk id="8" creationId="{EB54406E-7C58-408E-8FDF-5255979A5F3A}"/>
          </ac:spMkLst>
        </pc:spChg>
        <pc:spChg chg="add mod">
          <ac:chgData name="Aquilina Claire at MSCA" userId="4d61ebec-d5a9-4dca-aefe-bc8a6540477d" providerId="ADAL" clId="{EF0926E3-3F26-492C-97C2-A737E41C6A86}" dt="2022-01-27T12:38:11.866" v="1587" actId="122"/>
          <ac:spMkLst>
            <pc:docMk/>
            <pc:sldMk cId="3048962939" sldId="271"/>
            <ac:spMk id="9" creationId="{051BF58C-24AE-47F6-A670-110EA1CDBF32}"/>
          </ac:spMkLst>
        </pc:spChg>
      </pc:sldChg>
      <pc:sldChg chg="modSp del mod">
        <pc:chgData name="Aquilina Claire at MSCA" userId="4d61ebec-d5a9-4dca-aefe-bc8a6540477d" providerId="ADAL" clId="{EF0926E3-3F26-492C-97C2-A737E41C6A86}" dt="2022-01-27T10:49:41.016" v="630" actId="47"/>
        <pc:sldMkLst>
          <pc:docMk/>
          <pc:sldMk cId="155904132" sldId="272"/>
        </pc:sldMkLst>
        <pc:spChg chg="mod">
          <ac:chgData name="Aquilina Claire at MSCA" userId="4d61ebec-d5a9-4dca-aefe-bc8a6540477d" providerId="ADAL" clId="{EF0926E3-3F26-492C-97C2-A737E41C6A86}" dt="2022-01-27T09:23:17.713" v="29" actId="207"/>
          <ac:spMkLst>
            <pc:docMk/>
            <pc:sldMk cId="155904132" sldId="272"/>
            <ac:spMk id="7" creationId="{066E94E9-4952-4051-916B-86B501D7CBFE}"/>
          </ac:spMkLst>
        </pc:spChg>
      </pc:sldChg>
      <pc:sldChg chg="modSp mod">
        <pc:chgData name="Aquilina Claire at MSCA" userId="4d61ebec-d5a9-4dca-aefe-bc8a6540477d" providerId="ADAL" clId="{EF0926E3-3F26-492C-97C2-A737E41C6A86}" dt="2022-01-27T12:57:40.390" v="1760" actId="207"/>
        <pc:sldMkLst>
          <pc:docMk/>
          <pc:sldMk cId="3023635044" sldId="273"/>
        </pc:sldMkLst>
        <pc:spChg chg="mod">
          <ac:chgData name="Aquilina Claire at MSCA" userId="4d61ebec-d5a9-4dca-aefe-bc8a6540477d" providerId="ADAL" clId="{EF0926E3-3F26-492C-97C2-A737E41C6A86}" dt="2022-01-27T12:57:40.390" v="1760" actId="207"/>
          <ac:spMkLst>
            <pc:docMk/>
            <pc:sldMk cId="3023635044" sldId="273"/>
            <ac:spMk id="2" creationId="{A46E4C1F-D376-41B5-9D7E-FB550CCF0FE6}"/>
          </ac:spMkLst>
        </pc:spChg>
      </pc:sldChg>
      <pc:sldChg chg="addSp delSp modSp new mod">
        <pc:chgData name="Aquilina Claire at MSCA" userId="4d61ebec-d5a9-4dca-aefe-bc8a6540477d" providerId="ADAL" clId="{EF0926E3-3F26-492C-97C2-A737E41C6A86}" dt="2022-01-27T12:38:16.739" v="1588" actId="122"/>
        <pc:sldMkLst>
          <pc:docMk/>
          <pc:sldMk cId="3382111839" sldId="274"/>
        </pc:sldMkLst>
        <pc:spChg chg="del">
          <ac:chgData name="Aquilina Claire at MSCA" userId="4d61ebec-d5a9-4dca-aefe-bc8a6540477d" providerId="ADAL" clId="{EF0926E3-3F26-492C-97C2-A737E41C6A86}" dt="2022-01-27T09:23:42.080" v="31"/>
          <ac:spMkLst>
            <pc:docMk/>
            <pc:sldMk cId="3382111839" sldId="274"/>
            <ac:spMk id="2" creationId="{77325A4E-CD70-4DCA-AB84-A6619472783A}"/>
          </ac:spMkLst>
        </pc:spChg>
        <pc:spChg chg="mod">
          <ac:chgData name="Aquilina Claire at MSCA" userId="4d61ebec-d5a9-4dca-aefe-bc8a6540477d" providerId="ADAL" clId="{EF0926E3-3F26-492C-97C2-A737E41C6A86}" dt="2022-01-27T12:07:55.968" v="1326" actId="14"/>
          <ac:spMkLst>
            <pc:docMk/>
            <pc:sldMk cId="3382111839" sldId="274"/>
            <ac:spMk id="3" creationId="{CB600713-337B-4D4D-A1E3-7873F991A810}"/>
          </ac:spMkLst>
        </pc:spChg>
        <pc:spChg chg="add mod">
          <ac:chgData name="Aquilina Claire at MSCA" userId="4d61ebec-d5a9-4dca-aefe-bc8a6540477d" providerId="ADAL" clId="{EF0926E3-3F26-492C-97C2-A737E41C6A86}" dt="2022-01-27T12:38:16.739" v="1588" actId="122"/>
          <ac:spMkLst>
            <pc:docMk/>
            <pc:sldMk cId="3382111839" sldId="274"/>
            <ac:spMk id="4" creationId="{0605CE52-9818-45BD-83F2-1AE5CDBD9421}"/>
          </ac:spMkLst>
        </pc:spChg>
        <pc:spChg chg="add del mod">
          <ac:chgData name="Aquilina Claire at MSCA" userId="4d61ebec-d5a9-4dca-aefe-bc8a6540477d" providerId="ADAL" clId="{EF0926E3-3F26-492C-97C2-A737E41C6A86}" dt="2022-01-27T09:26:18.806" v="65" actId="478"/>
          <ac:spMkLst>
            <pc:docMk/>
            <pc:sldMk cId="3382111839" sldId="274"/>
            <ac:spMk id="4" creationId="{4DDD0738-0E97-4E74-8DDE-E710C413EE98}"/>
          </ac:spMkLst>
        </pc:spChg>
        <pc:spChg chg="add del mod">
          <ac:chgData name="Aquilina Claire at MSCA" userId="4d61ebec-d5a9-4dca-aefe-bc8a6540477d" providerId="ADAL" clId="{EF0926E3-3F26-492C-97C2-A737E41C6A86}" dt="2022-01-27T09:26:21.832" v="66" actId="478"/>
          <ac:spMkLst>
            <pc:docMk/>
            <pc:sldMk cId="3382111839" sldId="274"/>
            <ac:spMk id="6" creationId="{E4F8B2CB-4BB9-431B-B530-15D42FF9EBFE}"/>
          </ac:spMkLst>
        </pc:spChg>
        <pc:spChg chg="add del mod">
          <ac:chgData name="Aquilina Claire at MSCA" userId="4d61ebec-d5a9-4dca-aefe-bc8a6540477d" providerId="ADAL" clId="{EF0926E3-3F26-492C-97C2-A737E41C6A86}" dt="2022-01-27T12:35:45.734" v="1558" actId="478"/>
          <ac:spMkLst>
            <pc:docMk/>
            <pc:sldMk cId="3382111839" sldId="274"/>
            <ac:spMk id="7" creationId="{C136F788-A0E7-47EC-B43E-F352EB037159}"/>
          </ac:spMkLst>
        </pc:spChg>
      </pc:sldChg>
      <pc:sldChg chg="new del ord">
        <pc:chgData name="Aquilina Claire at MSCA" userId="4d61ebec-d5a9-4dca-aefe-bc8a6540477d" providerId="ADAL" clId="{EF0926E3-3F26-492C-97C2-A737E41C6A86}" dt="2022-01-27T10:25:55.563" v="333" actId="2696"/>
        <pc:sldMkLst>
          <pc:docMk/>
          <pc:sldMk cId="3041970205" sldId="275"/>
        </pc:sldMkLst>
      </pc:sldChg>
      <pc:sldChg chg="addSp delSp modSp add mod">
        <pc:chgData name="Aquilina Claire at MSCA" userId="4d61ebec-d5a9-4dca-aefe-bc8a6540477d" providerId="ADAL" clId="{EF0926E3-3F26-492C-97C2-A737E41C6A86}" dt="2022-01-27T12:38:20.209" v="1589" actId="122"/>
        <pc:sldMkLst>
          <pc:docMk/>
          <pc:sldMk cId="2765258645" sldId="276"/>
        </pc:sldMkLst>
        <pc:spChg chg="mod">
          <ac:chgData name="Aquilina Claire at MSCA" userId="4d61ebec-d5a9-4dca-aefe-bc8a6540477d" providerId="ADAL" clId="{EF0926E3-3F26-492C-97C2-A737E41C6A86}" dt="2022-01-27T12:08:10.547" v="1331" actId="27636"/>
          <ac:spMkLst>
            <pc:docMk/>
            <pc:sldMk cId="2765258645" sldId="276"/>
            <ac:spMk id="3" creationId="{CB600713-337B-4D4D-A1E3-7873F991A810}"/>
          </ac:spMkLst>
        </pc:spChg>
        <pc:spChg chg="add mod">
          <ac:chgData name="Aquilina Claire at MSCA" userId="4d61ebec-d5a9-4dca-aefe-bc8a6540477d" providerId="ADAL" clId="{EF0926E3-3F26-492C-97C2-A737E41C6A86}" dt="2022-01-27T12:38:20.209" v="1589" actId="122"/>
          <ac:spMkLst>
            <pc:docMk/>
            <pc:sldMk cId="2765258645" sldId="276"/>
            <ac:spMk id="4" creationId="{61B87C5F-7103-4CE4-96DD-A0600B1D30F9}"/>
          </ac:spMkLst>
        </pc:spChg>
        <pc:spChg chg="del">
          <ac:chgData name="Aquilina Claire at MSCA" userId="4d61ebec-d5a9-4dca-aefe-bc8a6540477d" providerId="ADAL" clId="{EF0926E3-3F26-492C-97C2-A737E41C6A86}" dt="2022-01-27T12:35:51.023" v="1560" actId="478"/>
          <ac:spMkLst>
            <pc:docMk/>
            <pc:sldMk cId="2765258645" sldId="276"/>
            <ac:spMk id="7" creationId="{C136F788-A0E7-47EC-B43E-F352EB037159}"/>
          </ac:spMkLst>
        </pc:spChg>
      </pc:sldChg>
      <pc:sldChg chg="new del ord">
        <pc:chgData name="Aquilina Claire at MSCA" userId="4d61ebec-d5a9-4dca-aefe-bc8a6540477d" providerId="ADAL" clId="{EF0926E3-3F26-492C-97C2-A737E41C6A86}" dt="2022-01-27T09:36:24.448" v="178" actId="2696"/>
        <pc:sldMkLst>
          <pc:docMk/>
          <pc:sldMk cId="2945661222" sldId="277"/>
        </pc:sldMkLst>
      </pc:sldChg>
      <pc:sldChg chg="modSp add mod">
        <pc:chgData name="Aquilina Claire at MSCA" userId="4d61ebec-d5a9-4dca-aefe-bc8a6540477d" providerId="ADAL" clId="{EF0926E3-3F26-492C-97C2-A737E41C6A86}" dt="2022-01-27T12:38:26.815" v="1590" actId="122"/>
        <pc:sldMkLst>
          <pc:docMk/>
          <pc:sldMk cId="293285962" sldId="278"/>
        </pc:sldMkLst>
        <pc:spChg chg="mod">
          <ac:chgData name="Aquilina Claire at MSCA" userId="4d61ebec-d5a9-4dca-aefe-bc8a6540477d" providerId="ADAL" clId="{EF0926E3-3F26-492C-97C2-A737E41C6A86}" dt="2022-01-27T12:13:44.052" v="1427" actId="14100"/>
          <ac:spMkLst>
            <pc:docMk/>
            <pc:sldMk cId="293285962" sldId="278"/>
            <ac:spMk id="3" creationId="{CB600713-337B-4D4D-A1E3-7873F991A810}"/>
          </ac:spMkLst>
        </pc:spChg>
        <pc:spChg chg="mod">
          <ac:chgData name="Aquilina Claire at MSCA" userId="4d61ebec-d5a9-4dca-aefe-bc8a6540477d" providerId="ADAL" clId="{EF0926E3-3F26-492C-97C2-A737E41C6A86}" dt="2022-01-27T12:38:26.815" v="1590" actId="122"/>
          <ac:spMkLst>
            <pc:docMk/>
            <pc:sldMk cId="293285962" sldId="278"/>
            <ac:spMk id="7" creationId="{C136F788-A0E7-47EC-B43E-F352EB037159}"/>
          </ac:spMkLst>
        </pc:spChg>
      </pc:sldChg>
      <pc:sldChg chg="modSp add mod">
        <pc:chgData name="Aquilina Claire at MSCA" userId="4d61ebec-d5a9-4dca-aefe-bc8a6540477d" providerId="ADAL" clId="{EF0926E3-3F26-492C-97C2-A737E41C6A86}" dt="2022-01-27T12:59:30.398" v="1772" actId="14100"/>
        <pc:sldMkLst>
          <pc:docMk/>
          <pc:sldMk cId="2994600532" sldId="279"/>
        </pc:sldMkLst>
        <pc:spChg chg="mod">
          <ac:chgData name="Aquilina Claire at MSCA" userId="4d61ebec-d5a9-4dca-aefe-bc8a6540477d" providerId="ADAL" clId="{EF0926E3-3F26-492C-97C2-A737E41C6A86}" dt="2022-01-27T12:59:30.398" v="1772" actId="14100"/>
          <ac:spMkLst>
            <pc:docMk/>
            <pc:sldMk cId="2994600532" sldId="279"/>
            <ac:spMk id="3" creationId="{CB600713-337B-4D4D-A1E3-7873F991A810}"/>
          </ac:spMkLst>
        </pc:spChg>
        <pc:spChg chg="mod">
          <ac:chgData name="Aquilina Claire at MSCA" userId="4d61ebec-d5a9-4dca-aefe-bc8a6540477d" providerId="ADAL" clId="{EF0926E3-3F26-492C-97C2-A737E41C6A86}" dt="2022-01-27T12:44:07.355" v="1629" actId="2711"/>
          <ac:spMkLst>
            <pc:docMk/>
            <pc:sldMk cId="2994600532" sldId="279"/>
            <ac:spMk id="7" creationId="{C136F788-A0E7-47EC-B43E-F352EB037159}"/>
          </ac:spMkLst>
        </pc:spChg>
      </pc:sldChg>
      <pc:sldChg chg="modSp add del mod">
        <pc:chgData name="Aquilina Claire at MSCA" userId="4d61ebec-d5a9-4dca-aefe-bc8a6540477d" providerId="ADAL" clId="{EF0926E3-3F26-492C-97C2-A737E41C6A86}" dt="2022-01-27T11:31:48.664" v="643" actId="2696"/>
        <pc:sldMkLst>
          <pc:docMk/>
          <pc:sldMk cId="677320181" sldId="280"/>
        </pc:sldMkLst>
        <pc:spChg chg="mod">
          <ac:chgData name="Aquilina Claire at MSCA" userId="4d61ebec-d5a9-4dca-aefe-bc8a6540477d" providerId="ADAL" clId="{EF0926E3-3F26-492C-97C2-A737E41C6A86}" dt="2022-01-27T11:30:32.204" v="636" actId="20577"/>
          <ac:spMkLst>
            <pc:docMk/>
            <pc:sldMk cId="677320181" sldId="280"/>
            <ac:spMk id="3" creationId="{CB600713-337B-4D4D-A1E3-7873F991A810}"/>
          </ac:spMkLst>
        </pc:spChg>
        <pc:spChg chg="mod">
          <ac:chgData name="Aquilina Claire at MSCA" userId="4d61ebec-d5a9-4dca-aefe-bc8a6540477d" providerId="ADAL" clId="{EF0926E3-3F26-492C-97C2-A737E41C6A86}" dt="2022-01-27T10:33:18.830" v="499" actId="20577"/>
          <ac:spMkLst>
            <pc:docMk/>
            <pc:sldMk cId="677320181" sldId="280"/>
            <ac:spMk id="7" creationId="{C136F788-A0E7-47EC-B43E-F352EB037159}"/>
          </ac:spMkLst>
        </pc:spChg>
      </pc:sldChg>
      <pc:sldChg chg="addSp delSp modSp new mod ord">
        <pc:chgData name="Aquilina Claire at MSCA" userId="4d61ebec-d5a9-4dca-aefe-bc8a6540477d" providerId="ADAL" clId="{EF0926E3-3F26-492C-97C2-A737E41C6A86}" dt="2022-01-27T12:44:54.658" v="1638"/>
        <pc:sldMkLst>
          <pc:docMk/>
          <pc:sldMk cId="3206030884" sldId="281"/>
        </pc:sldMkLst>
        <pc:spChg chg="del">
          <ac:chgData name="Aquilina Claire at MSCA" userId="4d61ebec-d5a9-4dca-aefe-bc8a6540477d" providerId="ADAL" clId="{EF0926E3-3F26-492C-97C2-A737E41C6A86}" dt="2022-01-27T10:37:53.926" v="536" actId="478"/>
          <ac:spMkLst>
            <pc:docMk/>
            <pc:sldMk cId="3206030884" sldId="281"/>
            <ac:spMk id="2" creationId="{50961ACB-0206-4294-B2F0-E06099ECA5FD}"/>
          </ac:spMkLst>
        </pc:spChg>
        <pc:spChg chg="mod">
          <ac:chgData name="Aquilina Claire at MSCA" userId="4d61ebec-d5a9-4dca-aefe-bc8a6540477d" providerId="ADAL" clId="{EF0926E3-3F26-492C-97C2-A737E41C6A86}" dt="2022-01-27T12:02:05.090" v="1258" actId="20577"/>
          <ac:spMkLst>
            <pc:docMk/>
            <pc:sldMk cId="3206030884" sldId="281"/>
            <ac:spMk id="3" creationId="{2C371CA2-62D4-4406-80F2-BF53E3B29D37}"/>
          </ac:spMkLst>
        </pc:spChg>
        <pc:spChg chg="add del mod">
          <ac:chgData name="Aquilina Claire at MSCA" userId="4d61ebec-d5a9-4dca-aefe-bc8a6540477d" providerId="ADAL" clId="{EF0926E3-3F26-492C-97C2-A737E41C6A86}" dt="2022-01-27T12:37:20.712" v="1576" actId="478"/>
          <ac:spMkLst>
            <pc:docMk/>
            <pc:sldMk cId="3206030884" sldId="281"/>
            <ac:spMk id="4" creationId="{2A0E42B1-7036-4ABE-B87C-5D73827A5AD0}"/>
          </ac:spMkLst>
        </pc:spChg>
        <pc:spChg chg="add del mod">
          <ac:chgData name="Aquilina Claire at MSCA" userId="4d61ebec-d5a9-4dca-aefe-bc8a6540477d" providerId="ADAL" clId="{EF0926E3-3F26-492C-97C2-A737E41C6A86}" dt="2022-01-27T12:44:53.805" v="1637" actId="478"/>
          <ac:spMkLst>
            <pc:docMk/>
            <pc:sldMk cId="3206030884" sldId="281"/>
            <ac:spMk id="5" creationId="{0F899C84-1B69-44AB-9983-E99C8E6CD74A}"/>
          </ac:spMkLst>
        </pc:spChg>
        <pc:spChg chg="add mod">
          <ac:chgData name="Aquilina Claire at MSCA" userId="4d61ebec-d5a9-4dca-aefe-bc8a6540477d" providerId="ADAL" clId="{EF0926E3-3F26-492C-97C2-A737E41C6A86}" dt="2022-01-27T12:44:54.658" v="1638"/>
          <ac:spMkLst>
            <pc:docMk/>
            <pc:sldMk cId="3206030884" sldId="281"/>
            <ac:spMk id="6" creationId="{60E23ABC-5ECC-4DB9-91F8-F93D966BB37E}"/>
          </ac:spMkLst>
        </pc:spChg>
      </pc:sldChg>
      <pc:sldChg chg="modSp add mod ord">
        <pc:chgData name="Aquilina Claire at MSCA" userId="4d61ebec-d5a9-4dca-aefe-bc8a6540477d" providerId="ADAL" clId="{EF0926E3-3F26-492C-97C2-A737E41C6A86}" dt="2022-01-27T12:44:33.202" v="1634" actId="2711"/>
        <pc:sldMkLst>
          <pc:docMk/>
          <pc:sldMk cId="1327772119" sldId="282"/>
        </pc:sldMkLst>
        <pc:spChg chg="mod">
          <ac:chgData name="Aquilina Claire at MSCA" userId="4d61ebec-d5a9-4dca-aefe-bc8a6540477d" providerId="ADAL" clId="{EF0926E3-3F26-492C-97C2-A737E41C6A86}" dt="2022-01-27T10:35:53.936" v="526" actId="20577"/>
          <ac:spMkLst>
            <pc:docMk/>
            <pc:sldMk cId="1327772119" sldId="282"/>
            <ac:spMk id="3" creationId="{CB600713-337B-4D4D-A1E3-7873F991A810}"/>
          </ac:spMkLst>
        </pc:spChg>
        <pc:spChg chg="mod">
          <ac:chgData name="Aquilina Claire at MSCA" userId="4d61ebec-d5a9-4dca-aefe-bc8a6540477d" providerId="ADAL" clId="{EF0926E3-3F26-492C-97C2-A737E41C6A86}" dt="2022-01-27T12:44:33.202" v="1634" actId="2711"/>
          <ac:spMkLst>
            <pc:docMk/>
            <pc:sldMk cId="1327772119" sldId="282"/>
            <ac:spMk id="7" creationId="{C136F788-A0E7-47EC-B43E-F352EB037159}"/>
          </ac:spMkLst>
        </pc:spChg>
      </pc:sldChg>
      <pc:sldChg chg="addSp delSp modSp add mod">
        <pc:chgData name="Aquilina Claire at MSCA" userId="4d61ebec-d5a9-4dca-aefe-bc8a6540477d" providerId="ADAL" clId="{EF0926E3-3F26-492C-97C2-A737E41C6A86}" dt="2022-01-27T12:44:48.907" v="1636"/>
        <pc:sldMkLst>
          <pc:docMk/>
          <pc:sldMk cId="2220786837" sldId="283"/>
        </pc:sldMkLst>
        <pc:spChg chg="mod">
          <ac:chgData name="Aquilina Claire at MSCA" userId="4d61ebec-d5a9-4dca-aefe-bc8a6540477d" providerId="ADAL" clId="{EF0926E3-3F26-492C-97C2-A737E41C6A86}" dt="2022-01-27T11:34:59.001" v="678" actId="20577"/>
          <ac:spMkLst>
            <pc:docMk/>
            <pc:sldMk cId="2220786837" sldId="283"/>
            <ac:spMk id="3" creationId="{CB600713-337B-4D4D-A1E3-7873F991A810}"/>
          </ac:spMkLst>
        </pc:spChg>
        <pc:spChg chg="add del mod">
          <ac:chgData name="Aquilina Claire at MSCA" userId="4d61ebec-d5a9-4dca-aefe-bc8a6540477d" providerId="ADAL" clId="{EF0926E3-3F26-492C-97C2-A737E41C6A86}" dt="2022-01-27T12:40:37.104" v="1613" actId="478"/>
          <ac:spMkLst>
            <pc:docMk/>
            <pc:sldMk cId="2220786837" sldId="283"/>
            <ac:spMk id="4" creationId="{C5CB1497-C00D-41A0-9332-ABC7348A1523}"/>
          </ac:spMkLst>
        </pc:spChg>
        <pc:spChg chg="add del mod">
          <ac:chgData name="Aquilina Claire at MSCA" userId="4d61ebec-d5a9-4dca-aefe-bc8a6540477d" providerId="ADAL" clId="{EF0926E3-3F26-492C-97C2-A737E41C6A86}" dt="2022-01-27T12:44:48.130" v="1635" actId="478"/>
          <ac:spMkLst>
            <pc:docMk/>
            <pc:sldMk cId="2220786837" sldId="283"/>
            <ac:spMk id="5" creationId="{7EDD8AAF-4624-46B5-9F45-42AC6BD81765}"/>
          </ac:spMkLst>
        </pc:spChg>
        <pc:spChg chg="add mod">
          <ac:chgData name="Aquilina Claire at MSCA" userId="4d61ebec-d5a9-4dca-aefe-bc8a6540477d" providerId="ADAL" clId="{EF0926E3-3F26-492C-97C2-A737E41C6A86}" dt="2022-01-27T12:44:48.907" v="1636"/>
          <ac:spMkLst>
            <pc:docMk/>
            <pc:sldMk cId="2220786837" sldId="283"/>
            <ac:spMk id="6" creationId="{297820D4-C6B5-4119-8A45-F41BBFEDDA04}"/>
          </ac:spMkLst>
        </pc:spChg>
        <pc:spChg chg="del mod">
          <ac:chgData name="Aquilina Claire at MSCA" userId="4d61ebec-d5a9-4dca-aefe-bc8a6540477d" providerId="ADAL" clId="{EF0926E3-3F26-492C-97C2-A737E41C6A86}" dt="2022-01-27T12:37:14.930" v="1574" actId="478"/>
          <ac:spMkLst>
            <pc:docMk/>
            <pc:sldMk cId="2220786837" sldId="283"/>
            <ac:spMk id="7" creationId="{C136F788-A0E7-47EC-B43E-F352EB037159}"/>
          </ac:spMkLst>
        </pc:spChg>
      </pc:sldChg>
      <pc:sldChg chg="new del ord">
        <pc:chgData name="Aquilina Claire at MSCA" userId="4d61ebec-d5a9-4dca-aefe-bc8a6540477d" providerId="ADAL" clId="{EF0926E3-3F26-492C-97C2-A737E41C6A86}" dt="2022-01-27T11:35:33.338" v="679" actId="2696"/>
        <pc:sldMkLst>
          <pc:docMk/>
          <pc:sldMk cId="4105391642" sldId="284"/>
        </pc:sldMkLst>
      </pc:sldChg>
      <pc:sldChg chg="modSp add mod ord">
        <pc:chgData name="Aquilina Claire at MSCA" userId="4d61ebec-d5a9-4dca-aefe-bc8a6540477d" providerId="ADAL" clId="{EF0926E3-3F26-492C-97C2-A737E41C6A86}" dt="2022-01-27T12:45:03.147" v="1639" actId="2711"/>
        <pc:sldMkLst>
          <pc:docMk/>
          <pc:sldMk cId="2553167616" sldId="285"/>
        </pc:sldMkLst>
        <pc:spChg chg="mod">
          <ac:chgData name="Aquilina Claire at MSCA" userId="4d61ebec-d5a9-4dca-aefe-bc8a6540477d" providerId="ADAL" clId="{EF0926E3-3F26-492C-97C2-A737E41C6A86}" dt="2022-01-27T12:14:09.185" v="1428" actId="1076"/>
          <ac:spMkLst>
            <pc:docMk/>
            <pc:sldMk cId="2553167616" sldId="285"/>
            <ac:spMk id="3" creationId="{2C371CA2-62D4-4406-80F2-BF53E3B29D37}"/>
          </ac:spMkLst>
        </pc:spChg>
        <pc:spChg chg="mod">
          <ac:chgData name="Aquilina Claire at MSCA" userId="4d61ebec-d5a9-4dca-aefe-bc8a6540477d" providerId="ADAL" clId="{EF0926E3-3F26-492C-97C2-A737E41C6A86}" dt="2022-01-27T12:45:03.147" v="1639" actId="2711"/>
          <ac:spMkLst>
            <pc:docMk/>
            <pc:sldMk cId="2553167616" sldId="285"/>
            <ac:spMk id="4" creationId="{2A0E42B1-7036-4ABE-B87C-5D73827A5AD0}"/>
          </ac:spMkLst>
        </pc:spChg>
      </pc:sldChg>
      <pc:sldChg chg="addSp delSp modSp add mod">
        <pc:chgData name="Aquilina Claire at MSCA" userId="4d61ebec-d5a9-4dca-aefe-bc8a6540477d" providerId="ADAL" clId="{EF0926E3-3F26-492C-97C2-A737E41C6A86}" dt="2022-01-27T12:59:14.172" v="1766" actId="21"/>
        <pc:sldMkLst>
          <pc:docMk/>
          <pc:sldMk cId="1627495695" sldId="286"/>
        </pc:sldMkLst>
        <pc:spChg chg="mod">
          <ac:chgData name="Aquilina Claire at MSCA" userId="4d61ebec-d5a9-4dca-aefe-bc8a6540477d" providerId="ADAL" clId="{EF0926E3-3F26-492C-97C2-A737E41C6A86}" dt="2022-01-27T12:59:14.172" v="1766" actId="21"/>
          <ac:spMkLst>
            <pc:docMk/>
            <pc:sldMk cId="1627495695" sldId="286"/>
            <ac:spMk id="3" creationId="{CB600713-337B-4D4D-A1E3-7873F991A810}"/>
          </ac:spMkLst>
        </pc:spChg>
        <pc:spChg chg="add mod">
          <ac:chgData name="Aquilina Claire at MSCA" userId="4d61ebec-d5a9-4dca-aefe-bc8a6540477d" providerId="ADAL" clId="{EF0926E3-3F26-492C-97C2-A737E41C6A86}" dt="2022-01-27T12:44:15.474" v="1630" actId="2711"/>
          <ac:spMkLst>
            <pc:docMk/>
            <pc:sldMk cId="1627495695" sldId="286"/>
            <ac:spMk id="4" creationId="{C346A0CE-B6C4-413D-B253-E4B4E6B8CD12}"/>
          </ac:spMkLst>
        </pc:spChg>
        <pc:spChg chg="del mod">
          <ac:chgData name="Aquilina Claire at MSCA" userId="4d61ebec-d5a9-4dca-aefe-bc8a6540477d" providerId="ADAL" clId="{EF0926E3-3F26-492C-97C2-A737E41C6A86}" dt="2022-01-27T12:36:50.353" v="1570" actId="478"/>
          <ac:spMkLst>
            <pc:docMk/>
            <pc:sldMk cId="1627495695" sldId="286"/>
            <ac:spMk id="7" creationId="{C136F788-A0E7-47EC-B43E-F352EB037159}"/>
          </ac:spMkLst>
        </pc:spChg>
      </pc:sldChg>
      <pc:sldChg chg="addSp delSp modSp new mod ord modClrScheme chgLayout">
        <pc:chgData name="Aquilina Claire at MSCA" userId="4d61ebec-d5a9-4dca-aefe-bc8a6540477d" providerId="ADAL" clId="{EF0926E3-3F26-492C-97C2-A737E41C6A86}" dt="2022-01-27T13:14:05.186" v="2035" actId="20577"/>
        <pc:sldMkLst>
          <pc:docMk/>
          <pc:sldMk cId="3575637891" sldId="287"/>
        </pc:sldMkLst>
        <pc:spChg chg="del">
          <ac:chgData name="Aquilina Claire at MSCA" userId="4d61ebec-d5a9-4dca-aefe-bc8a6540477d" providerId="ADAL" clId="{EF0926E3-3F26-492C-97C2-A737E41C6A86}" dt="2022-01-27T11:41:32.810" v="813" actId="700"/>
          <ac:spMkLst>
            <pc:docMk/>
            <pc:sldMk cId="3575637891" sldId="287"/>
            <ac:spMk id="2" creationId="{14EE4ED7-36C6-42CA-A71D-13CCEBB93399}"/>
          </ac:spMkLst>
        </pc:spChg>
        <pc:spChg chg="del">
          <ac:chgData name="Aquilina Claire at MSCA" userId="4d61ebec-d5a9-4dca-aefe-bc8a6540477d" providerId="ADAL" clId="{EF0926E3-3F26-492C-97C2-A737E41C6A86}" dt="2022-01-27T11:41:32.810" v="813" actId="700"/>
          <ac:spMkLst>
            <pc:docMk/>
            <pc:sldMk cId="3575637891" sldId="287"/>
            <ac:spMk id="3" creationId="{3ED7CA44-5345-4B34-88F3-38A6A82266C9}"/>
          </ac:spMkLst>
        </pc:spChg>
        <pc:spChg chg="add del mod">
          <ac:chgData name="Aquilina Claire at MSCA" userId="4d61ebec-d5a9-4dca-aefe-bc8a6540477d" providerId="ADAL" clId="{EF0926E3-3F26-492C-97C2-A737E41C6A86}" dt="2022-01-27T11:44:38.215" v="856" actId="478"/>
          <ac:spMkLst>
            <pc:docMk/>
            <pc:sldMk cId="3575637891" sldId="287"/>
            <ac:spMk id="5" creationId="{0CA86C86-DA21-40E2-8F23-549598B116BE}"/>
          </ac:spMkLst>
        </pc:spChg>
        <pc:spChg chg="add mod">
          <ac:chgData name="Aquilina Claire at MSCA" userId="4d61ebec-d5a9-4dca-aefe-bc8a6540477d" providerId="ADAL" clId="{EF0926E3-3F26-492C-97C2-A737E41C6A86}" dt="2022-01-27T13:14:05.186" v="2035" actId="20577"/>
          <ac:spMkLst>
            <pc:docMk/>
            <pc:sldMk cId="3575637891" sldId="287"/>
            <ac:spMk id="6" creationId="{0B5682B7-C9C1-4D15-BD8C-BE70BE629CF9}"/>
          </ac:spMkLst>
        </pc:spChg>
        <pc:spChg chg="add del mod">
          <ac:chgData name="Aquilina Claire at MSCA" userId="4d61ebec-d5a9-4dca-aefe-bc8a6540477d" providerId="ADAL" clId="{EF0926E3-3F26-492C-97C2-A737E41C6A86}" dt="2022-01-27T11:45:14.394" v="872" actId="478"/>
          <ac:spMkLst>
            <pc:docMk/>
            <pc:sldMk cId="3575637891" sldId="287"/>
            <ac:spMk id="7" creationId="{76783977-08FE-4B6D-BF1F-BAB3336D7F8E}"/>
          </ac:spMkLst>
        </pc:spChg>
        <pc:spChg chg="add mod">
          <ac:chgData name="Aquilina Claire at MSCA" userId="4d61ebec-d5a9-4dca-aefe-bc8a6540477d" providerId="ADAL" clId="{EF0926E3-3F26-492C-97C2-A737E41C6A86}" dt="2022-01-27T13:10:23.460" v="1938" actId="27636"/>
          <ac:spMkLst>
            <pc:docMk/>
            <pc:sldMk cId="3575637891" sldId="287"/>
            <ac:spMk id="8" creationId="{BF9C21A3-F2F9-4CC1-8A72-0DC63B148165}"/>
          </ac:spMkLst>
        </pc:spChg>
      </pc:sldChg>
      <pc:sldChg chg="addSp delSp modSp new mod ord">
        <pc:chgData name="Aquilina Claire at MSCA" userId="4d61ebec-d5a9-4dca-aefe-bc8a6540477d" providerId="ADAL" clId="{EF0926E3-3F26-492C-97C2-A737E41C6A86}" dt="2022-01-27T12:54:46.277" v="1729" actId="255"/>
        <pc:sldMkLst>
          <pc:docMk/>
          <pc:sldMk cId="3824100010" sldId="288"/>
        </pc:sldMkLst>
        <pc:spChg chg="add mod">
          <ac:chgData name="Aquilina Claire at MSCA" userId="4d61ebec-d5a9-4dca-aefe-bc8a6540477d" providerId="ADAL" clId="{EF0926E3-3F26-492C-97C2-A737E41C6A86}" dt="2022-01-27T12:54:09.920" v="1713" actId="1035"/>
          <ac:spMkLst>
            <pc:docMk/>
            <pc:sldMk cId="3824100010" sldId="288"/>
            <ac:spMk id="2" creationId="{208CB2D6-7B0C-4C1E-8077-38D5641A32C3}"/>
          </ac:spMkLst>
        </pc:spChg>
        <pc:spChg chg="add del mod">
          <ac:chgData name="Aquilina Claire at MSCA" userId="4d61ebec-d5a9-4dca-aefe-bc8a6540477d" providerId="ADAL" clId="{EF0926E3-3F26-492C-97C2-A737E41C6A86}" dt="2022-01-27T12:16:52.900" v="1447" actId="478"/>
          <ac:spMkLst>
            <pc:docMk/>
            <pc:sldMk cId="3824100010" sldId="288"/>
            <ac:spMk id="3" creationId="{49263862-F5CE-4428-8597-EA50BA3813F4}"/>
          </ac:spMkLst>
        </pc:spChg>
        <pc:graphicFrameChg chg="add del mod modGraphic">
          <ac:chgData name="Aquilina Claire at MSCA" userId="4d61ebec-d5a9-4dca-aefe-bc8a6540477d" providerId="ADAL" clId="{EF0926E3-3F26-492C-97C2-A737E41C6A86}" dt="2022-01-27T12:20:03.274" v="1452" actId="478"/>
          <ac:graphicFrameMkLst>
            <pc:docMk/>
            <pc:sldMk cId="3824100010" sldId="288"/>
            <ac:graphicFrameMk id="4" creationId="{E336A23F-B316-4AC9-86B9-08444E343B88}"/>
          </ac:graphicFrameMkLst>
        </pc:graphicFrameChg>
        <pc:graphicFrameChg chg="add mod modGraphic">
          <ac:chgData name="Aquilina Claire at MSCA" userId="4d61ebec-d5a9-4dca-aefe-bc8a6540477d" providerId="ADAL" clId="{EF0926E3-3F26-492C-97C2-A737E41C6A86}" dt="2022-01-27T12:54:46.277" v="1729" actId="255"/>
          <ac:graphicFrameMkLst>
            <pc:docMk/>
            <pc:sldMk cId="3824100010" sldId="288"/>
            <ac:graphicFrameMk id="5" creationId="{BC2B867D-4DB5-4178-BEC3-CE76D004A2B1}"/>
          </ac:graphicFrameMkLst>
        </pc:graphicFrameChg>
      </pc:sldChg>
      <pc:sldChg chg="addSp delSp modSp add del mod ord">
        <pc:chgData name="Aquilina Claire at MSCA" userId="4d61ebec-d5a9-4dca-aefe-bc8a6540477d" providerId="ADAL" clId="{EF0926E3-3F26-492C-97C2-A737E41C6A86}" dt="2022-01-27T12:54:02.206" v="1705" actId="2696"/>
        <pc:sldMkLst>
          <pc:docMk/>
          <pc:sldMk cId="2356203998" sldId="289"/>
        </pc:sldMkLst>
        <pc:spChg chg="add del mod">
          <ac:chgData name="Aquilina Claire at MSCA" userId="4d61ebec-d5a9-4dca-aefe-bc8a6540477d" providerId="ADAL" clId="{EF0926E3-3F26-492C-97C2-A737E41C6A86}" dt="2022-01-27T12:31:27.539" v="1522" actId="478"/>
          <ac:spMkLst>
            <pc:docMk/>
            <pc:sldMk cId="2356203998" sldId="289"/>
            <ac:spMk id="2" creationId="{E52B8053-8F39-4022-B175-14EEBD64D1CD}"/>
          </ac:spMkLst>
        </pc:spChg>
        <pc:spChg chg="add del mod">
          <ac:chgData name="Aquilina Claire at MSCA" userId="4d61ebec-d5a9-4dca-aefe-bc8a6540477d" providerId="ADAL" clId="{EF0926E3-3F26-492C-97C2-A737E41C6A86}" dt="2022-01-27T12:31:55.327" v="1529" actId="21"/>
          <ac:spMkLst>
            <pc:docMk/>
            <pc:sldMk cId="2356203998" sldId="289"/>
            <ac:spMk id="3" creationId="{1AF31321-A24E-45EE-A6F1-0D21ED42EDF7}"/>
          </ac:spMkLst>
        </pc:spChg>
        <pc:graphicFrameChg chg="add mod modGraphic">
          <ac:chgData name="Aquilina Claire at MSCA" userId="4d61ebec-d5a9-4dca-aefe-bc8a6540477d" providerId="ADAL" clId="{EF0926E3-3F26-492C-97C2-A737E41C6A86}" dt="2022-01-27T12:51:03.652" v="1683" actId="2165"/>
          <ac:graphicFrameMkLst>
            <pc:docMk/>
            <pc:sldMk cId="2356203998" sldId="289"/>
            <ac:graphicFrameMk id="4" creationId="{0994F317-E422-4305-B626-AF2990701BD8}"/>
          </ac:graphicFrameMkLst>
        </pc:graphicFrameChg>
      </pc:sldChg>
      <pc:sldChg chg="addSp delSp modSp add mod ord">
        <pc:chgData name="Aquilina Claire at MSCA" userId="4d61ebec-d5a9-4dca-aefe-bc8a6540477d" providerId="ADAL" clId="{EF0926E3-3F26-492C-97C2-A737E41C6A86}" dt="2022-01-27T12:38:30.597" v="1591" actId="122"/>
        <pc:sldMkLst>
          <pc:docMk/>
          <pc:sldMk cId="1218110080" sldId="290"/>
        </pc:sldMkLst>
        <pc:spChg chg="mod">
          <ac:chgData name="Aquilina Claire at MSCA" userId="4d61ebec-d5a9-4dca-aefe-bc8a6540477d" providerId="ADAL" clId="{EF0926E3-3F26-492C-97C2-A737E41C6A86}" dt="2022-01-27T12:13:32.683" v="1425" actId="255"/>
          <ac:spMkLst>
            <pc:docMk/>
            <pc:sldMk cId="1218110080" sldId="290"/>
            <ac:spMk id="3" creationId="{CB600713-337B-4D4D-A1E3-7873F991A810}"/>
          </ac:spMkLst>
        </pc:spChg>
        <pc:spChg chg="add mod">
          <ac:chgData name="Aquilina Claire at MSCA" userId="4d61ebec-d5a9-4dca-aefe-bc8a6540477d" providerId="ADAL" clId="{EF0926E3-3F26-492C-97C2-A737E41C6A86}" dt="2022-01-27T12:38:30.597" v="1591" actId="122"/>
          <ac:spMkLst>
            <pc:docMk/>
            <pc:sldMk cId="1218110080" sldId="290"/>
            <ac:spMk id="4" creationId="{F5B2CB1C-5EFA-4C29-AB53-7088193F1818}"/>
          </ac:spMkLst>
        </pc:spChg>
        <pc:spChg chg="del">
          <ac:chgData name="Aquilina Claire at MSCA" userId="4d61ebec-d5a9-4dca-aefe-bc8a6540477d" providerId="ADAL" clId="{EF0926E3-3F26-492C-97C2-A737E41C6A86}" dt="2022-01-27T12:36:07.017" v="1566" actId="478"/>
          <ac:spMkLst>
            <pc:docMk/>
            <pc:sldMk cId="1218110080" sldId="290"/>
            <ac:spMk id="7" creationId="{C136F788-A0E7-47EC-B43E-F352EB037159}"/>
          </ac:spMkLst>
        </pc:spChg>
      </pc:sldChg>
      <pc:sldChg chg="addSp delSp modSp add mod">
        <pc:chgData name="Aquilina Claire at MSCA" userId="4d61ebec-d5a9-4dca-aefe-bc8a6540477d" providerId="ADAL" clId="{EF0926E3-3F26-492C-97C2-A737E41C6A86}" dt="2022-01-27T12:56:41.303" v="1750" actId="14734"/>
        <pc:sldMkLst>
          <pc:docMk/>
          <pc:sldMk cId="674077106" sldId="291"/>
        </pc:sldMkLst>
        <pc:spChg chg="del">
          <ac:chgData name="Aquilina Claire at MSCA" userId="4d61ebec-d5a9-4dca-aefe-bc8a6540477d" providerId="ADAL" clId="{EF0926E3-3F26-492C-97C2-A737E41C6A86}" dt="2022-01-27T12:45:20.735" v="1640" actId="478"/>
          <ac:spMkLst>
            <pc:docMk/>
            <pc:sldMk cId="674077106" sldId="291"/>
            <ac:spMk id="2" creationId="{208CB2D6-7B0C-4C1E-8077-38D5641A32C3}"/>
          </ac:spMkLst>
        </pc:spChg>
        <pc:spChg chg="add mod">
          <ac:chgData name="Aquilina Claire at MSCA" userId="4d61ebec-d5a9-4dca-aefe-bc8a6540477d" providerId="ADAL" clId="{EF0926E3-3F26-492C-97C2-A737E41C6A86}" dt="2022-01-27T12:52:49.730" v="1696" actId="1076"/>
          <ac:spMkLst>
            <pc:docMk/>
            <pc:sldMk cId="674077106" sldId="291"/>
            <ac:spMk id="4" creationId="{9C624BE3-44EF-4088-B0B0-8130A634BA80}"/>
          </ac:spMkLst>
        </pc:spChg>
        <pc:graphicFrameChg chg="mod modGraphic">
          <ac:chgData name="Aquilina Claire at MSCA" userId="4d61ebec-d5a9-4dca-aefe-bc8a6540477d" providerId="ADAL" clId="{EF0926E3-3F26-492C-97C2-A737E41C6A86}" dt="2022-01-27T12:56:41.303" v="1750" actId="14734"/>
          <ac:graphicFrameMkLst>
            <pc:docMk/>
            <pc:sldMk cId="674077106" sldId="291"/>
            <ac:graphicFrameMk id="5" creationId="{BC2B867D-4DB5-4178-BEC3-CE76D004A2B1}"/>
          </ac:graphicFrameMkLst>
        </pc:graphicFrameChg>
      </pc:sldChg>
      <pc:sldChg chg="addSp delSp modSp new mod ord modClrScheme chgLayout">
        <pc:chgData name="Aquilina Claire at MSCA" userId="4d61ebec-d5a9-4dca-aefe-bc8a6540477d" providerId="ADAL" clId="{EF0926E3-3F26-492C-97C2-A737E41C6A86}" dt="2022-01-27T13:02:23.062" v="1788"/>
        <pc:sldMkLst>
          <pc:docMk/>
          <pc:sldMk cId="523822834" sldId="292"/>
        </pc:sldMkLst>
        <pc:spChg chg="del">
          <ac:chgData name="Aquilina Claire at MSCA" userId="4d61ebec-d5a9-4dca-aefe-bc8a6540477d" providerId="ADAL" clId="{EF0926E3-3F26-492C-97C2-A737E41C6A86}" dt="2022-01-27T13:02:17.317" v="1786" actId="700"/>
          <ac:spMkLst>
            <pc:docMk/>
            <pc:sldMk cId="523822834" sldId="292"/>
            <ac:spMk id="2" creationId="{0EF674C7-1239-4619-B89F-C3230DA49A92}"/>
          </ac:spMkLst>
        </pc:spChg>
        <pc:spChg chg="del">
          <ac:chgData name="Aquilina Claire at MSCA" userId="4d61ebec-d5a9-4dca-aefe-bc8a6540477d" providerId="ADAL" clId="{EF0926E3-3F26-492C-97C2-A737E41C6A86}" dt="2022-01-27T13:02:17.317" v="1786" actId="700"/>
          <ac:spMkLst>
            <pc:docMk/>
            <pc:sldMk cId="523822834" sldId="292"/>
            <ac:spMk id="3" creationId="{EEB0439C-7FA2-4088-B6ED-E15EA30B9CFC}"/>
          </ac:spMkLst>
        </pc:spChg>
        <pc:spChg chg="add mod">
          <ac:chgData name="Aquilina Claire at MSCA" userId="4d61ebec-d5a9-4dca-aefe-bc8a6540477d" providerId="ADAL" clId="{EF0926E3-3F26-492C-97C2-A737E41C6A86}" dt="2022-01-27T13:02:23.062" v="1788"/>
          <ac:spMkLst>
            <pc:docMk/>
            <pc:sldMk cId="523822834" sldId="292"/>
            <ac:spMk id="4" creationId="{782D3B57-9D95-4E3D-A4D7-17216D9E6A29}"/>
          </ac:spMkLst>
        </pc:spChg>
      </pc:sldChg>
      <pc:sldChg chg="addSp modSp new del mod ord">
        <pc:chgData name="Aquilina Claire at MSCA" userId="4d61ebec-d5a9-4dca-aefe-bc8a6540477d" providerId="ADAL" clId="{EF0926E3-3F26-492C-97C2-A737E41C6A86}" dt="2022-01-27T13:00:42.657" v="1773" actId="2696"/>
        <pc:sldMkLst>
          <pc:docMk/>
          <pc:sldMk cId="4275057686" sldId="292"/>
        </pc:sldMkLst>
        <pc:spChg chg="add mod">
          <ac:chgData name="Aquilina Claire at MSCA" userId="4d61ebec-d5a9-4dca-aefe-bc8a6540477d" providerId="ADAL" clId="{EF0926E3-3F26-492C-97C2-A737E41C6A86}" dt="2022-01-27T12:57:12.058" v="1752" actId="207"/>
          <ac:spMkLst>
            <pc:docMk/>
            <pc:sldMk cId="4275057686" sldId="292"/>
            <ac:spMk id="2" creationId="{1AEF4843-A342-48D9-878F-51D9F8BBDFF6}"/>
          </ac:spMkLst>
        </pc:spChg>
      </pc:sldChg>
      <pc:sldChg chg="new del">
        <pc:chgData name="Aquilina Claire at MSCA" userId="4d61ebec-d5a9-4dca-aefe-bc8a6540477d" providerId="ADAL" clId="{EF0926E3-3F26-492C-97C2-A737E41C6A86}" dt="2022-01-27T13:02:19.992" v="1787" actId="47"/>
        <pc:sldMkLst>
          <pc:docMk/>
          <pc:sldMk cId="3979306035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67150-E020-4E47-853B-0A13E090F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100D9-29C2-4B18-8DDE-C0683F703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80FE8-A003-4039-AAFC-A94873852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8747-4367-4BD2-8D51-C97E202738E2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9960A-ADF4-4F60-B38D-11404F15C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393A1-9C1E-44C2-A44C-C99B7B09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25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3DE2D-649A-450B-96B0-39B070B54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08362-B52C-42B1-A1BA-F2CBB7894F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BEE16-A100-4FB4-B4D7-FF16582C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E833E-1B6D-415F-AD29-75AE8C43BD0D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2B697-8BEC-43BE-904F-52EEB3666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143BC-1E3C-4C25-ACCD-A3F4139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5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7BE1C7-6D6F-4B85-839F-F4B1C52ADF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02B86-C5AA-4CD9-815E-40B284281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EF42A-FC7B-47FC-949C-86A07C73E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2596F-08A7-4B70-989A-F2B1CF31E66B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B2B07-6CD1-46C7-8A53-D4EB555E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EE699-4200-44A5-81D6-2346F8420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4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0A7CC-912E-42E6-A6F9-7718F276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4076F-301B-469D-ADBA-625F0911A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2A67A-D70E-4FF3-886E-E9EA34932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5A3C-5767-4844-A0A3-83778C2E5409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AC449-90D3-4517-A297-2399B69A2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E5526-5F7B-41DF-B053-BF7368087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0A21A-1987-404A-A0E5-731117241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6A944-247B-4A72-B427-1A25453D8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A6AAC-BB43-4B4F-8167-2EAA43A90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507A8-A5CF-4D38-AB86-7EDDA87A85D4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0BA49-B373-4845-A11E-8DB648728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48E85-F882-4DA3-9C6E-F814776E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5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7D644-DA06-481B-9BAE-B4FD2A096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D3652-7A85-4DE7-9147-8363DA14D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831DE7-17B1-4937-A32A-4DEFE83B8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8A4D5-452B-4FE2-959B-79136922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CD27C-8599-43EF-BA1D-14DDC1946E06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23C68-DC1A-4008-86A9-2FE68415B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2826B-89B8-49D2-A9CF-F1CD8B0F1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93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889A4-BA16-4ED4-B931-BA8C4ED6C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5979C-26C7-4CBC-8EF8-671541F7A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EEB0D-02F0-4685-9E0B-C76A3A551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C47D9-31DA-4364-BBB7-4EA49E1E9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952F8-A416-4910-9B8B-F965BAA1C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04F22E-5A78-418D-83CD-D9D3136CC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43D99-809A-49C0-96E5-4250D0B498EE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A3015E-8075-491F-BF8F-7C9640F8B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5D7A53-F3B2-4629-88C9-DD72DC09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63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1E7E3-BB66-4C38-95D1-D7F4C7228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B3AC9D-7767-4CE9-9DB9-4452015B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3DE9B-B678-4EFB-BB7D-A4370204A0B0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D38B8B-075D-4ACC-9AB0-36240624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6BEC5-A5F0-438C-A0D4-D3B5C62F4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4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3E16B8-C9E0-4512-887F-14B42938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812DA-F765-4142-A6A3-A8ED7235E082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E77E6-86B7-43C7-B029-0C9B703F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D1BF5-3ED5-4349-B3B5-B7B685F7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74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0DE7E-FCE9-46F8-877F-71CB6E8D8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C4C64-E8FA-43A2-AA41-A7BA30DC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1A8B4-494B-4CAD-B546-D18C7A1DA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1C5F1-0ED2-4B8A-BF6D-BB874FE58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77FD-7DE6-41D4-930D-AC99F5AFE54E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59E23-A2DB-43CC-A855-C8FF8199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D0593-21B3-4694-BB77-E0BB4029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8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FFD4-094A-46D9-8070-73F1574C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900D91-A159-4BC6-96CF-DF8E4D6FF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DE018A-5DCD-4E68-983F-1AA21CE56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D22E9-F317-477F-BD8A-5FF9099C5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5526-7079-4B7B-987C-1B5FAE11A0FF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D9CB0-9002-4006-87D2-3F898F356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6135BC-737B-4D7E-A017-59485F163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9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B6695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5037E-6F1F-4E91-A5D7-D7C8B9039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19C8A-6E47-4B0D-BE1A-DA61F1BD5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B840E-BBDF-4E2C-9DA0-F9ECE66D2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D0CC-082F-4160-86E5-0D6041F12778}" type="datetime1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B291C-D528-476C-A617-CFAB56B74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11CC4-0B12-4BCC-B835-E66B69235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00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F047C-C727-42A7-85C5-68C5AA1B1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8468" y="867509"/>
            <a:ext cx="10128738" cy="5111260"/>
          </a:xfrm>
          <a:solidFill>
            <a:schemeClr val="accent6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mt-MT" sz="7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lumMod val="65000"/>
                    </a:schemeClr>
                  </a:outerShdw>
                </a:effectLst>
                <a:latin typeface="Bahnschrift SemiBold" panose="020B0502040204020203" pitchFamily="34" charset="0"/>
              </a:rPr>
              <a:t>L-Uffiċċju </a:t>
            </a:r>
            <a:br>
              <a:rPr lang="mt-MT" sz="7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lumMod val="65000"/>
                    </a:schemeClr>
                  </a:outerShdw>
                </a:effectLst>
                <a:latin typeface="Bahnschrift SemiBold" panose="020B0502040204020203" pitchFamily="34" charset="0"/>
              </a:rPr>
            </a:br>
            <a:r>
              <a:rPr lang="mt-MT" sz="7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lumMod val="65000"/>
                    </a:schemeClr>
                  </a:outerShdw>
                </a:effectLst>
                <a:latin typeface="Bahnschrift SemiBold" panose="020B0502040204020203" pitchFamily="34" charset="0"/>
              </a:rPr>
              <a:t>tal-Kummissarju </a:t>
            </a:r>
            <a:br>
              <a:rPr lang="mt-MT" sz="7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lumMod val="65000"/>
                    </a:schemeClr>
                  </a:outerShdw>
                </a:effectLst>
                <a:latin typeface="Bahnschrift SemiBold" panose="020B0502040204020203" pitchFamily="34" charset="0"/>
              </a:rPr>
            </a:br>
            <a:r>
              <a:rPr lang="mt-MT" sz="7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lumMod val="65000"/>
                    </a:schemeClr>
                  </a:outerShdw>
                </a:effectLst>
                <a:latin typeface="Bahnschrift SemiBold" panose="020B0502040204020203" pitchFamily="34" charset="0"/>
              </a:rPr>
              <a:t>tal-Anzjani</a:t>
            </a:r>
            <a:br>
              <a:rPr lang="mt-MT" sz="7000" dirty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lumMod val="65000"/>
                    </a:schemeClr>
                  </a:outerShdw>
                </a:effectLst>
              </a:rPr>
            </a:br>
            <a:endParaRPr lang="en-US" sz="7000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>
                    <a:lumMod val="6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3738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399"/>
            <a:ext cx="10563578" cy="5113816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Bħala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Kummissarju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jiena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nisħaq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ukoll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dejjem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skond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potenzjal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persuna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wieħed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għandu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jibqa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jgħix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ħajja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attiva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nisħaq fuq: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5a)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importanza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tal-prevenzjoni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tal-mard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tas-saħħa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(5b)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importanza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parteċipazzjoni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attiva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3200" dirty="0" err="1"/>
              <a:t>ż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tard fil-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ħajja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importanza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strutturi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komunitarji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jaħdmu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esklu</a:t>
            </a:r>
            <a:r>
              <a:rPr lang="en-GB" sz="3200" dirty="0" err="1"/>
              <a:t>ż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socjali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346A0CE-B6C4-413D-B253-E4B4E6B8CD12}"/>
              </a:ext>
            </a:extLst>
          </p:cNvPr>
          <p:cNvSpPr txBox="1">
            <a:spLocks/>
          </p:cNvSpPr>
          <p:nvPr/>
        </p:nvSpPr>
        <p:spPr>
          <a:xfrm>
            <a:off x="838200" y="447675"/>
            <a:ext cx="1035376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+mj-cs"/>
              </a:rPr>
              <a:t>Ir-Rwol </a:t>
            </a:r>
            <a:r>
              <a:rPr kumimoji="0" lang="mt-MT" sz="5400" b="1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+mj-cs"/>
              </a:rPr>
              <a:t>tal-Kummissarju</a:t>
            </a:r>
            <a:endParaRPr kumimoji="0" lang="en-GB" sz="5400" b="1" i="0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749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720"/>
            <a:ext cx="10468429" cy="5075957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Ir-Rwol tal-Kummissarju fuq Edukazzjoni u Awareness Raising: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arenBoth"/>
            </a:pP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dukazzjoni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pubblika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maħsubin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biex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jippromwovu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xogħol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r-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rwol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tal-Kummissarju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kif dan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jista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jgħin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barra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nistieden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kummenti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mill-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pubbliku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dwar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istess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ħidma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Both"/>
            </a:pP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Nipprovdi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għarfien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ukoll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tad-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drittijiet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tal-anzjani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filwaqt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naħdmu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biex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naraw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dawn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istess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drittijiet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jiġu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mħarrsa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525" indent="0">
              <a:lnSpc>
                <a:spcPct val="107000"/>
              </a:lnSpc>
              <a:spcAft>
                <a:spcPts val="800"/>
              </a:spcAft>
              <a:buNone/>
            </a:pPr>
            <a:endParaRPr lang="mt-M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136F788-A0E7-47EC-B43E-F352EB037159}"/>
              </a:ext>
            </a:extLst>
          </p:cNvPr>
          <p:cNvSpPr txBox="1">
            <a:spLocks/>
          </p:cNvSpPr>
          <p:nvPr/>
        </p:nvSpPr>
        <p:spPr>
          <a:xfrm>
            <a:off x="838200" y="447675"/>
            <a:ext cx="1035376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Eduka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zjoni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(Awareness Raising)</a:t>
            </a:r>
          </a:p>
        </p:txBody>
      </p:sp>
    </p:spTree>
    <p:extLst>
      <p:ext uri="{BB962C8B-B14F-4D97-AF65-F5344CB8AC3E}">
        <p14:creationId xmlns:p14="http://schemas.microsoft.com/office/powerpoint/2010/main" val="132777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720"/>
            <a:ext cx="10468429" cy="5075957"/>
          </a:xfrm>
        </p:spPr>
        <p:txBody>
          <a:bodyPr>
            <a:noAutofit/>
          </a:bodyPr>
          <a:lstStyle/>
          <a:p>
            <a:pPr marL="95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Diskussjoni fuq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suġġetti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partecipazzjoni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il-media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95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Is-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solitudni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kif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nistgħu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ngħelbuha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GB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iżjed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għarfien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abbuż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kif u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fejn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wieħed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għandu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jfittex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għajnuna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beneficcji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psikoloġici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pazzjoni</a:t>
            </a: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socjali</a:t>
            </a:r>
            <a:r>
              <a:rPr lang="mt-MT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97820D4-C6B5-4119-8A45-F41BBFEDDA04}"/>
              </a:ext>
            </a:extLst>
          </p:cNvPr>
          <p:cNvSpPr txBox="1">
            <a:spLocks/>
          </p:cNvSpPr>
          <p:nvPr/>
        </p:nvSpPr>
        <p:spPr>
          <a:xfrm>
            <a:off x="838200" y="447675"/>
            <a:ext cx="1035376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Eduka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zjoni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(Awareness Raising)</a:t>
            </a:r>
          </a:p>
        </p:txBody>
      </p:sp>
    </p:spTree>
    <p:extLst>
      <p:ext uri="{BB962C8B-B14F-4D97-AF65-F5344CB8AC3E}">
        <p14:creationId xmlns:p14="http://schemas.microsoft.com/office/powerpoint/2010/main" val="2220786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1CA2-62D4-4406-80F2-BF53E3B2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353762" cy="45513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Ninkoragixxu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ħajja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attiva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sana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s-setgħa ta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edukazzjoni</a:t>
            </a:r>
            <a:r>
              <a:rPr lang="mt-MT" sz="3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en-GB" sz="3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(7)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importanza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tagħlim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tul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ħajja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kollha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għarfien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anke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lang="en-GB" sz="3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x’inhuma</a:t>
            </a:r>
            <a:r>
              <a:rPr lang="en-GB" sz="3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drittijiet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tagħhom</a:t>
            </a:r>
            <a:r>
              <a:rPr lang="mt-MT" sz="3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(8)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andemija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ħareġ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berah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importanza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tagħlim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teknoloġija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kif din t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għin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ħidma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s-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solitudni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bħala 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mezz ta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komunikazzjoni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qraba</a:t>
            </a:r>
            <a:r>
              <a:rPr lang="en-GB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mt-MT" sz="3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ħbieb</a:t>
            </a:r>
            <a:r>
              <a:rPr lang="mt-MT" sz="3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3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0E23ABC-5ECC-4DB9-91F8-F93D966BB37E}"/>
              </a:ext>
            </a:extLst>
          </p:cNvPr>
          <p:cNvSpPr txBox="1">
            <a:spLocks/>
          </p:cNvSpPr>
          <p:nvPr/>
        </p:nvSpPr>
        <p:spPr>
          <a:xfrm>
            <a:off x="838200" y="447675"/>
            <a:ext cx="1035376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Eduka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zjoni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(Awareness Raising)</a:t>
            </a:r>
          </a:p>
        </p:txBody>
      </p:sp>
    </p:spTree>
    <p:extLst>
      <p:ext uri="{BB962C8B-B14F-4D97-AF65-F5344CB8AC3E}">
        <p14:creationId xmlns:p14="http://schemas.microsoft.com/office/powerpoint/2010/main" val="3206030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1CA2-62D4-4406-80F2-BF53E3B2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033670"/>
            <a:ext cx="10754640" cy="5670166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albiet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minn anzjani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biex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niggwidhom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nagħtihom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pariri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ġġ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etti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varji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mt-MT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Nir</a:t>
            </a:r>
            <a:r>
              <a:rPr lang="en-GB" sz="3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ievi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wkoll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lmenti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rigward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kwistjonijiet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bħal diskriminazzjoni, ksur tad-drittijiet</a:t>
            </a:r>
            <a:r>
              <a:rPr lang="mt-MT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tal-bniedem,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abbandun u vjolenza domestika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mt-MT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ertu </a:t>
            </a:r>
            <a:r>
              <a:rPr lang="mt-MT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azijiet jigu anke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referut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awtoritajiet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</a:t>
            </a:r>
            <a:r>
              <a:rPr lang="en-GB" sz="3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ernati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biex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tittieħed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azzjoni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xierqa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skond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il-ka</a:t>
            </a:r>
            <a:r>
              <a:rPr lang="mt-MT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s.</a:t>
            </a:r>
            <a:endParaRPr lang="mt-MT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0E42B1-7036-4ABE-B87C-5D73827A5AD0}"/>
              </a:ext>
            </a:extLst>
          </p:cNvPr>
          <p:cNvSpPr txBox="1">
            <a:spLocks/>
          </p:cNvSpPr>
          <p:nvPr/>
        </p:nvSpPr>
        <p:spPr>
          <a:xfrm>
            <a:off x="437322" y="154164"/>
            <a:ext cx="10754640" cy="87950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Investigazzjonijiet mill-Kummissarju</a:t>
            </a:r>
            <a:endParaRPr lang="en-GB" sz="54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3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1CA2-62D4-4406-80F2-BF53E3B2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033670"/>
            <a:ext cx="10754640" cy="5670166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ikkolaboraw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naħdmu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ma’ entijajiet varji fosthom 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AACC, 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ulizija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social workers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tal-Appogg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mal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Kummissjoni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tal-Vjolenza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Domestika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anke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professjonisti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Mater Dei. </a:t>
            </a:r>
            <a:endParaRPr lang="mt-M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 jkun allegat kaz ta’ vjolenza domestika fuq anzjani naħdmu flimkien mal-Pulizija (DV Unit).</a:t>
            </a:r>
            <a:endParaRPr lang="mt-MT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allegat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abbuż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ksur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tad-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drittijiet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xi Dar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Residenzjali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aħna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naħdmu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flimkien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Awtorita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tal-Ħarsien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en-GB" sz="3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0E42B1-7036-4ABE-B87C-5D73827A5AD0}"/>
              </a:ext>
            </a:extLst>
          </p:cNvPr>
          <p:cNvSpPr txBox="1">
            <a:spLocks/>
          </p:cNvSpPr>
          <p:nvPr/>
        </p:nvSpPr>
        <p:spPr>
          <a:xfrm>
            <a:off x="437322" y="154164"/>
            <a:ext cx="10754640" cy="87950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Investigazzjonijiet mill-Kummissarju</a:t>
            </a:r>
            <a:endParaRPr lang="en-GB" sz="54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65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1CA2-62D4-4406-80F2-BF53E3B2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033670"/>
            <a:ext cx="10754640" cy="567016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mt-MT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Il-Kummissarju kienet k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eyspeaker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-Webinar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organizzat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minn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emma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dwar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il-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provediment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tas-servizzi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finanzjarji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kif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dawk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diġitali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qed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jolqtu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lil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endParaRPr lang="mt-MT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mt-MT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Il-Kummissarju kienet kienet </a:t>
            </a:r>
            <a:r>
              <a:rPr lang="en-GB" sz="3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ukoll</a:t>
            </a:r>
            <a:r>
              <a:rPr lang="en-GB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waħda</a:t>
            </a:r>
            <a:r>
              <a:rPr lang="en-GB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mill key speakers </a:t>
            </a:r>
            <a:r>
              <a:rPr lang="en-GB" sz="3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f’Webinar</a:t>
            </a:r>
            <a:r>
              <a:rPr lang="en-GB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organizzat</a:t>
            </a:r>
            <a:r>
              <a:rPr lang="en-GB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mill MAGG </a:t>
            </a:r>
            <a:r>
              <a:rPr lang="en-GB" sz="3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Elder Abuse</a:t>
            </a:r>
            <a:r>
              <a:rPr lang="mt-MT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mt-MT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arteċ</a:t>
            </a:r>
            <a:r>
              <a:rPr lang="mt-MT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pazzjoni</a:t>
            </a:r>
            <a:r>
              <a:rPr lang="mt-MT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f’webinairs oħra fosthom:</a:t>
            </a:r>
          </a:p>
          <a:p>
            <a:pPr>
              <a:lnSpc>
                <a:spcPts val="2400"/>
              </a:lnSpc>
              <a:spcAft>
                <a:spcPts val="800"/>
              </a:spcAft>
            </a:pPr>
            <a:r>
              <a:rPr lang="mt-MT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Webinairs regolari organizzati minn </a:t>
            </a:r>
            <a:r>
              <a:rPr lang="mt-M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</a:t>
            </a:r>
            <a:r>
              <a:rPr lang="en-GB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emma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mt-MT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800"/>
              </a:spcAft>
            </a:pP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Level International Conference </a:t>
            </a:r>
            <a:r>
              <a:rPr lang="mt-M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Rights for All Ages</a:t>
            </a:r>
            <a:r>
              <a:rPr lang="mt-M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organizzata mill- Prezidenza Slovena b’kollaborazzjoni mal-</a:t>
            </a:r>
            <a:r>
              <a:rPr lang="en-GB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AGE Platform Europe</a:t>
            </a:r>
            <a:endParaRPr lang="mt-MT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400"/>
              </a:lnSpc>
              <a:spcAft>
                <a:spcPts val="800"/>
              </a:spcAft>
            </a:pPr>
            <a:r>
              <a:rPr lang="mt-MT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NCPE Webinair dwar Il-Pandemija u Ugwaljanza bejn is-Sessi</a:t>
            </a:r>
            <a:endParaRPr lang="mt-MT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0E42B1-7036-4ABE-B87C-5D73827A5AD0}"/>
              </a:ext>
            </a:extLst>
          </p:cNvPr>
          <p:cNvSpPr txBox="1">
            <a:spLocks/>
          </p:cNvSpPr>
          <p:nvPr/>
        </p:nvSpPr>
        <p:spPr>
          <a:xfrm>
            <a:off x="437322" y="154164"/>
            <a:ext cx="10754640" cy="87950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Parte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ipazzjoni f’webinars</a:t>
            </a:r>
            <a:endParaRPr lang="en-GB" sz="54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167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1CA2-62D4-4406-80F2-BF53E3B2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0972"/>
            <a:ext cx="10353762" cy="468806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3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arteċ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3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pazzjoni</a:t>
            </a:r>
            <a:r>
              <a:rPr lang="en-GB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regolari f’webinairs organizzati mill-IFA (International Federation on Ageing) </a:t>
            </a:r>
            <a:r>
              <a:rPr lang="en-GB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ejn ġew diskussi temi varji fosthom: assisted living, ageism, komunitajiet ‘age friendly’ g</a:t>
            </a: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ħ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all-anzjani, solitudni u esklu</a:t>
            </a:r>
            <a:r>
              <a:rPr lang="en-GB" sz="3200" dirty="0" err="1"/>
              <a:t>żż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joni socjali, integrazzjoni tal-anzjani, </a:t>
            </a:r>
            <a:r>
              <a:rPr lang="en-GB" sz="3200" dirty="0">
                <a:ea typeface="Calibri" panose="020F0502020204030204" pitchFamily="34" charset="0"/>
                <a:cs typeface="Times New Roman" panose="02020603050405020304" pitchFamily="18" charset="0"/>
              </a:rPr>
              <a:t>ħ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olqien ta’ dinja għal kull eta,  ħajja dinjitu</a:t>
            </a:r>
            <a:r>
              <a:rPr lang="en-GB" sz="3200" dirty="0"/>
              <a:t>ż</a:t>
            </a:r>
            <a:r>
              <a:rPr lang="mt-MT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u promozzjoni tad-drittijiet tal-anzjani, impatt tal-COVID fuq l-anzjani.</a:t>
            </a:r>
            <a:endParaRPr lang="en-GB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0E42B1-7036-4ABE-B87C-5D73827A5AD0}"/>
              </a:ext>
            </a:extLst>
          </p:cNvPr>
          <p:cNvSpPr txBox="1">
            <a:spLocks/>
          </p:cNvSpPr>
          <p:nvPr/>
        </p:nvSpPr>
        <p:spPr>
          <a:xfrm>
            <a:off x="838200" y="458964"/>
            <a:ext cx="1035376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Parte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ipazzjoni f’webinars</a:t>
            </a:r>
            <a:endParaRPr lang="en-GB" sz="54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534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5682B7-C9C1-4D15-BD8C-BE70BE629CF9}"/>
              </a:ext>
            </a:extLst>
          </p:cNvPr>
          <p:cNvSpPr txBox="1">
            <a:spLocks/>
          </p:cNvSpPr>
          <p:nvPr/>
        </p:nvSpPr>
        <p:spPr>
          <a:xfrm>
            <a:off x="674370" y="1139687"/>
            <a:ext cx="10517592" cy="547138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Anzjanita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Attiva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mt-MT" sz="26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t-MT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Saħħa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</a:t>
            </a:r>
            <a:r>
              <a:rPr lang="en-GB" sz="2600" b="1" dirty="0" err="1"/>
              <a:t>ż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Mentali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tal-Anzjani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t-MT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Solitudni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Eskluzzjoni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Soċjali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Ommijiet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Jum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mm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Ir-Realta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ta</a:t>
            </a:r>
            <a:r>
              <a:rPr lang="mt-MT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l-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Abbu</a:t>
            </a:r>
            <a:r>
              <a:rPr lang="en-GB" sz="2600" b="1" dirty="0" err="1"/>
              <a:t>ż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fuq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lang="mt-MT" sz="2600" b="1" dirty="0"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tembr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 - 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World Dementia Day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Anzjanita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f’Malta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miktub f’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ta’ Ottubru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International Day of Older Persons </a:t>
            </a:r>
            <a:r>
              <a:rPr lang="mt-MT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 Finance and the Elderly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F9C21A3-F2F9-4CC1-8A72-0DC63B148165}"/>
              </a:ext>
            </a:extLst>
          </p:cNvPr>
          <p:cNvSpPr txBox="1">
            <a:spLocks/>
          </p:cNvSpPr>
          <p:nvPr/>
        </p:nvSpPr>
        <p:spPr>
          <a:xfrm>
            <a:off x="556591" y="246929"/>
            <a:ext cx="10635371" cy="89275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Uħud mill-Artikli miktuba mill-Kummissarju</a:t>
            </a:r>
            <a:endParaRPr lang="en-GB" sz="5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637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CB2D6-7B0C-4C1E-8077-38D5641A32C3}"/>
              </a:ext>
            </a:extLst>
          </p:cNvPr>
          <p:cNvSpPr txBox="1">
            <a:spLocks/>
          </p:cNvSpPr>
          <p:nvPr/>
        </p:nvSpPr>
        <p:spPr>
          <a:xfrm>
            <a:off x="508000" y="321831"/>
            <a:ext cx="10885713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Feedback </a:t>
            </a:r>
            <a:r>
              <a:rPr lang="mt-MT" sz="52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fuq dokumenti u </a:t>
            </a:r>
            <a:r>
              <a:rPr lang="mt-MT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fuq konsultazzjonijiet pubbli</a:t>
            </a:r>
            <a:r>
              <a:rPr lang="en-GB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n-GB" sz="52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2B867D-4DB5-4178-BEC3-CE76D004A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896272"/>
              </p:ext>
            </p:extLst>
          </p:nvPr>
        </p:nvGraphicFramePr>
        <p:xfrm>
          <a:off x="508000" y="1279093"/>
          <a:ext cx="10885712" cy="527891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8097455">
                  <a:extLst>
                    <a:ext uri="{9D8B030D-6E8A-4147-A177-3AD203B41FA5}">
                      <a16:colId xmlns:a16="http://schemas.microsoft.com/office/drawing/2014/main" val="121022159"/>
                    </a:ext>
                  </a:extLst>
                </a:gridCol>
                <a:gridCol w="2788257">
                  <a:extLst>
                    <a:ext uri="{9D8B030D-6E8A-4147-A177-3AD203B41FA5}">
                      <a16:colId xmlns:a16="http://schemas.microsoft.com/office/drawing/2014/main" val="423693743"/>
                    </a:ext>
                  </a:extLst>
                </a:gridCol>
              </a:tblGrid>
              <a:tr h="3572217">
                <a:tc>
                  <a:txBody>
                    <a:bodyPr/>
                    <a:lstStyle/>
                    <a:p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SQWP 27 Jan - Draft Council Conclusions on Mainstreaming of Ageing in Public Policies</a:t>
                      </a:r>
                      <a:endParaRPr lang="mt-MT" sz="2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mt-MT" sz="2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Green Paper On Ageing </a:t>
                      </a:r>
                      <a:endParaRPr lang="en-GB" sz="2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mt-MT" sz="2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Council Conclusions on Mainstreaming Ageing in Public Policies</a:t>
                      </a:r>
                      <a:endParaRPr lang="mt-MT" sz="2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t-MT" sz="2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dirty="0">
                          <a:solidFill>
                            <a:schemeClr val="tx1"/>
                          </a:solidFill>
                          <a:effectLst/>
                        </a:rPr>
                        <a:t>Request for feedback in preparation for Malta’s Proposed National Statements (UN General Assembly, 76th session) </a:t>
                      </a:r>
                      <a:endParaRPr lang="en-GB" sz="2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mt-MT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endParaRPr lang="mt-MT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</a:rPr>
                        <a:t>Policy Development and Programme Implementation (MSFC)</a:t>
                      </a:r>
                      <a:endParaRPr lang="en-GB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143874"/>
                  </a:ext>
                </a:extLst>
              </a:tr>
              <a:tr h="1316510">
                <a:tc>
                  <a:txBody>
                    <a:bodyPr/>
                    <a:lstStyle/>
                    <a:p>
                      <a:pPr algn="just"/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</a:rPr>
                        <a:t>National report on </a:t>
                      </a:r>
                      <a:r>
                        <a:rPr lang="en-GB" sz="2600" spc="-35" dirty="0">
                          <a:solidFill>
                            <a:schemeClr val="tx1"/>
                          </a:solidFill>
                          <a:effectLst/>
                        </a:rPr>
                        <a:t>The Regional Implementation Strategy (RIS) for MIPAA (</a:t>
                      </a:r>
                      <a:r>
                        <a:rPr lang="en-GB" sz="2600" dirty="0">
                          <a:solidFill>
                            <a:schemeClr val="tx1"/>
                          </a:solidFill>
                          <a:effectLst/>
                        </a:rPr>
                        <a:t>Madrid International Plan of Action on Ageing) </a:t>
                      </a:r>
                      <a:r>
                        <a:rPr lang="en-GB" sz="2600" spc="-35" dirty="0">
                          <a:solidFill>
                            <a:schemeClr val="tx1"/>
                          </a:solidFill>
                          <a:effectLst/>
                        </a:rPr>
                        <a:t>for the UNECE Region</a:t>
                      </a:r>
                      <a:endParaRPr lang="mt-MT" sz="2600" spc="-35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National Focal Point for Ageing for Malt</a:t>
                      </a:r>
                      <a:r>
                        <a:rPr lang="mt-MT" sz="24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36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100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34BEF-07C1-4C41-AB06-AFAC6FC1F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193"/>
            <a:ext cx="10515600" cy="1325563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mt-MT" sz="5200" b="1" dirty="0">
                <a:solidFill>
                  <a:schemeClr val="bg1">
                    <a:lumMod val="95000"/>
                  </a:schemeClr>
                </a:solidFill>
              </a:rPr>
              <a:t> Il-Kummissarju tal-Anzjani</a:t>
            </a:r>
            <a:endParaRPr lang="en-GB" sz="5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83AA9-8F34-4223-B359-04701C778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76451"/>
            <a:ext cx="10353762" cy="4085810"/>
          </a:xfrm>
        </p:spPr>
        <p:txBody>
          <a:bodyPr>
            <a:normAutofit lnSpcReduction="10000"/>
          </a:bodyPr>
          <a:lstStyle/>
          <a:p>
            <a:pPr algn="just"/>
            <a:r>
              <a:rPr lang="mt-MT" sz="3200" dirty="0">
                <a:effectLst/>
              </a:rPr>
              <a:t>Ġ</a:t>
            </a:r>
            <a:r>
              <a:rPr lang="en-GB" sz="3200" dirty="0" err="1">
                <a:effectLst/>
              </a:rPr>
              <a:t>ie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stabbilit</a:t>
            </a:r>
            <a:r>
              <a:rPr lang="en-GB" sz="3200" dirty="0">
                <a:effectLst/>
              </a:rPr>
              <a:t> fil-15 ta’ </a:t>
            </a:r>
            <a:r>
              <a:rPr lang="en-GB" sz="3200" dirty="0" err="1">
                <a:effectLst/>
              </a:rPr>
              <a:t>Ottubru</a:t>
            </a:r>
            <a:r>
              <a:rPr lang="en-GB" sz="3200" dirty="0">
                <a:effectLst/>
              </a:rPr>
              <a:t> 2016 </a:t>
            </a:r>
            <a:r>
              <a:rPr lang="en-GB" sz="3200" dirty="0" err="1">
                <a:effectLst/>
              </a:rPr>
              <a:t>taħt</a:t>
            </a:r>
            <a:r>
              <a:rPr lang="en-GB" sz="3200" dirty="0">
                <a:effectLst/>
              </a:rPr>
              <a:t> l-</a:t>
            </a:r>
            <a:r>
              <a:rPr lang="en-GB" sz="3200" dirty="0" err="1">
                <a:effectLst/>
              </a:rPr>
              <a:t>Att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tal-Kummissarju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għall-Anzjani</a:t>
            </a:r>
            <a:r>
              <a:rPr lang="en-GB" sz="3200" dirty="0">
                <a:effectLst/>
              </a:rPr>
              <a:t> (</a:t>
            </a:r>
            <a:r>
              <a:rPr lang="en-GB" sz="3200" dirty="0" err="1">
                <a:effectLst/>
              </a:rPr>
              <a:t>Kapitlu</a:t>
            </a:r>
            <a:r>
              <a:rPr lang="en-GB" sz="3200" dirty="0">
                <a:effectLst/>
              </a:rPr>
              <a:t> 553 </a:t>
            </a:r>
            <a:r>
              <a:rPr lang="en-GB" sz="3200" dirty="0" err="1">
                <a:effectLst/>
              </a:rPr>
              <a:t>tal-Liġijiet</a:t>
            </a:r>
            <a:r>
              <a:rPr lang="en-GB" sz="3200" dirty="0">
                <a:effectLst/>
              </a:rPr>
              <a:t> ta’ Malta)</a:t>
            </a:r>
            <a:r>
              <a:rPr lang="mt-MT" sz="3200" dirty="0">
                <a:effectLst/>
              </a:rPr>
              <a:t>;</a:t>
            </a:r>
            <a:r>
              <a:rPr lang="en-GB" sz="3200" dirty="0">
                <a:effectLst/>
              </a:rPr>
              <a:t> </a:t>
            </a:r>
            <a:endParaRPr lang="mt-MT" sz="3200" dirty="0">
              <a:effectLst/>
            </a:endParaRPr>
          </a:p>
          <a:p>
            <a:pPr algn="just"/>
            <a:r>
              <a:rPr lang="mt-MT" sz="3200" dirty="0">
                <a:effectLst/>
              </a:rPr>
              <a:t>Il-Kummissarju ngħata </a:t>
            </a:r>
            <a:r>
              <a:rPr lang="en-GB" sz="3200" dirty="0">
                <a:effectLst/>
              </a:rPr>
              <a:t>s-</a:t>
            </a:r>
            <a:r>
              <a:rPr lang="en-GB" sz="3200" dirty="0" err="1">
                <a:effectLst/>
              </a:rPr>
              <a:t>setgħa</a:t>
            </a:r>
            <a:r>
              <a:rPr lang="en-GB" sz="3200" dirty="0">
                <a:effectLst/>
              </a:rPr>
              <a:t> li </a:t>
            </a:r>
            <a:r>
              <a:rPr lang="en-GB" sz="3200" dirty="0" err="1">
                <a:effectLst/>
              </a:rPr>
              <a:t>jippromwovi</a:t>
            </a:r>
            <a:r>
              <a:rPr lang="en-GB" sz="3200" dirty="0">
                <a:effectLst/>
              </a:rPr>
              <a:t> u </a:t>
            </a:r>
            <a:r>
              <a:rPr lang="en-GB" sz="3200" dirty="0" err="1">
                <a:effectLst/>
              </a:rPr>
              <a:t>jissalvagwardja</a:t>
            </a:r>
            <a:r>
              <a:rPr lang="en-GB" sz="3200" dirty="0">
                <a:effectLst/>
              </a:rPr>
              <a:t> d-</a:t>
            </a:r>
            <a:r>
              <a:rPr lang="en-GB" sz="3200" dirty="0" err="1">
                <a:effectLst/>
              </a:rPr>
              <a:t>drittijiet</a:t>
            </a:r>
            <a:r>
              <a:rPr lang="en-GB" sz="3200" dirty="0">
                <a:effectLst/>
              </a:rPr>
              <a:t> u l-</a:t>
            </a:r>
            <a:r>
              <a:rPr lang="en-GB" sz="3200" dirty="0" err="1">
                <a:effectLst/>
              </a:rPr>
              <a:t>interessi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tal-anzjani</a:t>
            </a:r>
            <a:r>
              <a:rPr lang="en-GB" sz="3200" dirty="0">
                <a:effectLst/>
              </a:rPr>
              <a:t> u </a:t>
            </a:r>
            <a:r>
              <a:rPr lang="en-GB" sz="3200" dirty="0" err="1">
                <a:effectLst/>
              </a:rPr>
              <a:t>jinvestiga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kwalunkwe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allegat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ksur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jew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ksur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potenzjali</a:t>
            </a:r>
            <a:r>
              <a:rPr lang="en-GB" sz="3200" dirty="0">
                <a:effectLst/>
              </a:rPr>
              <a:t> tad-</a:t>
            </a:r>
            <a:r>
              <a:rPr lang="en-GB" sz="3200" dirty="0" err="1">
                <a:effectLst/>
              </a:rPr>
              <a:t>drittijiet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tal-bniedem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tal-anzjani</a:t>
            </a:r>
            <a:r>
              <a:rPr lang="mt-MT" sz="3200" dirty="0">
                <a:effectLst/>
              </a:rPr>
              <a:t>;</a:t>
            </a:r>
            <a:r>
              <a:rPr lang="en-GB" sz="3200" dirty="0">
                <a:effectLst/>
              </a:rPr>
              <a:t> </a:t>
            </a:r>
            <a:endParaRPr lang="mt-MT" sz="3200" dirty="0">
              <a:effectLst/>
            </a:endParaRPr>
          </a:p>
          <a:p>
            <a:pPr algn="just"/>
            <a:r>
              <a:rPr lang="mt-MT" sz="3200" dirty="0">
                <a:effectLst/>
              </a:rPr>
              <a:t>It</a:t>
            </a:r>
            <a:r>
              <a:rPr lang="en-GB" sz="3200" dirty="0">
                <a:effectLst/>
              </a:rPr>
              <a:t>-</a:t>
            </a:r>
            <a:r>
              <a:rPr lang="en-GB" sz="3200" dirty="0" err="1">
                <a:effectLst/>
              </a:rPr>
              <a:t>tieni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Kummissarju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tal-Anzjani</a:t>
            </a:r>
            <a:r>
              <a:rPr lang="mt-MT" sz="3200" dirty="0">
                <a:effectLst/>
              </a:rPr>
              <a:t>; </a:t>
            </a:r>
            <a:r>
              <a:rPr lang="en-GB" sz="3200" dirty="0" err="1">
                <a:effectLst/>
              </a:rPr>
              <a:t>maħtura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b’risoluzzjoni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unanima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f’April</a:t>
            </a:r>
            <a:r>
              <a:rPr lang="en-GB" sz="3200" dirty="0">
                <a:effectLst/>
              </a:rPr>
              <a:t> </a:t>
            </a:r>
            <a:r>
              <a:rPr lang="en-GB" sz="3200" dirty="0" err="1">
                <a:effectLst/>
              </a:rPr>
              <a:t>tas-sena</a:t>
            </a:r>
            <a:r>
              <a:rPr lang="en-GB" sz="3200" dirty="0">
                <a:effectLst/>
              </a:rPr>
              <a:t> 2019.</a:t>
            </a:r>
          </a:p>
          <a:p>
            <a:pPr algn="just"/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267506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2B867D-4DB5-4178-BEC3-CE76D004A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043216"/>
              </p:ext>
            </p:extLst>
          </p:nvPr>
        </p:nvGraphicFramePr>
        <p:xfrm>
          <a:off x="595086" y="1326867"/>
          <a:ext cx="11045372" cy="4398072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7866743">
                  <a:extLst>
                    <a:ext uri="{9D8B030D-6E8A-4147-A177-3AD203B41FA5}">
                      <a16:colId xmlns:a16="http://schemas.microsoft.com/office/drawing/2014/main" val="121022159"/>
                    </a:ext>
                  </a:extLst>
                </a:gridCol>
                <a:gridCol w="3178629">
                  <a:extLst>
                    <a:ext uri="{9D8B030D-6E8A-4147-A177-3AD203B41FA5}">
                      <a16:colId xmlns:a16="http://schemas.microsoft.com/office/drawing/2014/main" val="423693743"/>
                    </a:ext>
                  </a:extLst>
                </a:gridCol>
              </a:tblGrid>
              <a:tr h="1575890"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chemeClr val="tx1"/>
                          </a:solidFill>
                          <a:effectLst/>
                        </a:rPr>
                        <a:t>Public Consultation on Thematic Areas underpinning Malta’s National Post Pandemic </a:t>
                      </a:r>
                      <a:r>
                        <a:rPr lang="en-GB" sz="2800" dirty="0" err="1">
                          <a:solidFill>
                            <a:schemeClr val="tx1"/>
                          </a:solidFill>
                          <a:effectLst/>
                        </a:rPr>
                        <a:t>Strateg</a:t>
                      </a:r>
                      <a:r>
                        <a:rPr lang="mt-MT" sz="2800" dirty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</a:p>
                    <a:p>
                      <a:endParaRPr lang="mt-MT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600" b="0" dirty="0">
                          <a:solidFill>
                            <a:schemeClr val="tx1"/>
                          </a:solidFill>
                          <a:effectLst/>
                        </a:rPr>
                        <a:t>Post Pandemic Consultation</a:t>
                      </a:r>
                      <a:endParaRPr lang="en-GB" sz="2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en-GB" sz="2600" b="0" dirty="0">
                          <a:solidFill>
                            <a:schemeClr val="tx1"/>
                          </a:solidFill>
                          <a:effectLst/>
                        </a:rPr>
                        <a:t>(MRIC)</a:t>
                      </a:r>
                      <a:endParaRPr lang="en-GB" sz="2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965363"/>
                  </a:ext>
                </a:extLst>
              </a:tr>
              <a:tr h="1678889">
                <a:tc>
                  <a:txBody>
                    <a:bodyPr/>
                    <a:lstStyle/>
                    <a:p>
                      <a:pPr>
                        <a:spcBef>
                          <a:spcPts val="805"/>
                        </a:spcBef>
                      </a:pPr>
                      <a:r>
                        <a:rPr lang="mt-MT" sz="2800" kern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Public Consultation on the </a:t>
                      </a:r>
                      <a:r>
                        <a:rPr lang="en-GB" sz="2800" kern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 Regulatory Standards – Residential Services for persons living with </a:t>
                      </a:r>
                      <a:r>
                        <a:rPr lang="en-GB" sz="2800" kern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dementi</a:t>
                      </a:r>
                      <a:r>
                        <a:rPr lang="mt-MT" sz="2800" kern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</a:p>
                    <a:p>
                      <a:pPr>
                        <a:spcBef>
                          <a:spcPts val="805"/>
                        </a:spcBef>
                      </a:pP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 Care Standards Authority (MSCA)</a:t>
                      </a:r>
                      <a:endParaRPr lang="mt-MT" sz="26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166984"/>
                  </a:ext>
                </a:extLst>
              </a:tr>
              <a:tr h="1143293">
                <a:tc>
                  <a:txBody>
                    <a:bodyPr/>
                    <a:lstStyle/>
                    <a:p>
                      <a:pPr algn="just"/>
                      <a:r>
                        <a:rPr lang="mt-MT" sz="2800" kern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Public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Consultation o</a:t>
                      </a:r>
                      <a:r>
                        <a:rPr lang="mt-MT" sz="2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 the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National Strategic Policy for Active Ageing, Malta </a:t>
                      </a:r>
                      <a:r>
                        <a:rPr lang="mt-MT" sz="2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 – 2027</a:t>
                      </a:r>
                      <a:endParaRPr lang="mt-MT" sz="28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just"/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6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MSCA</a:t>
                      </a:r>
                      <a:endParaRPr lang="en-GB" sz="2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669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328071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9C624BE3-44EF-4088-B0B0-8130A634BA80}"/>
              </a:ext>
            </a:extLst>
          </p:cNvPr>
          <p:cNvSpPr txBox="1">
            <a:spLocks/>
          </p:cNvSpPr>
          <p:nvPr/>
        </p:nvSpPr>
        <p:spPr>
          <a:xfrm>
            <a:off x="595086" y="263772"/>
            <a:ext cx="1104537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Feedback f’konsultazzjonijiet pubbli</a:t>
            </a:r>
            <a:r>
              <a:rPr lang="en-GB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ċ</a:t>
            </a:r>
            <a:r>
              <a:rPr lang="mt-MT" sz="5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n-GB" sz="52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077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E439B-7F29-4F09-8703-4621A07CB6EA}"/>
              </a:ext>
            </a:extLst>
          </p:cNvPr>
          <p:cNvSpPr txBox="1">
            <a:spLocks/>
          </p:cNvSpPr>
          <p:nvPr/>
        </p:nvSpPr>
        <p:spPr>
          <a:xfrm>
            <a:off x="838200" y="458964"/>
            <a:ext cx="10353762" cy="8264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t-MT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Laqgħat</a:t>
            </a:r>
            <a:endParaRPr lang="en-GB" sz="54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63FB5-257C-4194-BFA2-19A6AC15A660}"/>
              </a:ext>
            </a:extLst>
          </p:cNvPr>
          <p:cNvSpPr txBox="1">
            <a:spLocks/>
          </p:cNvSpPr>
          <p:nvPr/>
        </p:nvSpPr>
        <p:spPr>
          <a:xfrm>
            <a:off x="838200" y="1432676"/>
            <a:ext cx="10353762" cy="10189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mt-MT" dirty="0">
                <a:ea typeface="Calibri" panose="020F0502020204030204" pitchFamily="34" charset="0"/>
                <a:cs typeface="Times New Roman" panose="02020603050405020304" pitchFamily="18" charset="0"/>
              </a:rPr>
              <a:t>Laqgħat ma’ diverzi anzjani, Kummissarji oħra u organizazzjonijiet li jirrapre</a:t>
            </a:r>
            <a:r>
              <a:rPr lang="en-GB" dirty="0"/>
              <a:t>ż</a:t>
            </a:r>
            <a:r>
              <a:rPr lang="mt-MT" dirty="0">
                <a:ea typeface="Calibri" panose="020F0502020204030204" pitchFamily="34" charset="0"/>
                <a:cs typeface="Times New Roman" panose="02020603050405020304" pitchFamily="18" charset="0"/>
              </a:rPr>
              <a:t>entaw sezzjonijiet varji ta’ anzjani fosthom: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EB6013F-F751-4F69-92C4-0E74132B0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475361"/>
              </p:ext>
            </p:extLst>
          </p:nvPr>
        </p:nvGraphicFramePr>
        <p:xfrm>
          <a:off x="838199" y="2531165"/>
          <a:ext cx="10353761" cy="390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553">
                  <a:extLst>
                    <a:ext uri="{9D8B030D-6E8A-4147-A177-3AD203B41FA5}">
                      <a16:colId xmlns:a16="http://schemas.microsoft.com/office/drawing/2014/main" val="1882213908"/>
                    </a:ext>
                  </a:extLst>
                </a:gridCol>
                <a:gridCol w="5200208">
                  <a:extLst>
                    <a:ext uri="{9D8B030D-6E8A-4147-A177-3AD203B41FA5}">
                      <a16:colId xmlns:a16="http://schemas.microsoft.com/office/drawing/2014/main" val="90721321"/>
                    </a:ext>
                  </a:extLst>
                </a:gridCol>
              </a:tblGrid>
              <a:tr h="3907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mt-MT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Il-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Kummissarju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tas-Saħħa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Mentali</a:t>
                      </a:r>
                      <a:endParaRPr lang="mt-MT" sz="2600" b="1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mt-MT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Il-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Kummissarju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Vjolenza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Domestika</a:t>
                      </a:r>
                      <a:endParaRPr lang="mt-MT" sz="2600" b="1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Il-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Kummissarju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għad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Drittijiet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tal-Persuni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b’Dizabilita</a:t>
                      </a:r>
                      <a:endParaRPr lang="mt-MT" sz="2600" b="1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t-MT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Universita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ta Malta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 Jean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Antide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Foundation</a:t>
                      </a:r>
                      <a:endParaRPr lang="mt-MT" sz="2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600" b="1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Kunsill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Nazzjonali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Anzjani</a:t>
                      </a:r>
                      <a:endParaRPr lang="mt-MT" sz="2600" b="1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mt-MT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Appogg</a:t>
                      </a:r>
                      <a:endParaRPr lang="mt-MT" sz="2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DV Unit </a:t>
                      </a:r>
                      <a:r>
                        <a:rPr lang="en-GB" sz="26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tal-Pulizija</a:t>
                      </a: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mt-MT" sz="2600" b="1" dirty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Victim Support Agency</a:t>
                      </a:r>
                      <a:endParaRPr lang="mt-MT" sz="2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mt-MT" sz="2600" b="1" dirty="0">
                          <a:solidFill>
                            <a:schemeClr val="tx1"/>
                          </a:solidFill>
                          <a:latin typeface="+mn-lt"/>
                        </a:rPr>
                        <a:t>AACC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GB" sz="2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Social Care Standards Authority </a:t>
                      </a:r>
                      <a:endParaRPr lang="en-GB" sz="2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289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574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661FE-94B7-452D-866E-50E8971F4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342901"/>
            <a:ext cx="10353762" cy="95726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solidFill>
                  <a:schemeClr val="bg1"/>
                </a:solidFill>
              </a:rPr>
              <a:t>Il-</a:t>
            </a:r>
            <a:r>
              <a:rPr lang="mt-MT" sz="5400" b="1" dirty="0">
                <a:solidFill>
                  <a:schemeClr val="bg1"/>
                </a:solidFill>
              </a:rPr>
              <a:t>F</a:t>
            </a:r>
            <a:r>
              <a:rPr lang="en-GB" sz="5400" b="1" dirty="0" err="1">
                <a:solidFill>
                  <a:schemeClr val="bg1"/>
                </a:solidFill>
              </a:rPr>
              <a:t>unzjonijiet</a:t>
            </a:r>
            <a:r>
              <a:rPr lang="mt-MT" sz="5400" b="1" dirty="0">
                <a:solidFill>
                  <a:schemeClr val="bg1"/>
                </a:solidFill>
              </a:rPr>
              <a:t> tal-Kummissarju</a:t>
            </a:r>
            <a:endParaRPr lang="en-GB" sz="5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3A56D-4E0F-45E0-8E15-965E6C48A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842052"/>
            <a:ext cx="10539652" cy="4107192"/>
          </a:xfrm>
        </p:spPr>
        <p:txBody>
          <a:bodyPr>
            <a:noAutofit/>
          </a:bodyPr>
          <a:lstStyle/>
          <a:p>
            <a:pPr marL="494100" indent="-457200" algn="just"/>
            <a:r>
              <a:rPr lang="mt-MT" sz="3200" dirty="0"/>
              <a:t>li </a:t>
            </a:r>
            <a:r>
              <a:rPr lang="en-GB" sz="3200" dirty="0" err="1"/>
              <a:t>jippromwovi</a:t>
            </a:r>
            <a:r>
              <a:rPr lang="en-GB" sz="3200" dirty="0"/>
              <a:t> u </a:t>
            </a:r>
            <a:r>
              <a:rPr lang="en-GB" sz="3200" dirty="0" err="1"/>
              <a:t>jaqbeż</a:t>
            </a:r>
            <a:r>
              <a:rPr lang="en-GB" sz="3200" dirty="0"/>
              <a:t> </a:t>
            </a:r>
            <a:r>
              <a:rPr lang="en-GB" sz="3200" dirty="0" err="1"/>
              <a:t>għad-drittijiet</a:t>
            </a:r>
            <a:r>
              <a:rPr lang="en-GB" sz="3200" dirty="0"/>
              <a:t> u l-</a:t>
            </a:r>
            <a:r>
              <a:rPr lang="en-GB" sz="3200" dirty="0" err="1"/>
              <a:t>interessi</a:t>
            </a:r>
            <a:r>
              <a:rPr lang="en-GB" sz="3200" dirty="0"/>
              <a:t> </a:t>
            </a:r>
            <a:r>
              <a:rPr lang="en-GB" sz="3200" dirty="0" err="1"/>
              <a:t>tal</a:t>
            </a:r>
            <a:r>
              <a:rPr lang="mt-MT" sz="3200" dirty="0"/>
              <a:t>-</a:t>
            </a:r>
            <a:r>
              <a:rPr lang="en-GB" sz="3200" dirty="0" err="1"/>
              <a:t>anzjani</a:t>
            </a:r>
            <a:r>
              <a:rPr lang="en-GB" sz="3200" dirty="0"/>
              <a:t> u </a:t>
            </a:r>
            <a:r>
              <a:rPr lang="en-GB" sz="3200" dirty="0" err="1"/>
              <a:t>jissalvagwardja</a:t>
            </a:r>
            <a:r>
              <a:rPr lang="en-GB" sz="3200" dirty="0"/>
              <a:t> </a:t>
            </a:r>
            <a:r>
              <a:rPr lang="en-GB" sz="3200" dirty="0" err="1"/>
              <a:t>dawk</a:t>
            </a:r>
            <a:r>
              <a:rPr lang="en-GB" sz="3200" dirty="0"/>
              <a:t> id-</a:t>
            </a:r>
            <a:r>
              <a:rPr lang="en-GB" sz="3200" dirty="0" err="1"/>
              <a:t>drittijiet</a:t>
            </a:r>
            <a:r>
              <a:rPr lang="en-GB" sz="3200" dirty="0"/>
              <a:t> u l</a:t>
            </a:r>
            <a:r>
              <a:rPr lang="mt-MT" sz="3200" dirty="0"/>
              <a:t>-</a:t>
            </a:r>
            <a:r>
              <a:rPr lang="en-GB" sz="3200" dirty="0" err="1"/>
              <a:t>interessi</a:t>
            </a:r>
            <a:r>
              <a:rPr lang="en-GB" sz="3200" dirty="0"/>
              <a:t>;</a:t>
            </a:r>
            <a:endParaRPr lang="mt-MT" sz="3200" dirty="0"/>
          </a:p>
          <a:p>
            <a:pPr marL="494100" indent="-457200" algn="just"/>
            <a:r>
              <a:rPr lang="en-GB" sz="3200" dirty="0"/>
              <a:t>li </a:t>
            </a:r>
            <a:r>
              <a:rPr lang="en-GB" sz="3200" dirty="0" err="1"/>
              <a:t>jippromwovi</a:t>
            </a:r>
            <a:r>
              <a:rPr lang="en-GB" sz="3200" dirty="0"/>
              <a:t> l-</a:t>
            </a:r>
            <a:r>
              <a:rPr lang="en-GB" sz="3200" dirty="0" err="1"/>
              <a:t>opportunitajiet</a:t>
            </a:r>
            <a:r>
              <a:rPr lang="en-GB" sz="3200" dirty="0"/>
              <a:t> </a:t>
            </a:r>
            <a:r>
              <a:rPr lang="en-GB" sz="3200" dirty="0" err="1"/>
              <a:t>għal</a:t>
            </a:r>
            <a:r>
              <a:rPr lang="en-GB" sz="3200" dirty="0"/>
              <a:t>, u </a:t>
            </a:r>
            <a:r>
              <a:rPr lang="en-GB" sz="3200" dirty="0" err="1"/>
              <a:t>jelimina</a:t>
            </a:r>
            <a:r>
              <a:rPr lang="en-GB" sz="3200" dirty="0"/>
              <a:t> d</a:t>
            </a:r>
            <a:r>
              <a:rPr lang="mt-MT" sz="3200" dirty="0"/>
              <a:t>-</a:t>
            </a:r>
            <a:r>
              <a:rPr lang="en-GB" sz="3200" dirty="0" err="1"/>
              <a:t>diskriminazzjoni</a:t>
            </a:r>
            <a:r>
              <a:rPr lang="en-GB" sz="3200" dirty="0"/>
              <a:t> </a:t>
            </a:r>
            <a:r>
              <a:rPr lang="en-GB" sz="3200" dirty="0" err="1"/>
              <a:t>kontra</a:t>
            </a:r>
            <a:r>
              <a:rPr lang="en-GB" sz="3200" dirty="0"/>
              <a:t>, l-</a:t>
            </a:r>
            <a:r>
              <a:rPr lang="en-GB" sz="3200" dirty="0" err="1"/>
              <a:t>anzjani</a:t>
            </a:r>
            <a:r>
              <a:rPr lang="en-GB" sz="3200" dirty="0"/>
              <a:t>; </a:t>
            </a:r>
            <a:endParaRPr lang="mt-MT" sz="3200" dirty="0"/>
          </a:p>
          <a:p>
            <a:pPr marL="494100" indent="-457200" algn="just"/>
            <a:r>
              <a:rPr lang="en-GB" sz="3200" dirty="0"/>
              <a:t>li </a:t>
            </a:r>
            <a:r>
              <a:rPr lang="en-GB" sz="3200" dirty="0" err="1"/>
              <a:t>jinkoraġġixxi</a:t>
            </a:r>
            <a:r>
              <a:rPr lang="en-GB" sz="3200" dirty="0"/>
              <a:t> l-</a:t>
            </a:r>
            <a:r>
              <a:rPr lang="en-GB" sz="3200" dirty="0" err="1"/>
              <a:t>aħjar</a:t>
            </a:r>
            <a:r>
              <a:rPr lang="en-GB" sz="3200" dirty="0"/>
              <a:t> </a:t>
            </a:r>
            <a:r>
              <a:rPr lang="en-GB" sz="3200" dirty="0" err="1"/>
              <a:t>prattiċi</a:t>
            </a:r>
            <a:r>
              <a:rPr lang="en-GB" sz="3200" dirty="0"/>
              <a:t> fit-</a:t>
            </a:r>
            <a:r>
              <a:rPr lang="en-GB" sz="3200" dirty="0" err="1"/>
              <a:t>trattament</a:t>
            </a:r>
            <a:r>
              <a:rPr lang="en-GB" sz="3200" dirty="0"/>
              <a:t> </a:t>
            </a:r>
            <a:r>
              <a:rPr lang="en-GB" sz="3200" dirty="0" err="1"/>
              <a:t>tal</a:t>
            </a:r>
            <a:r>
              <a:rPr lang="mt-MT" sz="3200" dirty="0"/>
              <a:t>-</a:t>
            </a:r>
            <a:r>
              <a:rPr lang="en-GB" sz="3200" dirty="0" err="1"/>
              <a:t>anzjani</a:t>
            </a:r>
            <a:r>
              <a:rPr lang="en-GB" sz="3200" dirty="0"/>
              <a:t>;</a:t>
            </a:r>
            <a:endParaRPr lang="mt-MT" sz="3200" dirty="0"/>
          </a:p>
          <a:p>
            <a:pPr marL="494100" indent="-457200" algn="just"/>
            <a:r>
              <a:rPr lang="en-GB" sz="3200" dirty="0"/>
              <a:t>li </a:t>
            </a:r>
            <a:r>
              <a:rPr lang="en-GB" sz="3200" dirty="0" err="1"/>
              <a:t>jżomm</a:t>
            </a:r>
            <a:r>
              <a:rPr lang="en-GB" sz="3200" dirty="0"/>
              <a:t> </a:t>
            </a:r>
            <a:r>
              <a:rPr lang="en-GB" sz="3200" dirty="0" err="1"/>
              <a:t>taħt</a:t>
            </a:r>
            <a:r>
              <a:rPr lang="en-GB" sz="3200" dirty="0"/>
              <a:t> </a:t>
            </a:r>
            <a:r>
              <a:rPr lang="en-GB" sz="3200" dirty="0" err="1"/>
              <a:t>reviżjoni</a:t>
            </a:r>
            <a:r>
              <a:rPr lang="en-GB" sz="3200" dirty="0"/>
              <a:t> l-</a:t>
            </a:r>
            <a:r>
              <a:rPr lang="en-GB" sz="3200" dirty="0" err="1"/>
              <a:t>adegwatezza</a:t>
            </a:r>
            <a:r>
              <a:rPr lang="en-GB" sz="3200" dirty="0"/>
              <a:t> u l-</a:t>
            </a:r>
            <a:r>
              <a:rPr lang="en-GB" sz="3200" dirty="0" err="1"/>
              <a:t>effettività</a:t>
            </a:r>
            <a:r>
              <a:rPr lang="en-GB" sz="3200" dirty="0"/>
              <a:t> ta’ </a:t>
            </a:r>
            <a:r>
              <a:rPr lang="en-GB" sz="3200" dirty="0" err="1"/>
              <a:t>kwalunkwe</a:t>
            </a:r>
            <a:r>
              <a:rPr lang="en-GB" sz="3200" dirty="0"/>
              <a:t> </a:t>
            </a:r>
            <a:r>
              <a:rPr lang="en-GB" sz="3200" dirty="0" err="1"/>
              <a:t>leġiżlazzjoni</a:t>
            </a:r>
            <a:r>
              <a:rPr lang="en-GB" sz="3200" dirty="0"/>
              <a:t> li </a:t>
            </a:r>
            <a:r>
              <a:rPr lang="en-GB" sz="3200" dirty="0" err="1"/>
              <a:t>għandha</a:t>
            </a:r>
            <a:r>
              <a:rPr lang="en-GB" sz="3200" dirty="0"/>
              <a:t> </a:t>
            </a:r>
            <a:r>
              <a:rPr lang="en-GB" sz="3200" dirty="0" err="1"/>
              <a:t>x’taqsam</a:t>
            </a:r>
            <a:r>
              <a:rPr lang="en-GB" sz="3200" dirty="0"/>
              <a:t> u </a:t>
            </a:r>
            <a:r>
              <a:rPr lang="en-GB" sz="3200" dirty="0" err="1"/>
              <a:t>taffettwa</a:t>
            </a:r>
            <a:r>
              <a:rPr lang="en-GB" sz="3200" dirty="0"/>
              <a:t> l-</a:t>
            </a:r>
            <a:r>
              <a:rPr lang="en-GB" sz="3200" dirty="0" err="1"/>
              <a:t>interessi</a:t>
            </a:r>
            <a:r>
              <a:rPr lang="en-GB" sz="3200" dirty="0"/>
              <a:t> </a:t>
            </a:r>
            <a:r>
              <a:rPr lang="en-GB" sz="3200" dirty="0" err="1"/>
              <a:t>tal-anzjani</a:t>
            </a:r>
            <a:r>
              <a:rPr lang="en-GB" sz="3200" dirty="0"/>
              <a:t>;</a:t>
            </a:r>
            <a:endParaRPr lang="en-GB" sz="3200" dirty="0">
              <a:solidFill>
                <a:schemeClr val="tx1"/>
              </a:solidFill>
              <a:effectLst/>
            </a:endParaRPr>
          </a:p>
          <a:p>
            <a:pPr marL="494100" indent="-457200" algn="just">
              <a:buFontTx/>
              <a:buChar char="-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4184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B54406E-7C58-408E-8FDF-5255979A5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842052"/>
            <a:ext cx="10539652" cy="4107192"/>
          </a:xfrm>
        </p:spPr>
        <p:txBody>
          <a:bodyPr>
            <a:noAutofit/>
          </a:bodyPr>
          <a:lstStyle/>
          <a:p>
            <a:pPr marL="494100" indent="-457200"/>
            <a:r>
              <a:rPr lang="en-GB" sz="3200" dirty="0">
                <a:solidFill>
                  <a:schemeClr val="tx1"/>
                </a:solidFill>
                <a:effectLst/>
              </a:rPr>
              <a:t>li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jargumenta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favur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sapport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adegwat</a:t>
            </a:r>
            <a:r>
              <a:rPr lang="en-GB" sz="3200" dirty="0">
                <a:solidFill>
                  <a:schemeClr val="tx1"/>
                </a:solidFill>
                <a:effectLst/>
              </a:rPr>
              <a:t> u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servizzi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lill</a:t>
            </a:r>
            <a:r>
              <a:rPr lang="mt-MT" sz="3200" dirty="0">
                <a:solidFill>
                  <a:schemeClr val="tx1"/>
                </a:solidFill>
                <a:effectLst/>
              </a:rPr>
              <a:t>-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persuni</a:t>
            </a:r>
            <a:r>
              <a:rPr lang="en-GB" sz="3200" dirty="0">
                <a:solidFill>
                  <a:schemeClr val="tx1"/>
                </a:solidFill>
                <a:effectLst/>
              </a:rPr>
              <a:t> li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jagħtu</a:t>
            </a:r>
            <a:r>
              <a:rPr lang="en-GB" sz="3200" dirty="0">
                <a:solidFill>
                  <a:schemeClr val="tx1"/>
                </a:solidFill>
                <a:effectLst/>
              </a:rPr>
              <a:t> l-wens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lill-anzjani</a:t>
            </a:r>
            <a:r>
              <a:rPr lang="en-GB" sz="3200" dirty="0">
                <a:solidFill>
                  <a:schemeClr val="tx1"/>
                </a:solidFill>
                <a:effectLst/>
              </a:rPr>
              <a:t>; </a:t>
            </a:r>
          </a:p>
          <a:p>
            <a:pPr marL="494100" indent="-457200"/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jissorvelja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jeżamina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impatt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kwalunkwe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deċiżjoni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meħuda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minn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xi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korp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entità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awtorità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dwar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id-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drittijiet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tal-bniedem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interessi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tal-persuni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494100" indent="-457200"/>
            <a:r>
              <a:rPr lang="mt-MT" sz="3200" dirty="0">
                <a:solidFill>
                  <a:schemeClr val="tx1"/>
                </a:solidFill>
                <a:effectLst/>
              </a:rPr>
              <a:t>l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i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jippromwovi</a:t>
            </a:r>
            <a:r>
              <a:rPr lang="en-GB" sz="3200" dirty="0">
                <a:solidFill>
                  <a:schemeClr val="tx1"/>
                </a:solidFill>
                <a:effectLst/>
              </a:rPr>
              <a:t> l-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protezzjoni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tal-anzjani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minn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kwalunkwe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abbuż</a:t>
            </a:r>
            <a:r>
              <a:rPr lang="en-GB" sz="3200" dirty="0">
                <a:solidFill>
                  <a:schemeClr val="tx1"/>
                </a:solidFill>
                <a:effectLst/>
              </a:rPr>
              <a:t>,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ħsara</a:t>
            </a:r>
            <a:r>
              <a:rPr lang="en-GB" sz="3200" dirty="0">
                <a:solidFill>
                  <a:schemeClr val="tx1"/>
                </a:solidFill>
                <a:effectLst/>
              </a:rPr>
              <a:t>,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trattament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mhux</a:t>
            </a:r>
            <a:r>
              <a:rPr lang="en-GB" sz="3200" dirty="0">
                <a:solidFill>
                  <a:schemeClr val="tx1"/>
                </a:solidFill>
                <a:effectLst/>
              </a:rPr>
              <a:t>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xieraq</a:t>
            </a:r>
            <a:r>
              <a:rPr lang="en-GB" sz="3200" dirty="0">
                <a:solidFill>
                  <a:schemeClr val="tx1"/>
                </a:solidFill>
                <a:effectLst/>
              </a:rPr>
              <a:t>,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negliġenza</a:t>
            </a:r>
            <a:r>
              <a:rPr lang="en-GB" sz="3200" dirty="0">
                <a:solidFill>
                  <a:schemeClr val="tx1"/>
                </a:solidFill>
                <a:effectLst/>
              </a:rPr>
              <a:t> u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esplojtazzjoni</a:t>
            </a:r>
            <a:r>
              <a:rPr lang="en-GB" sz="3200" dirty="0">
                <a:solidFill>
                  <a:schemeClr val="tx1"/>
                </a:solidFill>
                <a:effectLst/>
              </a:rPr>
              <a:t> fi </a:t>
            </a:r>
            <a:r>
              <a:rPr lang="en-GB" sz="3200" dirty="0" err="1">
                <a:solidFill>
                  <a:schemeClr val="tx1"/>
                </a:solidFill>
                <a:effectLst/>
              </a:rPr>
              <a:t>kwalunkwe</a:t>
            </a:r>
            <a:r>
              <a:rPr lang="en-GB" sz="3200" dirty="0">
                <a:solidFill>
                  <a:schemeClr val="tx1"/>
                </a:solidFill>
                <a:effectLst/>
              </a:rPr>
              <a:t> forma; </a:t>
            </a:r>
          </a:p>
          <a:p>
            <a:pPr marL="494100" indent="-457200" algn="just">
              <a:buFontTx/>
              <a:buChar char="-"/>
            </a:pPr>
            <a:endParaRPr lang="en-GB" sz="32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1BF58C-24AE-47F6-A670-110EA1CDB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342901"/>
            <a:ext cx="10353762" cy="95726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solidFill>
                  <a:schemeClr val="bg1"/>
                </a:solidFill>
              </a:rPr>
              <a:t>Il-</a:t>
            </a:r>
            <a:r>
              <a:rPr lang="mt-MT" sz="5400" b="1" dirty="0">
                <a:solidFill>
                  <a:schemeClr val="bg1"/>
                </a:solidFill>
              </a:rPr>
              <a:t>F</a:t>
            </a:r>
            <a:r>
              <a:rPr lang="en-GB" sz="5400" b="1" dirty="0" err="1">
                <a:solidFill>
                  <a:schemeClr val="bg1"/>
                </a:solidFill>
              </a:rPr>
              <a:t>unzjonijiet</a:t>
            </a:r>
            <a:r>
              <a:rPr lang="mt-MT" sz="5400" b="1" dirty="0">
                <a:solidFill>
                  <a:schemeClr val="bg1"/>
                </a:solidFill>
              </a:rPr>
              <a:t> tal-Kummissarju</a:t>
            </a:r>
            <a:endParaRPr lang="en-GB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962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86244" cy="4351338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07000"/>
              </a:lnSpc>
            </a:pP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jippromwovi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ogħla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standards ta’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saħħa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edukazzjoni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divertiment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faċilitajiet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rikreattivi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servizzi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soċjali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għall-anzjani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f’konformità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 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istandards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approvati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relattivi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jkunu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fis-seħħ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minn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żmien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għal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żmien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</a:pP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jiżgura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miżuri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kollha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possibbli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huma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meħuda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mill-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awtoritajiet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rilevanti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sabiex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jipprevjenu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jindirizzaw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faqar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esklużjoni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soċjali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materji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relatati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9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9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6900" indent="0">
              <a:buNone/>
            </a:pPr>
            <a:endParaRPr lang="mt-MT" sz="2800" dirty="0">
              <a:solidFill>
                <a:schemeClr val="tx1"/>
              </a:solidFill>
              <a:effectLst/>
            </a:endParaRPr>
          </a:p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05CE52-9818-45BD-83F2-1AE5CDBD9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342901"/>
            <a:ext cx="10353762" cy="95726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solidFill>
                  <a:schemeClr val="bg1"/>
                </a:solidFill>
              </a:rPr>
              <a:t>Il-</a:t>
            </a:r>
            <a:r>
              <a:rPr lang="mt-MT" sz="5400" b="1" dirty="0">
                <a:solidFill>
                  <a:schemeClr val="bg1"/>
                </a:solidFill>
              </a:rPr>
              <a:t>F</a:t>
            </a:r>
            <a:r>
              <a:rPr lang="en-GB" sz="5400" b="1" dirty="0" err="1">
                <a:solidFill>
                  <a:schemeClr val="bg1"/>
                </a:solidFill>
              </a:rPr>
              <a:t>unzjonijiet</a:t>
            </a:r>
            <a:r>
              <a:rPr lang="mt-MT" sz="5400" b="1" dirty="0">
                <a:solidFill>
                  <a:schemeClr val="bg1"/>
                </a:solidFill>
              </a:rPr>
              <a:t> tal-Kummissarju</a:t>
            </a:r>
            <a:endParaRPr lang="en-GB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111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53762" cy="4351338"/>
          </a:xfrm>
        </p:spPr>
        <p:txBody>
          <a:bodyPr>
            <a:normAutofit fontScale="92500"/>
          </a:bodyPr>
          <a:lstStyle/>
          <a:p>
            <a:pPr marL="494100" indent="-457200" algn="just"/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jippromwovi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konformità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Prinċipji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tal-Ġnus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Magħquda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għall-Anzjani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(United Nations Principles for Older Persons)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adottata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mill-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Assemblea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Ġenerali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tal-Ġnus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Magħquda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fis-16 ta’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Diċembru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1991, il-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Pjan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Internazzjonali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f’Madrid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dwar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Anzjanità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(Madrid International Plan of Action on Ageing)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adottat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mill-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Ġnus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Magħquda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matul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Assemblea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Dinjija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dwar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Anzjanità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(8-12 ta’ April 2002),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flimkien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ma’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dawk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trattati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internazzjonali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konvenzjonijiet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ftehimiet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relatati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kif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jiġu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ratifikati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xort’ohra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Malta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taderixxi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ghalihom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mt-MT" sz="3200" dirty="0">
              <a:solidFill>
                <a:schemeClr val="tx1"/>
              </a:solidFill>
              <a:effectLst/>
            </a:endParaRPr>
          </a:p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B87C5F-7103-4CE4-96DD-A0600B1D3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342901"/>
            <a:ext cx="10353762" cy="957262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5000" b="1" dirty="0">
                <a:solidFill>
                  <a:schemeClr val="bg1"/>
                </a:solidFill>
              </a:rPr>
              <a:t>Il-</a:t>
            </a:r>
            <a:r>
              <a:rPr lang="mt-MT" sz="5400" b="1" dirty="0">
                <a:solidFill>
                  <a:schemeClr val="bg1"/>
                </a:solidFill>
              </a:rPr>
              <a:t>F</a:t>
            </a:r>
            <a:r>
              <a:rPr lang="en-GB" sz="5400" b="1" dirty="0" err="1">
                <a:solidFill>
                  <a:schemeClr val="bg1"/>
                </a:solidFill>
              </a:rPr>
              <a:t>unzjonijiet</a:t>
            </a:r>
            <a:r>
              <a:rPr lang="mt-MT" sz="5400" b="1" dirty="0">
                <a:solidFill>
                  <a:schemeClr val="bg1"/>
                </a:solidFill>
              </a:rPr>
              <a:t> tal-Kummissarju</a:t>
            </a:r>
            <a:endParaRPr lang="en-GB" sz="5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258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090" y="1825625"/>
            <a:ext cx="9806938" cy="4351338"/>
          </a:xfrm>
        </p:spPr>
        <p:txBody>
          <a:bodyPr>
            <a:noAutofit/>
          </a:bodyPr>
          <a:lstStyle/>
          <a:p>
            <a:pPr indent="0">
              <a:lnSpc>
                <a:spcPct val="107000"/>
              </a:lnSpc>
              <a:buNone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(a) li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aqwa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interessi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tal-familja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jiġu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</a:t>
            </a:r>
            <a:r>
              <a:rPr lang="mt-M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ewwel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qabel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kollox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indent="0">
              <a:lnSpc>
                <a:spcPct val="107000"/>
              </a:lnSpc>
              <a:buNone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(b) li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kollha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għandhom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jiġu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ttrattati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b’dinjità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rispett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ġustizzja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0">
              <a:lnSpc>
                <a:spcPct val="107000"/>
              </a:lnSpc>
              <a:buNone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(ċ) li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b’diżabilità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u,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ċirkustanzi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soċjali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żvantaġġati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għandhom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igawdu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istess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kwalità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ħajja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bħall-anzjani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oħra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kollha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136F788-A0E7-47EC-B43E-F352EB037159}"/>
              </a:ext>
            </a:extLst>
          </p:cNvPr>
          <p:cNvSpPr txBox="1">
            <a:spLocks/>
          </p:cNvSpPr>
          <p:nvPr/>
        </p:nvSpPr>
        <p:spPr>
          <a:xfrm>
            <a:off x="824089" y="470253"/>
            <a:ext cx="9806938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+mj-cs"/>
              </a:rPr>
              <a:t>Il-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prinċipji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ġenerali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28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089" y="1825625"/>
            <a:ext cx="9889067" cy="4351338"/>
          </a:xfrm>
        </p:spPr>
        <p:txBody>
          <a:bodyPr>
            <a:noAutofit/>
          </a:bodyPr>
          <a:lstStyle/>
          <a:p>
            <a:pPr indent="0">
              <a:lnSpc>
                <a:spcPct val="107000"/>
              </a:lnSpc>
              <a:buNone/>
            </a:pP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li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familji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tagħhom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għandu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jkollhom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opportunità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jipparteċipaw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f’deċiżjonijiet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jolqtuhom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fid-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definizzjoni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ippjanar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evalwazzjoni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ta’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servizzi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u </a:t>
            </a:r>
          </a:p>
          <a:p>
            <a:pPr indent="0">
              <a:lnSpc>
                <a:spcPct val="107000"/>
              </a:lnSpc>
              <a:buNone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(e) li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gvern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familji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komunitajiet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jaqsmu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kull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responsabbiltà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għall-promozzjoni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tal-iżvilupp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ġid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tal-anzjani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B2CB1C-5EFA-4C29-AB53-7088193F1818}"/>
              </a:ext>
            </a:extLst>
          </p:cNvPr>
          <p:cNvSpPr txBox="1">
            <a:spLocks/>
          </p:cNvSpPr>
          <p:nvPr/>
        </p:nvSpPr>
        <p:spPr>
          <a:xfrm>
            <a:off x="824089" y="470253"/>
            <a:ext cx="9806938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+mj-cs"/>
              </a:rPr>
              <a:t>Il-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prinċipji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5400" b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ġenerali</a:t>
            </a:r>
            <a:r>
              <a:rPr lang="en-GB" sz="54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8110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00713-337B-4D4D-A1E3-7873F991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341"/>
            <a:ext cx="10686143" cy="4874984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promozzjoni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tal-ġid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ta’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ħarsien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tal-kundizzjonijiet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tal-anzjani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jattaforma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biex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persuna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akbar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-eta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tilħaq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potenzjal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jixirqilha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biex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tagħna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jkollhom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dinjita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ispazju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kollu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jixraqilhom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t-MT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ibd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mentalita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Anzjanita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hija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xi stat ta</a:t>
            </a:r>
            <a:r>
              <a:rPr lang="mt-M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dipendenza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mingħajr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ninsew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nagħtu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l-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ġenb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lil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min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għandu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bżonn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xi forma ta’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għajnuna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jew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attenzjoni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mt-MT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136F788-A0E7-47EC-B43E-F352EB037159}"/>
              </a:ext>
            </a:extLst>
          </p:cNvPr>
          <p:cNvSpPr txBox="1">
            <a:spLocks/>
          </p:cNvSpPr>
          <p:nvPr/>
        </p:nvSpPr>
        <p:spPr>
          <a:xfrm>
            <a:off x="838200" y="447675"/>
            <a:ext cx="10353762" cy="95726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+mj-cs"/>
              </a:rPr>
              <a:t>Ir-Rwol tal-Kummissarju</a:t>
            </a:r>
            <a:endParaRPr kumimoji="0" lang="en-GB" sz="5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4600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33CA03C8EB1646AD00F99A80854797" ma:contentTypeVersion="13" ma:contentTypeDescription="Create a new document." ma:contentTypeScope="" ma:versionID="87c4b9d8627e4b6e01fe22f60333d3b0">
  <xsd:schema xmlns:xsd="http://www.w3.org/2001/XMLSchema" xmlns:xs="http://www.w3.org/2001/XMLSchema" xmlns:p="http://schemas.microsoft.com/office/2006/metadata/properties" xmlns:ns3="a2c6f448-41f0-43d9-ab87-d634058ad389" xmlns:ns4="83b52e26-0fe6-423f-8347-7c8f2c8ac481" targetNamespace="http://schemas.microsoft.com/office/2006/metadata/properties" ma:root="true" ma:fieldsID="7e23eb36338ddaf94f38e1867d8a057a" ns3:_="" ns4:_="">
    <xsd:import namespace="a2c6f448-41f0-43d9-ab87-d634058ad389"/>
    <xsd:import namespace="83b52e26-0fe6-423f-8347-7c8f2c8ac4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6f448-41f0-43d9-ab87-d634058ad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52e26-0fe6-423f-8347-7c8f2c8ac4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0FF0C2-C260-41DC-9CBF-5A6D19C3FEDE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83b52e26-0fe6-423f-8347-7c8f2c8ac481"/>
    <ds:schemaRef ds:uri="http://schemas.microsoft.com/office/2006/documentManagement/types"/>
    <ds:schemaRef ds:uri="a2c6f448-41f0-43d9-ab87-d634058ad389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D8C1619-597A-4BAB-A634-C7509DA987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21E81-A7B4-4546-A497-6BAC30D6FA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c6f448-41f0-43d9-ab87-d634058ad389"/>
    <ds:schemaRef ds:uri="83b52e26-0fe6-423f-8347-7c8f2c8ac4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1362</Words>
  <Application>Microsoft Office PowerPoint</Application>
  <PresentationFormat>Widescreen</PresentationFormat>
  <Paragraphs>108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Bahnschrift SemiBold</vt:lpstr>
      <vt:lpstr>Calibri</vt:lpstr>
      <vt:lpstr>Calibri Light</vt:lpstr>
      <vt:lpstr>Office Theme</vt:lpstr>
      <vt:lpstr>L-Uffiċċju  tal-Kummissarju  tal-Anzjani </vt:lpstr>
      <vt:lpstr> Il-Kummissarju tal-Anzjani</vt:lpstr>
      <vt:lpstr>Il-Funzjonijiet tal-Kummissarju</vt:lpstr>
      <vt:lpstr>Il-Funzjonijiet tal-Kummissarju</vt:lpstr>
      <vt:lpstr>Il-Funzjonijiet tal-Kummissarju</vt:lpstr>
      <vt:lpstr>Il-Funzjonijiet tal-Kummissarju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L-Uffiċċju tal-Kummissarju tal-Anzjani</dc:title>
  <dc:creator>Aquilina Claire at MSCA</dc:creator>
  <cp:lastModifiedBy>Aquilina Claire at MSCA</cp:lastModifiedBy>
  <cp:revision>8</cp:revision>
  <dcterms:created xsi:type="dcterms:W3CDTF">2021-08-10T09:04:56Z</dcterms:created>
  <dcterms:modified xsi:type="dcterms:W3CDTF">2022-02-01T08:35:58Z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0x010100BE33CA03C8EB1646AD00F99A80854797</vt:lpwstr>
  </property>
</Properties>
</file>