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2" r:id="rId13"/>
    <p:sldId id="278" r:id="rId14"/>
    <p:sldId id="279" r:id="rId15"/>
    <p:sldId id="263" r:id="rId16"/>
    <p:sldId id="280" r:id="rId17"/>
    <p:sldId id="281" r:id="rId18"/>
    <p:sldId id="282" r:id="rId19"/>
    <p:sldId id="264" r:id="rId20"/>
    <p:sldId id="26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65" r:id="rId35"/>
    <p:sldId id="296" r:id="rId36"/>
    <p:sldId id="297" r:id="rId37"/>
    <p:sldId id="298" r:id="rId38"/>
    <p:sldId id="299" r:id="rId39"/>
    <p:sldId id="266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79963" autoAdjust="0"/>
  </p:normalViewPr>
  <p:slideViewPr>
    <p:cSldViewPr snapToGrid="0">
      <p:cViewPr varScale="1">
        <p:scale>
          <a:sx n="66" d="100"/>
          <a:sy n="66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A00BB-23A6-4BC0-9D4C-53858D7F75E5}" type="doc">
      <dgm:prSet loTypeId="urn:microsoft.com/office/officeart/2005/8/layout/cycle6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851E5EF8-6576-4EFC-9102-3409A55DB2AF}">
      <dgm:prSet phldrT="[Text]"/>
      <dgm:spPr/>
      <dgm:t>
        <a:bodyPr/>
        <a:lstStyle/>
        <a:p>
          <a:r>
            <a:rPr lang="en-US" dirty="0"/>
            <a:t>Engagement with stakeholders </a:t>
          </a:r>
          <a:endParaRPr lang="en-GB" dirty="0"/>
        </a:p>
      </dgm:t>
    </dgm:pt>
    <dgm:pt modelId="{E52B47E2-FC93-4D05-893B-C6921C109496}" type="parTrans" cxnId="{7C866D61-E392-4E8B-9DD5-75B634B70FAA}">
      <dgm:prSet/>
      <dgm:spPr/>
      <dgm:t>
        <a:bodyPr/>
        <a:lstStyle/>
        <a:p>
          <a:endParaRPr lang="en-GB"/>
        </a:p>
      </dgm:t>
    </dgm:pt>
    <dgm:pt modelId="{076212C9-D74A-44B4-95C0-B5320101E976}" type="sibTrans" cxnId="{7C866D61-E392-4E8B-9DD5-75B634B70FAA}">
      <dgm:prSet/>
      <dgm:spPr/>
      <dgm:t>
        <a:bodyPr/>
        <a:lstStyle/>
        <a:p>
          <a:endParaRPr lang="en-GB"/>
        </a:p>
      </dgm:t>
    </dgm:pt>
    <dgm:pt modelId="{473233D7-9104-4DAE-B62C-8FCAC97D6248}">
      <dgm:prSet phldrT="[Text]" custT="1"/>
      <dgm:spPr/>
      <dgm:t>
        <a:bodyPr/>
        <a:lstStyle/>
        <a:p>
          <a:r>
            <a:rPr lang="en-US" sz="2700" dirty="0"/>
            <a:t>Information relating to work undertaken</a:t>
          </a:r>
          <a:endParaRPr lang="en-GB" sz="2700" dirty="0"/>
        </a:p>
      </dgm:t>
    </dgm:pt>
    <dgm:pt modelId="{1D2C502E-5BD1-4191-A214-D7F0C758D757}" type="parTrans" cxnId="{31C9B036-80B8-4F92-8C25-53900614D779}">
      <dgm:prSet/>
      <dgm:spPr/>
      <dgm:t>
        <a:bodyPr/>
        <a:lstStyle/>
        <a:p>
          <a:endParaRPr lang="en-GB"/>
        </a:p>
      </dgm:t>
    </dgm:pt>
    <dgm:pt modelId="{DBC95786-D5F7-4834-A68E-0679AF0F7C40}" type="sibTrans" cxnId="{31C9B036-80B8-4F92-8C25-53900614D779}">
      <dgm:prSet/>
      <dgm:spPr/>
      <dgm:t>
        <a:bodyPr/>
        <a:lstStyle/>
        <a:p>
          <a:endParaRPr lang="en-GB"/>
        </a:p>
      </dgm:t>
    </dgm:pt>
    <dgm:pt modelId="{80C3D494-9F22-4D27-910C-637C8DC19ADD}">
      <dgm:prSet phldrT="[Text]"/>
      <dgm:spPr/>
      <dgm:t>
        <a:bodyPr/>
        <a:lstStyle/>
        <a:p>
          <a:r>
            <a:rPr lang="en-US" dirty="0"/>
            <a:t>Analysis of data</a:t>
          </a:r>
          <a:endParaRPr lang="en-GB" dirty="0"/>
        </a:p>
      </dgm:t>
    </dgm:pt>
    <dgm:pt modelId="{C24CFBFF-58EE-4F62-A295-1118968F36B5}" type="parTrans" cxnId="{6AFF84DA-2640-4E8F-875D-25FD5BC13FB5}">
      <dgm:prSet/>
      <dgm:spPr/>
      <dgm:t>
        <a:bodyPr/>
        <a:lstStyle/>
        <a:p>
          <a:endParaRPr lang="en-GB"/>
        </a:p>
      </dgm:t>
    </dgm:pt>
    <dgm:pt modelId="{D9D6C560-8DEA-4DA8-B7CC-B78D91F1C46F}" type="sibTrans" cxnId="{6AFF84DA-2640-4E8F-875D-25FD5BC13FB5}">
      <dgm:prSet/>
      <dgm:spPr/>
      <dgm:t>
        <a:bodyPr/>
        <a:lstStyle/>
        <a:p>
          <a:endParaRPr lang="en-GB"/>
        </a:p>
      </dgm:t>
    </dgm:pt>
    <dgm:pt modelId="{603B9AE6-F5B7-4463-9838-2926F0760CBE}">
      <dgm:prSet phldrT="[Text]"/>
      <dgm:spPr/>
      <dgm:t>
        <a:bodyPr/>
        <a:lstStyle/>
        <a:p>
          <a:r>
            <a:rPr lang="en-US" dirty="0"/>
            <a:t>Review</a:t>
          </a:r>
          <a:endParaRPr lang="en-GB" dirty="0"/>
        </a:p>
      </dgm:t>
    </dgm:pt>
    <dgm:pt modelId="{432B2433-6E1A-45C7-8EAA-82C30F8990DA}" type="parTrans" cxnId="{180C4830-57F1-4FEB-86FD-0FD80F1AD24F}">
      <dgm:prSet/>
      <dgm:spPr/>
      <dgm:t>
        <a:bodyPr/>
        <a:lstStyle/>
        <a:p>
          <a:endParaRPr lang="en-GB"/>
        </a:p>
      </dgm:t>
    </dgm:pt>
    <dgm:pt modelId="{881F6190-2A70-47B7-91A8-104F90CE5210}" type="sibTrans" cxnId="{180C4830-57F1-4FEB-86FD-0FD80F1AD24F}">
      <dgm:prSet/>
      <dgm:spPr/>
      <dgm:t>
        <a:bodyPr/>
        <a:lstStyle/>
        <a:p>
          <a:endParaRPr lang="en-GB"/>
        </a:p>
      </dgm:t>
    </dgm:pt>
    <dgm:pt modelId="{2E521102-C543-4EFA-BB45-D679D0926218}" type="pres">
      <dgm:prSet presAssocID="{954A00BB-23A6-4BC0-9D4C-53858D7F75E5}" presName="cycle" presStyleCnt="0">
        <dgm:presLayoutVars>
          <dgm:dir/>
          <dgm:resizeHandles val="exact"/>
        </dgm:presLayoutVars>
      </dgm:prSet>
      <dgm:spPr/>
    </dgm:pt>
    <dgm:pt modelId="{E175279A-7B4B-41AE-AE77-F34C865DBF01}" type="pres">
      <dgm:prSet presAssocID="{851E5EF8-6576-4EFC-9102-3409A55DB2AF}" presName="node" presStyleLbl="node1" presStyleIdx="0" presStyleCnt="4" custScaleX="120958" custScaleY="150499">
        <dgm:presLayoutVars>
          <dgm:bulletEnabled val="1"/>
        </dgm:presLayoutVars>
      </dgm:prSet>
      <dgm:spPr/>
    </dgm:pt>
    <dgm:pt modelId="{AAE7C1B0-7349-4C73-B52C-3E87421CAF66}" type="pres">
      <dgm:prSet presAssocID="{851E5EF8-6576-4EFC-9102-3409A55DB2AF}" presName="spNode" presStyleCnt="0"/>
      <dgm:spPr/>
    </dgm:pt>
    <dgm:pt modelId="{BC5DD857-2CD3-4E6D-961E-E8F80F494973}" type="pres">
      <dgm:prSet presAssocID="{076212C9-D74A-44B4-95C0-B5320101E976}" presName="sibTrans" presStyleLbl="sibTrans1D1" presStyleIdx="0" presStyleCnt="4"/>
      <dgm:spPr/>
    </dgm:pt>
    <dgm:pt modelId="{A0C85E87-BD6D-42B9-824B-7B8689B4F2FC}" type="pres">
      <dgm:prSet presAssocID="{473233D7-9104-4DAE-B62C-8FCAC97D6248}" presName="node" presStyleLbl="node1" presStyleIdx="1" presStyleCnt="4" custScaleX="124043" custScaleY="158079">
        <dgm:presLayoutVars>
          <dgm:bulletEnabled val="1"/>
        </dgm:presLayoutVars>
      </dgm:prSet>
      <dgm:spPr/>
    </dgm:pt>
    <dgm:pt modelId="{3EAFD95D-E10C-4AE3-9D88-C91BFAAC41A6}" type="pres">
      <dgm:prSet presAssocID="{473233D7-9104-4DAE-B62C-8FCAC97D6248}" presName="spNode" presStyleCnt="0"/>
      <dgm:spPr/>
    </dgm:pt>
    <dgm:pt modelId="{11BA6A7A-D7BF-46D7-8563-407B406DFD76}" type="pres">
      <dgm:prSet presAssocID="{DBC95786-D5F7-4834-A68E-0679AF0F7C40}" presName="sibTrans" presStyleLbl="sibTrans1D1" presStyleIdx="1" presStyleCnt="4"/>
      <dgm:spPr/>
    </dgm:pt>
    <dgm:pt modelId="{AC34BDB3-EB0B-4F99-960E-4EB41A5F6A0F}" type="pres">
      <dgm:prSet presAssocID="{80C3D494-9F22-4D27-910C-637C8DC19ADD}" presName="node" presStyleLbl="node1" presStyleIdx="2" presStyleCnt="4" custScaleX="120958" custScaleY="152147">
        <dgm:presLayoutVars>
          <dgm:bulletEnabled val="1"/>
        </dgm:presLayoutVars>
      </dgm:prSet>
      <dgm:spPr/>
    </dgm:pt>
    <dgm:pt modelId="{340DDB74-F26D-4C66-8B81-54081D1591D2}" type="pres">
      <dgm:prSet presAssocID="{80C3D494-9F22-4D27-910C-637C8DC19ADD}" presName="spNode" presStyleCnt="0"/>
      <dgm:spPr/>
    </dgm:pt>
    <dgm:pt modelId="{11D488EF-D3B8-4DD8-8101-CDA971FA5F41}" type="pres">
      <dgm:prSet presAssocID="{D9D6C560-8DEA-4DA8-B7CC-B78D91F1C46F}" presName="sibTrans" presStyleLbl="sibTrans1D1" presStyleIdx="2" presStyleCnt="4"/>
      <dgm:spPr/>
    </dgm:pt>
    <dgm:pt modelId="{7BD03194-EEC8-41D0-97FB-1288534E0CB4}" type="pres">
      <dgm:prSet presAssocID="{603B9AE6-F5B7-4463-9838-2926F0760CBE}" presName="node" presStyleLbl="node1" presStyleIdx="3" presStyleCnt="4" custScaleX="126080" custScaleY="158079">
        <dgm:presLayoutVars>
          <dgm:bulletEnabled val="1"/>
        </dgm:presLayoutVars>
      </dgm:prSet>
      <dgm:spPr/>
    </dgm:pt>
    <dgm:pt modelId="{1158D6EB-F6BC-4005-BED5-F1F5CA3461CD}" type="pres">
      <dgm:prSet presAssocID="{603B9AE6-F5B7-4463-9838-2926F0760CBE}" presName="spNode" presStyleCnt="0"/>
      <dgm:spPr/>
    </dgm:pt>
    <dgm:pt modelId="{A4BB0EB6-1D8B-4FEB-B9E4-053629E8A406}" type="pres">
      <dgm:prSet presAssocID="{881F6190-2A70-47B7-91A8-104F90CE5210}" presName="sibTrans" presStyleLbl="sibTrans1D1" presStyleIdx="3" presStyleCnt="4"/>
      <dgm:spPr/>
    </dgm:pt>
  </dgm:ptLst>
  <dgm:cxnLst>
    <dgm:cxn modelId="{9EAB6E01-348D-49AE-8477-9767F149B8A9}" type="presOf" srcId="{DBC95786-D5F7-4834-A68E-0679AF0F7C40}" destId="{11BA6A7A-D7BF-46D7-8563-407B406DFD76}" srcOrd="0" destOrd="0" presId="urn:microsoft.com/office/officeart/2005/8/layout/cycle6"/>
    <dgm:cxn modelId="{180C4830-57F1-4FEB-86FD-0FD80F1AD24F}" srcId="{954A00BB-23A6-4BC0-9D4C-53858D7F75E5}" destId="{603B9AE6-F5B7-4463-9838-2926F0760CBE}" srcOrd="3" destOrd="0" parTransId="{432B2433-6E1A-45C7-8EAA-82C30F8990DA}" sibTransId="{881F6190-2A70-47B7-91A8-104F90CE5210}"/>
    <dgm:cxn modelId="{31C9B036-80B8-4F92-8C25-53900614D779}" srcId="{954A00BB-23A6-4BC0-9D4C-53858D7F75E5}" destId="{473233D7-9104-4DAE-B62C-8FCAC97D6248}" srcOrd="1" destOrd="0" parTransId="{1D2C502E-5BD1-4191-A214-D7F0C758D757}" sibTransId="{DBC95786-D5F7-4834-A68E-0679AF0F7C40}"/>
    <dgm:cxn modelId="{7C866D61-E392-4E8B-9DD5-75B634B70FAA}" srcId="{954A00BB-23A6-4BC0-9D4C-53858D7F75E5}" destId="{851E5EF8-6576-4EFC-9102-3409A55DB2AF}" srcOrd="0" destOrd="0" parTransId="{E52B47E2-FC93-4D05-893B-C6921C109496}" sibTransId="{076212C9-D74A-44B4-95C0-B5320101E976}"/>
    <dgm:cxn modelId="{0C700863-DDB8-4420-9A79-3CC6258C56D5}" type="presOf" srcId="{603B9AE6-F5B7-4463-9838-2926F0760CBE}" destId="{7BD03194-EEC8-41D0-97FB-1288534E0CB4}" srcOrd="0" destOrd="0" presId="urn:microsoft.com/office/officeart/2005/8/layout/cycle6"/>
    <dgm:cxn modelId="{88D98843-E1E9-4A91-A0FC-B9C6B76EDB13}" type="presOf" srcId="{076212C9-D74A-44B4-95C0-B5320101E976}" destId="{BC5DD857-2CD3-4E6D-961E-E8F80F494973}" srcOrd="0" destOrd="0" presId="urn:microsoft.com/office/officeart/2005/8/layout/cycle6"/>
    <dgm:cxn modelId="{A6072669-C523-4264-9C5A-9E281E213BA7}" type="presOf" srcId="{954A00BB-23A6-4BC0-9D4C-53858D7F75E5}" destId="{2E521102-C543-4EFA-BB45-D679D0926218}" srcOrd="0" destOrd="0" presId="urn:microsoft.com/office/officeart/2005/8/layout/cycle6"/>
    <dgm:cxn modelId="{A9F1A052-3B63-4A36-9F44-E294D08B61A3}" type="presOf" srcId="{80C3D494-9F22-4D27-910C-637C8DC19ADD}" destId="{AC34BDB3-EB0B-4F99-960E-4EB41A5F6A0F}" srcOrd="0" destOrd="0" presId="urn:microsoft.com/office/officeart/2005/8/layout/cycle6"/>
    <dgm:cxn modelId="{35ED907D-7F72-4A00-A8AC-F382F0EA32FA}" type="presOf" srcId="{D9D6C560-8DEA-4DA8-B7CC-B78D91F1C46F}" destId="{11D488EF-D3B8-4DD8-8101-CDA971FA5F41}" srcOrd="0" destOrd="0" presId="urn:microsoft.com/office/officeart/2005/8/layout/cycle6"/>
    <dgm:cxn modelId="{65CFE390-DC32-4BF9-9746-2ADB822B3014}" type="presOf" srcId="{851E5EF8-6576-4EFC-9102-3409A55DB2AF}" destId="{E175279A-7B4B-41AE-AE77-F34C865DBF01}" srcOrd="0" destOrd="0" presId="urn:microsoft.com/office/officeart/2005/8/layout/cycle6"/>
    <dgm:cxn modelId="{66987E9D-0922-4667-B7D6-8B5DD8733BB6}" type="presOf" srcId="{473233D7-9104-4DAE-B62C-8FCAC97D6248}" destId="{A0C85E87-BD6D-42B9-824B-7B8689B4F2FC}" srcOrd="0" destOrd="0" presId="urn:microsoft.com/office/officeart/2005/8/layout/cycle6"/>
    <dgm:cxn modelId="{C33193CA-434B-4465-9ADB-10337BBFD715}" type="presOf" srcId="{881F6190-2A70-47B7-91A8-104F90CE5210}" destId="{A4BB0EB6-1D8B-4FEB-B9E4-053629E8A406}" srcOrd="0" destOrd="0" presId="urn:microsoft.com/office/officeart/2005/8/layout/cycle6"/>
    <dgm:cxn modelId="{6AFF84DA-2640-4E8F-875D-25FD5BC13FB5}" srcId="{954A00BB-23A6-4BC0-9D4C-53858D7F75E5}" destId="{80C3D494-9F22-4D27-910C-637C8DC19ADD}" srcOrd="2" destOrd="0" parTransId="{C24CFBFF-58EE-4F62-A295-1118968F36B5}" sibTransId="{D9D6C560-8DEA-4DA8-B7CC-B78D91F1C46F}"/>
    <dgm:cxn modelId="{6300A668-CE3F-4556-A12F-B609F7BD061D}" type="presParOf" srcId="{2E521102-C543-4EFA-BB45-D679D0926218}" destId="{E175279A-7B4B-41AE-AE77-F34C865DBF01}" srcOrd="0" destOrd="0" presId="urn:microsoft.com/office/officeart/2005/8/layout/cycle6"/>
    <dgm:cxn modelId="{2138DBD7-DF1A-4A8A-B4D3-3572394B4BA5}" type="presParOf" srcId="{2E521102-C543-4EFA-BB45-D679D0926218}" destId="{AAE7C1B0-7349-4C73-B52C-3E87421CAF66}" srcOrd="1" destOrd="0" presId="urn:microsoft.com/office/officeart/2005/8/layout/cycle6"/>
    <dgm:cxn modelId="{C4E13DE3-C3D5-4C9D-8AE8-1C5BCB99DA62}" type="presParOf" srcId="{2E521102-C543-4EFA-BB45-D679D0926218}" destId="{BC5DD857-2CD3-4E6D-961E-E8F80F494973}" srcOrd="2" destOrd="0" presId="urn:microsoft.com/office/officeart/2005/8/layout/cycle6"/>
    <dgm:cxn modelId="{A89507B8-1874-4528-8384-671EB7D0BF87}" type="presParOf" srcId="{2E521102-C543-4EFA-BB45-D679D0926218}" destId="{A0C85E87-BD6D-42B9-824B-7B8689B4F2FC}" srcOrd="3" destOrd="0" presId="urn:microsoft.com/office/officeart/2005/8/layout/cycle6"/>
    <dgm:cxn modelId="{6C555A10-8979-434B-AE51-84D21E3147C8}" type="presParOf" srcId="{2E521102-C543-4EFA-BB45-D679D0926218}" destId="{3EAFD95D-E10C-4AE3-9D88-C91BFAAC41A6}" srcOrd="4" destOrd="0" presId="urn:microsoft.com/office/officeart/2005/8/layout/cycle6"/>
    <dgm:cxn modelId="{15DD8371-F203-4275-B975-E2FB345775EC}" type="presParOf" srcId="{2E521102-C543-4EFA-BB45-D679D0926218}" destId="{11BA6A7A-D7BF-46D7-8563-407B406DFD76}" srcOrd="5" destOrd="0" presId="urn:microsoft.com/office/officeart/2005/8/layout/cycle6"/>
    <dgm:cxn modelId="{DDFD0D9C-185D-4599-8B7B-3947DF1753B4}" type="presParOf" srcId="{2E521102-C543-4EFA-BB45-D679D0926218}" destId="{AC34BDB3-EB0B-4F99-960E-4EB41A5F6A0F}" srcOrd="6" destOrd="0" presId="urn:microsoft.com/office/officeart/2005/8/layout/cycle6"/>
    <dgm:cxn modelId="{88471C02-D8FC-4B5F-8771-7B047F7981FB}" type="presParOf" srcId="{2E521102-C543-4EFA-BB45-D679D0926218}" destId="{340DDB74-F26D-4C66-8B81-54081D1591D2}" srcOrd="7" destOrd="0" presId="urn:microsoft.com/office/officeart/2005/8/layout/cycle6"/>
    <dgm:cxn modelId="{16DE3693-B7BD-400F-B27A-8EC9453750C4}" type="presParOf" srcId="{2E521102-C543-4EFA-BB45-D679D0926218}" destId="{11D488EF-D3B8-4DD8-8101-CDA971FA5F41}" srcOrd="8" destOrd="0" presId="urn:microsoft.com/office/officeart/2005/8/layout/cycle6"/>
    <dgm:cxn modelId="{B43D2A1F-9FD1-4116-80EC-52ECEA77FD3F}" type="presParOf" srcId="{2E521102-C543-4EFA-BB45-D679D0926218}" destId="{7BD03194-EEC8-41D0-97FB-1288534E0CB4}" srcOrd="9" destOrd="0" presId="urn:microsoft.com/office/officeart/2005/8/layout/cycle6"/>
    <dgm:cxn modelId="{DF45ED60-EBE8-4B7C-A5A5-EA02645163F4}" type="presParOf" srcId="{2E521102-C543-4EFA-BB45-D679D0926218}" destId="{1158D6EB-F6BC-4005-BED5-F1F5CA3461CD}" srcOrd="10" destOrd="0" presId="urn:microsoft.com/office/officeart/2005/8/layout/cycle6"/>
    <dgm:cxn modelId="{F5EB124D-FED2-4C34-AE6A-4D09B59DBF6E}" type="presParOf" srcId="{2E521102-C543-4EFA-BB45-D679D0926218}" destId="{A4BB0EB6-1D8B-4FEB-B9E4-053629E8A4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A00BB-23A6-4BC0-9D4C-53858D7F75E5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851E5EF8-6576-4EFC-9102-3409A55DB2A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Engagement with stakeholders </a:t>
          </a:r>
          <a:endParaRPr lang="en-GB" b="1" dirty="0"/>
        </a:p>
      </dgm:t>
    </dgm:pt>
    <dgm:pt modelId="{E52B47E2-FC93-4D05-893B-C6921C109496}" type="parTrans" cxnId="{7C866D61-E392-4E8B-9DD5-75B634B70FAA}">
      <dgm:prSet/>
      <dgm:spPr/>
      <dgm:t>
        <a:bodyPr/>
        <a:lstStyle/>
        <a:p>
          <a:endParaRPr lang="en-GB"/>
        </a:p>
      </dgm:t>
    </dgm:pt>
    <dgm:pt modelId="{076212C9-D74A-44B4-95C0-B5320101E976}" type="sibTrans" cxnId="{7C866D61-E392-4E8B-9DD5-75B634B70FAA}">
      <dgm:prSet/>
      <dgm:spPr/>
      <dgm:t>
        <a:bodyPr/>
        <a:lstStyle/>
        <a:p>
          <a:endParaRPr lang="en-GB"/>
        </a:p>
      </dgm:t>
    </dgm:pt>
    <dgm:pt modelId="{473233D7-9104-4DAE-B62C-8FCAC97D6248}">
      <dgm:prSet phldrT="[Text]" custT="1"/>
      <dgm:spPr/>
      <dgm:t>
        <a:bodyPr/>
        <a:lstStyle/>
        <a:p>
          <a:r>
            <a:rPr lang="en-US" sz="1600" dirty="0"/>
            <a:t>Information relating to work undertaken</a:t>
          </a:r>
          <a:endParaRPr lang="en-GB" sz="1600" dirty="0"/>
        </a:p>
      </dgm:t>
    </dgm:pt>
    <dgm:pt modelId="{1D2C502E-5BD1-4191-A214-D7F0C758D757}" type="parTrans" cxnId="{31C9B036-80B8-4F92-8C25-53900614D779}">
      <dgm:prSet/>
      <dgm:spPr/>
      <dgm:t>
        <a:bodyPr/>
        <a:lstStyle/>
        <a:p>
          <a:endParaRPr lang="en-GB"/>
        </a:p>
      </dgm:t>
    </dgm:pt>
    <dgm:pt modelId="{DBC95786-D5F7-4834-A68E-0679AF0F7C40}" type="sibTrans" cxnId="{31C9B036-80B8-4F92-8C25-53900614D779}">
      <dgm:prSet/>
      <dgm:spPr/>
      <dgm:t>
        <a:bodyPr/>
        <a:lstStyle/>
        <a:p>
          <a:endParaRPr lang="en-GB"/>
        </a:p>
      </dgm:t>
    </dgm:pt>
    <dgm:pt modelId="{80C3D494-9F22-4D27-910C-637C8DC19ADD}">
      <dgm:prSet phldrT="[Text]"/>
      <dgm:spPr/>
      <dgm:t>
        <a:bodyPr/>
        <a:lstStyle/>
        <a:p>
          <a:r>
            <a:rPr lang="en-US" dirty="0"/>
            <a:t>Analysis of data</a:t>
          </a:r>
          <a:endParaRPr lang="en-GB" dirty="0"/>
        </a:p>
      </dgm:t>
    </dgm:pt>
    <dgm:pt modelId="{C24CFBFF-58EE-4F62-A295-1118968F36B5}" type="parTrans" cxnId="{6AFF84DA-2640-4E8F-875D-25FD5BC13FB5}">
      <dgm:prSet/>
      <dgm:spPr/>
      <dgm:t>
        <a:bodyPr/>
        <a:lstStyle/>
        <a:p>
          <a:endParaRPr lang="en-GB"/>
        </a:p>
      </dgm:t>
    </dgm:pt>
    <dgm:pt modelId="{D9D6C560-8DEA-4DA8-B7CC-B78D91F1C46F}" type="sibTrans" cxnId="{6AFF84DA-2640-4E8F-875D-25FD5BC13FB5}">
      <dgm:prSet/>
      <dgm:spPr/>
      <dgm:t>
        <a:bodyPr/>
        <a:lstStyle/>
        <a:p>
          <a:endParaRPr lang="en-GB"/>
        </a:p>
      </dgm:t>
    </dgm:pt>
    <dgm:pt modelId="{603B9AE6-F5B7-4463-9838-2926F0760CBE}">
      <dgm:prSet phldrT="[Text]"/>
      <dgm:spPr/>
      <dgm:t>
        <a:bodyPr/>
        <a:lstStyle/>
        <a:p>
          <a:r>
            <a:rPr lang="en-US" dirty="0"/>
            <a:t>Review</a:t>
          </a:r>
          <a:endParaRPr lang="en-GB" dirty="0"/>
        </a:p>
      </dgm:t>
    </dgm:pt>
    <dgm:pt modelId="{432B2433-6E1A-45C7-8EAA-82C30F8990DA}" type="parTrans" cxnId="{180C4830-57F1-4FEB-86FD-0FD80F1AD24F}">
      <dgm:prSet/>
      <dgm:spPr/>
      <dgm:t>
        <a:bodyPr/>
        <a:lstStyle/>
        <a:p>
          <a:endParaRPr lang="en-GB"/>
        </a:p>
      </dgm:t>
    </dgm:pt>
    <dgm:pt modelId="{881F6190-2A70-47B7-91A8-104F90CE5210}" type="sibTrans" cxnId="{180C4830-57F1-4FEB-86FD-0FD80F1AD24F}">
      <dgm:prSet/>
      <dgm:spPr/>
      <dgm:t>
        <a:bodyPr/>
        <a:lstStyle/>
        <a:p>
          <a:endParaRPr lang="en-GB"/>
        </a:p>
      </dgm:t>
    </dgm:pt>
    <dgm:pt modelId="{2E521102-C543-4EFA-BB45-D679D0926218}" type="pres">
      <dgm:prSet presAssocID="{954A00BB-23A6-4BC0-9D4C-53858D7F75E5}" presName="cycle" presStyleCnt="0">
        <dgm:presLayoutVars>
          <dgm:dir/>
          <dgm:resizeHandles val="exact"/>
        </dgm:presLayoutVars>
      </dgm:prSet>
      <dgm:spPr/>
    </dgm:pt>
    <dgm:pt modelId="{E175279A-7B4B-41AE-AE77-F34C865DBF01}" type="pres">
      <dgm:prSet presAssocID="{851E5EF8-6576-4EFC-9102-3409A55DB2AF}" presName="node" presStyleLbl="node1" presStyleIdx="0" presStyleCnt="4" custScaleX="120958" custScaleY="150499">
        <dgm:presLayoutVars>
          <dgm:bulletEnabled val="1"/>
        </dgm:presLayoutVars>
      </dgm:prSet>
      <dgm:spPr/>
    </dgm:pt>
    <dgm:pt modelId="{AAE7C1B0-7349-4C73-B52C-3E87421CAF66}" type="pres">
      <dgm:prSet presAssocID="{851E5EF8-6576-4EFC-9102-3409A55DB2AF}" presName="spNode" presStyleCnt="0"/>
      <dgm:spPr/>
    </dgm:pt>
    <dgm:pt modelId="{BC5DD857-2CD3-4E6D-961E-E8F80F494973}" type="pres">
      <dgm:prSet presAssocID="{076212C9-D74A-44B4-95C0-B5320101E976}" presName="sibTrans" presStyleLbl="sibTrans1D1" presStyleIdx="0" presStyleCnt="4"/>
      <dgm:spPr/>
    </dgm:pt>
    <dgm:pt modelId="{A0C85E87-BD6D-42B9-824B-7B8689B4F2FC}" type="pres">
      <dgm:prSet presAssocID="{473233D7-9104-4DAE-B62C-8FCAC97D6248}" presName="node" presStyleLbl="node1" presStyleIdx="1" presStyleCnt="4" custScaleX="124043" custScaleY="158079">
        <dgm:presLayoutVars>
          <dgm:bulletEnabled val="1"/>
        </dgm:presLayoutVars>
      </dgm:prSet>
      <dgm:spPr/>
    </dgm:pt>
    <dgm:pt modelId="{3EAFD95D-E10C-4AE3-9D88-C91BFAAC41A6}" type="pres">
      <dgm:prSet presAssocID="{473233D7-9104-4DAE-B62C-8FCAC97D6248}" presName="spNode" presStyleCnt="0"/>
      <dgm:spPr/>
    </dgm:pt>
    <dgm:pt modelId="{11BA6A7A-D7BF-46D7-8563-407B406DFD76}" type="pres">
      <dgm:prSet presAssocID="{DBC95786-D5F7-4834-A68E-0679AF0F7C40}" presName="sibTrans" presStyleLbl="sibTrans1D1" presStyleIdx="1" presStyleCnt="4"/>
      <dgm:spPr/>
    </dgm:pt>
    <dgm:pt modelId="{AC34BDB3-EB0B-4F99-960E-4EB41A5F6A0F}" type="pres">
      <dgm:prSet presAssocID="{80C3D494-9F22-4D27-910C-637C8DC19ADD}" presName="node" presStyleLbl="node1" presStyleIdx="2" presStyleCnt="4" custScaleX="120958" custScaleY="152147">
        <dgm:presLayoutVars>
          <dgm:bulletEnabled val="1"/>
        </dgm:presLayoutVars>
      </dgm:prSet>
      <dgm:spPr/>
    </dgm:pt>
    <dgm:pt modelId="{340DDB74-F26D-4C66-8B81-54081D1591D2}" type="pres">
      <dgm:prSet presAssocID="{80C3D494-9F22-4D27-910C-637C8DC19ADD}" presName="spNode" presStyleCnt="0"/>
      <dgm:spPr/>
    </dgm:pt>
    <dgm:pt modelId="{11D488EF-D3B8-4DD8-8101-CDA971FA5F41}" type="pres">
      <dgm:prSet presAssocID="{D9D6C560-8DEA-4DA8-B7CC-B78D91F1C46F}" presName="sibTrans" presStyleLbl="sibTrans1D1" presStyleIdx="2" presStyleCnt="4"/>
      <dgm:spPr/>
    </dgm:pt>
    <dgm:pt modelId="{7BD03194-EEC8-41D0-97FB-1288534E0CB4}" type="pres">
      <dgm:prSet presAssocID="{603B9AE6-F5B7-4463-9838-2926F0760CBE}" presName="node" presStyleLbl="node1" presStyleIdx="3" presStyleCnt="4" custScaleX="126080" custScaleY="158079">
        <dgm:presLayoutVars>
          <dgm:bulletEnabled val="1"/>
        </dgm:presLayoutVars>
      </dgm:prSet>
      <dgm:spPr/>
    </dgm:pt>
    <dgm:pt modelId="{1158D6EB-F6BC-4005-BED5-F1F5CA3461CD}" type="pres">
      <dgm:prSet presAssocID="{603B9AE6-F5B7-4463-9838-2926F0760CBE}" presName="spNode" presStyleCnt="0"/>
      <dgm:spPr/>
    </dgm:pt>
    <dgm:pt modelId="{A4BB0EB6-1D8B-4FEB-B9E4-053629E8A406}" type="pres">
      <dgm:prSet presAssocID="{881F6190-2A70-47B7-91A8-104F90CE5210}" presName="sibTrans" presStyleLbl="sibTrans1D1" presStyleIdx="3" presStyleCnt="4"/>
      <dgm:spPr/>
    </dgm:pt>
  </dgm:ptLst>
  <dgm:cxnLst>
    <dgm:cxn modelId="{9EAB6E01-348D-49AE-8477-9767F149B8A9}" type="presOf" srcId="{DBC95786-D5F7-4834-A68E-0679AF0F7C40}" destId="{11BA6A7A-D7BF-46D7-8563-407B406DFD76}" srcOrd="0" destOrd="0" presId="urn:microsoft.com/office/officeart/2005/8/layout/cycle6"/>
    <dgm:cxn modelId="{180C4830-57F1-4FEB-86FD-0FD80F1AD24F}" srcId="{954A00BB-23A6-4BC0-9D4C-53858D7F75E5}" destId="{603B9AE6-F5B7-4463-9838-2926F0760CBE}" srcOrd="3" destOrd="0" parTransId="{432B2433-6E1A-45C7-8EAA-82C30F8990DA}" sibTransId="{881F6190-2A70-47B7-91A8-104F90CE5210}"/>
    <dgm:cxn modelId="{31C9B036-80B8-4F92-8C25-53900614D779}" srcId="{954A00BB-23A6-4BC0-9D4C-53858D7F75E5}" destId="{473233D7-9104-4DAE-B62C-8FCAC97D6248}" srcOrd="1" destOrd="0" parTransId="{1D2C502E-5BD1-4191-A214-D7F0C758D757}" sibTransId="{DBC95786-D5F7-4834-A68E-0679AF0F7C40}"/>
    <dgm:cxn modelId="{7C866D61-E392-4E8B-9DD5-75B634B70FAA}" srcId="{954A00BB-23A6-4BC0-9D4C-53858D7F75E5}" destId="{851E5EF8-6576-4EFC-9102-3409A55DB2AF}" srcOrd="0" destOrd="0" parTransId="{E52B47E2-FC93-4D05-893B-C6921C109496}" sibTransId="{076212C9-D74A-44B4-95C0-B5320101E976}"/>
    <dgm:cxn modelId="{0C700863-DDB8-4420-9A79-3CC6258C56D5}" type="presOf" srcId="{603B9AE6-F5B7-4463-9838-2926F0760CBE}" destId="{7BD03194-EEC8-41D0-97FB-1288534E0CB4}" srcOrd="0" destOrd="0" presId="urn:microsoft.com/office/officeart/2005/8/layout/cycle6"/>
    <dgm:cxn modelId="{88D98843-E1E9-4A91-A0FC-B9C6B76EDB13}" type="presOf" srcId="{076212C9-D74A-44B4-95C0-B5320101E976}" destId="{BC5DD857-2CD3-4E6D-961E-E8F80F494973}" srcOrd="0" destOrd="0" presId="urn:microsoft.com/office/officeart/2005/8/layout/cycle6"/>
    <dgm:cxn modelId="{A6072669-C523-4264-9C5A-9E281E213BA7}" type="presOf" srcId="{954A00BB-23A6-4BC0-9D4C-53858D7F75E5}" destId="{2E521102-C543-4EFA-BB45-D679D0926218}" srcOrd="0" destOrd="0" presId="urn:microsoft.com/office/officeart/2005/8/layout/cycle6"/>
    <dgm:cxn modelId="{A9F1A052-3B63-4A36-9F44-E294D08B61A3}" type="presOf" srcId="{80C3D494-9F22-4D27-910C-637C8DC19ADD}" destId="{AC34BDB3-EB0B-4F99-960E-4EB41A5F6A0F}" srcOrd="0" destOrd="0" presId="urn:microsoft.com/office/officeart/2005/8/layout/cycle6"/>
    <dgm:cxn modelId="{35ED907D-7F72-4A00-A8AC-F382F0EA32FA}" type="presOf" srcId="{D9D6C560-8DEA-4DA8-B7CC-B78D91F1C46F}" destId="{11D488EF-D3B8-4DD8-8101-CDA971FA5F41}" srcOrd="0" destOrd="0" presId="urn:microsoft.com/office/officeart/2005/8/layout/cycle6"/>
    <dgm:cxn modelId="{65CFE390-DC32-4BF9-9746-2ADB822B3014}" type="presOf" srcId="{851E5EF8-6576-4EFC-9102-3409A55DB2AF}" destId="{E175279A-7B4B-41AE-AE77-F34C865DBF01}" srcOrd="0" destOrd="0" presId="urn:microsoft.com/office/officeart/2005/8/layout/cycle6"/>
    <dgm:cxn modelId="{66987E9D-0922-4667-B7D6-8B5DD8733BB6}" type="presOf" srcId="{473233D7-9104-4DAE-B62C-8FCAC97D6248}" destId="{A0C85E87-BD6D-42B9-824B-7B8689B4F2FC}" srcOrd="0" destOrd="0" presId="urn:microsoft.com/office/officeart/2005/8/layout/cycle6"/>
    <dgm:cxn modelId="{C33193CA-434B-4465-9ADB-10337BBFD715}" type="presOf" srcId="{881F6190-2A70-47B7-91A8-104F90CE5210}" destId="{A4BB0EB6-1D8B-4FEB-B9E4-053629E8A406}" srcOrd="0" destOrd="0" presId="urn:microsoft.com/office/officeart/2005/8/layout/cycle6"/>
    <dgm:cxn modelId="{6AFF84DA-2640-4E8F-875D-25FD5BC13FB5}" srcId="{954A00BB-23A6-4BC0-9D4C-53858D7F75E5}" destId="{80C3D494-9F22-4D27-910C-637C8DC19ADD}" srcOrd="2" destOrd="0" parTransId="{C24CFBFF-58EE-4F62-A295-1118968F36B5}" sibTransId="{D9D6C560-8DEA-4DA8-B7CC-B78D91F1C46F}"/>
    <dgm:cxn modelId="{6300A668-CE3F-4556-A12F-B609F7BD061D}" type="presParOf" srcId="{2E521102-C543-4EFA-BB45-D679D0926218}" destId="{E175279A-7B4B-41AE-AE77-F34C865DBF01}" srcOrd="0" destOrd="0" presId="urn:microsoft.com/office/officeart/2005/8/layout/cycle6"/>
    <dgm:cxn modelId="{2138DBD7-DF1A-4A8A-B4D3-3572394B4BA5}" type="presParOf" srcId="{2E521102-C543-4EFA-BB45-D679D0926218}" destId="{AAE7C1B0-7349-4C73-B52C-3E87421CAF66}" srcOrd="1" destOrd="0" presId="urn:microsoft.com/office/officeart/2005/8/layout/cycle6"/>
    <dgm:cxn modelId="{C4E13DE3-C3D5-4C9D-8AE8-1C5BCB99DA62}" type="presParOf" srcId="{2E521102-C543-4EFA-BB45-D679D0926218}" destId="{BC5DD857-2CD3-4E6D-961E-E8F80F494973}" srcOrd="2" destOrd="0" presId="urn:microsoft.com/office/officeart/2005/8/layout/cycle6"/>
    <dgm:cxn modelId="{A89507B8-1874-4528-8384-671EB7D0BF87}" type="presParOf" srcId="{2E521102-C543-4EFA-BB45-D679D0926218}" destId="{A0C85E87-BD6D-42B9-824B-7B8689B4F2FC}" srcOrd="3" destOrd="0" presId="urn:microsoft.com/office/officeart/2005/8/layout/cycle6"/>
    <dgm:cxn modelId="{6C555A10-8979-434B-AE51-84D21E3147C8}" type="presParOf" srcId="{2E521102-C543-4EFA-BB45-D679D0926218}" destId="{3EAFD95D-E10C-4AE3-9D88-C91BFAAC41A6}" srcOrd="4" destOrd="0" presId="urn:microsoft.com/office/officeart/2005/8/layout/cycle6"/>
    <dgm:cxn modelId="{15DD8371-F203-4275-B975-E2FB345775EC}" type="presParOf" srcId="{2E521102-C543-4EFA-BB45-D679D0926218}" destId="{11BA6A7A-D7BF-46D7-8563-407B406DFD76}" srcOrd="5" destOrd="0" presId="urn:microsoft.com/office/officeart/2005/8/layout/cycle6"/>
    <dgm:cxn modelId="{DDFD0D9C-185D-4599-8B7B-3947DF1753B4}" type="presParOf" srcId="{2E521102-C543-4EFA-BB45-D679D0926218}" destId="{AC34BDB3-EB0B-4F99-960E-4EB41A5F6A0F}" srcOrd="6" destOrd="0" presId="urn:microsoft.com/office/officeart/2005/8/layout/cycle6"/>
    <dgm:cxn modelId="{88471C02-D8FC-4B5F-8771-7B047F7981FB}" type="presParOf" srcId="{2E521102-C543-4EFA-BB45-D679D0926218}" destId="{340DDB74-F26D-4C66-8B81-54081D1591D2}" srcOrd="7" destOrd="0" presId="urn:microsoft.com/office/officeart/2005/8/layout/cycle6"/>
    <dgm:cxn modelId="{16DE3693-B7BD-400F-B27A-8EC9453750C4}" type="presParOf" srcId="{2E521102-C543-4EFA-BB45-D679D0926218}" destId="{11D488EF-D3B8-4DD8-8101-CDA971FA5F41}" srcOrd="8" destOrd="0" presId="urn:microsoft.com/office/officeart/2005/8/layout/cycle6"/>
    <dgm:cxn modelId="{B43D2A1F-9FD1-4116-80EC-52ECEA77FD3F}" type="presParOf" srcId="{2E521102-C543-4EFA-BB45-D679D0926218}" destId="{7BD03194-EEC8-41D0-97FB-1288534E0CB4}" srcOrd="9" destOrd="0" presId="urn:microsoft.com/office/officeart/2005/8/layout/cycle6"/>
    <dgm:cxn modelId="{DF45ED60-EBE8-4B7C-A5A5-EA02645163F4}" type="presParOf" srcId="{2E521102-C543-4EFA-BB45-D679D0926218}" destId="{1158D6EB-F6BC-4005-BED5-F1F5CA3461CD}" srcOrd="10" destOrd="0" presId="urn:microsoft.com/office/officeart/2005/8/layout/cycle6"/>
    <dgm:cxn modelId="{F5EB124D-FED2-4C34-AE6A-4D09B59DBF6E}" type="presParOf" srcId="{2E521102-C543-4EFA-BB45-D679D0926218}" destId="{A4BB0EB6-1D8B-4FEB-B9E4-053629E8A4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4A00BB-23A6-4BC0-9D4C-53858D7F75E5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851E5EF8-6576-4EFC-9102-3409A55DB2AF}">
      <dgm:prSet phldrT="[Text]"/>
      <dgm:spPr/>
      <dgm:t>
        <a:bodyPr/>
        <a:lstStyle/>
        <a:p>
          <a:r>
            <a:rPr lang="en-US" dirty="0"/>
            <a:t>Engagement with stakeholders </a:t>
          </a:r>
          <a:endParaRPr lang="en-GB" dirty="0"/>
        </a:p>
      </dgm:t>
    </dgm:pt>
    <dgm:pt modelId="{E52B47E2-FC93-4D05-893B-C6921C109496}" type="parTrans" cxnId="{7C866D61-E392-4E8B-9DD5-75B634B70FAA}">
      <dgm:prSet/>
      <dgm:spPr/>
      <dgm:t>
        <a:bodyPr/>
        <a:lstStyle/>
        <a:p>
          <a:endParaRPr lang="en-GB"/>
        </a:p>
      </dgm:t>
    </dgm:pt>
    <dgm:pt modelId="{076212C9-D74A-44B4-95C0-B5320101E976}" type="sibTrans" cxnId="{7C866D61-E392-4E8B-9DD5-75B634B70FAA}">
      <dgm:prSet/>
      <dgm:spPr/>
      <dgm:t>
        <a:bodyPr/>
        <a:lstStyle/>
        <a:p>
          <a:endParaRPr lang="en-GB"/>
        </a:p>
      </dgm:t>
    </dgm:pt>
    <dgm:pt modelId="{473233D7-9104-4DAE-B62C-8FCAC97D624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Information relating to work undertaken</a:t>
          </a:r>
          <a:endParaRPr lang="en-GB" sz="1600" b="1" dirty="0"/>
        </a:p>
      </dgm:t>
    </dgm:pt>
    <dgm:pt modelId="{1D2C502E-5BD1-4191-A214-D7F0C758D757}" type="parTrans" cxnId="{31C9B036-80B8-4F92-8C25-53900614D779}">
      <dgm:prSet/>
      <dgm:spPr/>
      <dgm:t>
        <a:bodyPr/>
        <a:lstStyle/>
        <a:p>
          <a:endParaRPr lang="en-GB"/>
        </a:p>
      </dgm:t>
    </dgm:pt>
    <dgm:pt modelId="{DBC95786-D5F7-4834-A68E-0679AF0F7C40}" type="sibTrans" cxnId="{31C9B036-80B8-4F92-8C25-53900614D779}">
      <dgm:prSet/>
      <dgm:spPr/>
      <dgm:t>
        <a:bodyPr/>
        <a:lstStyle/>
        <a:p>
          <a:endParaRPr lang="en-GB"/>
        </a:p>
      </dgm:t>
    </dgm:pt>
    <dgm:pt modelId="{80C3D494-9F22-4D27-910C-637C8DC19ADD}">
      <dgm:prSet phldrT="[Text]"/>
      <dgm:spPr/>
      <dgm:t>
        <a:bodyPr/>
        <a:lstStyle/>
        <a:p>
          <a:r>
            <a:rPr lang="en-US" dirty="0"/>
            <a:t>Analysis of data</a:t>
          </a:r>
          <a:endParaRPr lang="en-GB" dirty="0"/>
        </a:p>
      </dgm:t>
    </dgm:pt>
    <dgm:pt modelId="{C24CFBFF-58EE-4F62-A295-1118968F36B5}" type="parTrans" cxnId="{6AFF84DA-2640-4E8F-875D-25FD5BC13FB5}">
      <dgm:prSet/>
      <dgm:spPr/>
      <dgm:t>
        <a:bodyPr/>
        <a:lstStyle/>
        <a:p>
          <a:endParaRPr lang="en-GB"/>
        </a:p>
      </dgm:t>
    </dgm:pt>
    <dgm:pt modelId="{D9D6C560-8DEA-4DA8-B7CC-B78D91F1C46F}" type="sibTrans" cxnId="{6AFF84DA-2640-4E8F-875D-25FD5BC13FB5}">
      <dgm:prSet/>
      <dgm:spPr/>
      <dgm:t>
        <a:bodyPr/>
        <a:lstStyle/>
        <a:p>
          <a:endParaRPr lang="en-GB"/>
        </a:p>
      </dgm:t>
    </dgm:pt>
    <dgm:pt modelId="{603B9AE6-F5B7-4463-9838-2926F0760CBE}">
      <dgm:prSet phldrT="[Text]"/>
      <dgm:spPr/>
      <dgm:t>
        <a:bodyPr/>
        <a:lstStyle/>
        <a:p>
          <a:r>
            <a:rPr lang="en-US" dirty="0"/>
            <a:t>Review</a:t>
          </a:r>
          <a:endParaRPr lang="en-GB" dirty="0"/>
        </a:p>
      </dgm:t>
    </dgm:pt>
    <dgm:pt modelId="{432B2433-6E1A-45C7-8EAA-82C30F8990DA}" type="parTrans" cxnId="{180C4830-57F1-4FEB-86FD-0FD80F1AD24F}">
      <dgm:prSet/>
      <dgm:spPr/>
      <dgm:t>
        <a:bodyPr/>
        <a:lstStyle/>
        <a:p>
          <a:endParaRPr lang="en-GB"/>
        </a:p>
      </dgm:t>
    </dgm:pt>
    <dgm:pt modelId="{881F6190-2A70-47B7-91A8-104F90CE5210}" type="sibTrans" cxnId="{180C4830-57F1-4FEB-86FD-0FD80F1AD24F}">
      <dgm:prSet/>
      <dgm:spPr/>
      <dgm:t>
        <a:bodyPr/>
        <a:lstStyle/>
        <a:p>
          <a:endParaRPr lang="en-GB"/>
        </a:p>
      </dgm:t>
    </dgm:pt>
    <dgm:pt modelId="{2E521102-C543-4EFA-BB45-D679D0926218}" type="pres">
      <dgm:prSet presAssocID="{954A00BB-23A6-4BC0-9D4C-53858D7F75E5}" presName="cycle" presStyleCnt="0">
        <dgm:presLayoutVars>
          <dgm:dir/>
          <dgm:resizeHandles val="exact"/>
        </dgm:presLayoutVars>
      </dgm:prSet>
      <dgm:spPr/>
    </dgm:pt>
    <dgm:pt modelId="{E175279A-7B4B-41AE-AE77-F34C865DBF01}" type="pres">
      <dgm:prSet presAssocID="{851E5EF8-6576-4EFC-9102-3409A55DB2AF}" presName="node" presStyleLbl="node1" presStyleIdx="0" presStyleCnt="4" custScaleX="120958" custScaleY="150499">
        <dgm:presLayoutVars>
          <dgm:bulletEnabled val="1"/>
        </dgm:presLayoutVars>
      </dgm:prSet>
      <dgm:spPr/>
    </dgm:pt>
    <dgm:pt modelId="{AAE7C1B0-7349-4C73-B52C-3E87421CAF66}" type="pres">
      <dgm:prSet presAssocID="{851E5EF8-6576-4EFC-9102-3409A55DB2AF}" presName="spNode" presStyleCnt="0"/>
      <dgm:spPr/>
    </dgm:pt>
    <dgm:pt modelId="{BC5DD857-2CD3-4E6D-961E-E8F80F494973}" type="pres">
      <dgm:prSet presAssocID="{076212C9-D74A-44B4-95C0-B5320101E976}" presName="sibTrans" presStyleLbl="sibTrans1D1" presStyleIdx="0" presStyleCnt="4"/>
      <dgm:spPr/>
    </dgm:pt>
    <dgm:pt modelId="{A0C85E87-BD6D-42B9-824B-7B8689B4F2FC}" type="pres">
      <dgm:prSet presAssocID="{473233D7-9104-4DAE-B62C-8FCAC97D6248}" presName="node" presStyleLbl="node1" presStyleIdx="1" presStyleCnt="4" custScaleX="124043" custScaleY="158079">
        <dgm:presLayoutVars>
          <dgm:bulletEnabled val="1"/>
        </dgm:presLayoutVars>
      </dgm:prSet>
      <dgm:spPr/>
    </dgm:pt>
    <dgm:pt modelId="{3EAFD95D-E10C-4AE3-9D88-C91BFAAC41A6}" type="pres">
      <dgm:prSet presAssocID="{473233D7-9104-4DAE-B62C-8FCAC97D6248}" presName="spNode" presStyleCnt="0"/>
      <dgm:spPr/>
    </dgm:pt>
    <dgm:pt modelId="{11BA6A7A-D7BF-46D7-8563-407B406DFD76}" type="pres">
      <dgm:prSet presAssocID="{DBC95786-D5F7-4834-A68E-0679AF0F7C40}" presName="sibTrans" presStyleLbl="sibTrans1D1" presStyleIdx="1" presStyleCnt="4"/>
      <dgm:spPr/>
    </dgm:pt>
    <dgm:pt modelId="{AC34BDB3-EB0B-4F99-960E-4EB41A5F6A0F}" type="pres">
      <dgm:prSet presAssocID="{80C3D494-9F22-4D27-910C-637C8DC19ADD}" presName="node" presStyleLbl="node1" presStyleIdx="2" presStyleCnt="4" custScaleX="120958" custScaleY="152147">
        <dgm:presLayoutVars>
          <dgm:bulletEnabled val="1"/>
        </dgm:presLayoutVars>
      </dgm:prSet>
      <dgm:spPr/>
    </dgm:pt>
    <dgm:pt modelId="{340DDB74-F26D-4C66-8B81-54081D1591D2}" type="pres">
      <dgm:prSet presAssocID="{80C3D494-9F22-4D27-910C-637C8DC19ADD}" presName="spNode" presStyleCnt="0"/>
      <dgm:spPr/>
    </dgm:pt>
    <dgm:pt modelId="{11D488EF-D3B8-4DD8-8101-CDA971FA5F41}" type="pres">
      <dgm:prSet presAssocID="{D9D6C560-8DEA-4DA8-B7CC-B78D91F1C46F}" presName="sibTrans" presStyleLbl="sibTrans1D1" presStyleIdx="2" presStyleCnt="4"/>
      <dgm:spPr/>
    </dgm:pt>
    <dgm:pt modelId="{7BD03194-EEC8-41D0-97FB-1288534E0CB4}" type="pres">
      <dgm:prSet presAssocID="{603B9AE6-F5B7-4463-9838-2926F0760CBE}" presName="node" presStyleLbl="node1" presStyleIdx="3" presStyleCnt="4" custScaleX="126080" custScaleY="158079">
        <dgm:presLayoutVars>
          <dgm:bulletEnabled val="1"/>
        </dgm:presLayoutVars>
      </dgm:prSet>
      <dgm:spPr/>
    </dgm:pt>
    <dgm:pt modelId="{1158D6EB-F6BC-4005-BED5-F1F5CA3461CD}" type="pres">
      <dgm:prSet presAssocID="{603B9AE6-F5B7-4463-9838-2926F0760CBE}" presName="spNode" presStyleCnt="0"/>
      <dgm:spPr/>
    </dgm:pt>
    <dgm:pt modelId="{A4BB0EB6-1D8B-4FEB-B9E4-053629E8A406}" type="pres">
      <dgm:prSet presAssocID="{881F6190-2A70-47B7-91A8-104F90CE5210}" presName="sibTrans" presStyleLbl="sibTrans1D1" presStyleIdx="3" presStyleCnt="4"/>
      <dgm:spPr/>
    </dgm:pt>
  </dgm:ptLst>
  <dgm:cxnLst>
    <dgm:cxn modelId="{9EAB6E01-348D-49AE-8477-9767F149B8A9}" type="presOf" srcId="{DBC95786-D5F7-4834-A68E-0679AF0F7C40}" destId="{11BA6A7A-D7BF-46D7-8563-407B406DFD76}" srcOrd="0" destOrd="0" presId="urn:microsoft.com/office/officeart/2005/8/layout/cycle6"/>
    <dgm:cxn modelId="{180C4830-57F1-4FEB-86FD-0FD80F1AD24F}" srcId="{954A00BB-23A6-4BC0-9D4C-53858D7F75E5}" destId="{603B9AE6-F5B7-4463-9838-2926F0760CBE}" srcOrd="3" destOrd="0" parTransId="{432B2433-6E1A-45C7-8EAA-82C30F8990DA}" sibTransId="{881F6190-2A70-47B7-91A8-104F90CE5210}"/>
    <dgm:cxn modelId="{31C9B036-80B8-4F92-8C25-53900614D779}" srcId="{954A00BB-23A6-4BC0-9D4C-53858D7F75E5}" destId="{473233D7-9104-4DAE-B62C-8FCAC97D6248}" srcOrd="1" destOrd="0" parTransId="{1D2C502E-5BD1-4191-A214-D7F0C758D757}" sibTransId="{DBC95786-D5F7-4834-A68E-0679AF0F7C40}"/>
    <dgm:cxn modelId="{7C866D61-E392-4E8B-9DD5-75B634B70FAA}" srcId="{954A00BB-23A6-4BC0-9D4C-53858D7F75E5}" destId="{851E5EF8-6576-4EFC-9102-3409A55DB2AF}" srcOrd="0" destOrd="0" parTransId="{E52B47E2-FC93-4D05-893B-C6921C109496}" sibTransId="{076212C9-D74A-44B4-95C0-B5320101E976}"/>
    <dgm:cxn modelId="{0C700863-DDB8-4420-9A79-3CC6258C56D5}" type="presOf" srcId="{603B9AE6-F5B7-4463-9838-2926F0760CBE}" destId="{7BD03194-EEC8-41D0-97FB-1288534E0CB4}" srcOrd="0" destOrd="0" presId="urn:microsoft.com/office/officeart/2005/8/layout/cycle6"/>
    <dgm:cxn modelId="{88D98843-E1E9-4A91-A0FC-B9C6B76EDB13}" type="presOf" srcId="{076212C9-D74A-44B4-95C0-B5320101E976}" destId="{BC5DD857-2CD3-4E6D-961E-E8F80F494973}" srcOrd="0" destOrd="0" presId="urn:microsoft.com/office/officeart/2005/8/layout/cycle6"/>
    <dgm:cxn modelId="{A6072669-C523-4264-9C5A-9E281E213BA7}" type="presOf" srcId="{954A00BB-23A6-4BC0-9D4C-53858D7F75E5}" destId="{2E521102-C543-4EFA-BB45-D679D0926218}" srcOrd="0" destOrd="0" presId="urn:microsoft.com/office/officeart/2005/8/layout/cycle6"/>
    <dgm:cxn modelId="{A9F1A052-3B63-4A36-9F44-E294D08B61A3}" type="presOf" srcId="{80C3D494-9F22-4D27-910C-637C8DC19ADD}" destId="{AC34BDB3-EB0B-4F99-960E-4EB41A5F6A0F}" srcOrd="0" destOrd="0" presId="urn:microsoft.com/office/officeart/2005/8/layout/cycle6"/>
    <dgm:cxn modelId="{35ED907D-7F72-4A00-A8AC-F382F0EA32FA}" type="presOf" srcId="{D9D6C560-8DEA-4DA8-B7CC-B78D91F1C46F}" destId="{11D488EF-D3B8-4DD8-8101-CDA971FA5F41}" srcOrd="0" destOrd="0" presId="urn:microsoft.com/office/officeart/2005/8/layout/cycle6"/>
    <dgm:cxn modelId="{65CFE390-DC32-4BF9-9746-2ADB822B3014}" type="presOf" srcId="{851E5EF8-6576-4EFC-9102-3409A55DB2AF}" destId="{E175279A-7B4B-41AE-AE77-F34C865DBF01}" srcOrd="0" destOrd="0" presId="urn:microsoft.com/office/officeart/2005/8/layout/cycle6"/>
    <dgm:cxn modelId="{66987E9D-0922-4667-B7D6-8B5DD8733BB6}" type="presOf" srcId="{473233D7-9104-4DAE-B62C-8FCAC97D6248}" destId="{A0C85E87-BD6D-42B9-824B-7B8689B4F2FC}" srcOrd="0" destOrd="0" presId="urn:microsoft.com/office/officeart/2005/8/layout/cycle6"/>
    <dgm:cxn modelId="{C33193CA-434B-4465-9ADB-10337BBFD715}" type="presOf" srcId="{881F6190-2A70-47B7-91A8-104F90CE5210}" destId="{A4BB0EB6-1D8B-4FEB-B9E4-053629E8A406}" srcOrd="0" destOrd="0" presId="urn:microsoft.com/office/officeart/2005/8/layout/cycle6"/>
    <dgm:cxn modelId="{6AFF84DA-2640-4E8F-875D-25FD5BC13FB5}" srcId="{954A00BB-23A6-4BC0-9D4C-53858D7F75E5}" destId="{80C3D494-9F22-4D27-910C-637C8DC19ADD}" srcOrd="2" destOrd="0" parTransId="{C24CFBFF-58EE-4F62-A295-1118968F36B5}" sibTransId="{D9D6C560-8DEA-4DA8-B7CC-B78D91F1C46F}"/>
    <dgm:cxn modelId="{6300A668-CE3F-4556-A12F-B609F7BD061D}" type="presParOf" srcId="{2E521102-C543-4EFA-BB45-D679D0926218}" destId="{E175279A-7B4B-41AE-AE77-F34C865DBF01}" srcOrd="0" destOrd="0" presId="urn:microsoft.com/office/officeart/2005/8/layout/cycle6"/>
    <dgm:cxn modelId="{2138DBD7-DF1A-4A8A-B4D3-3572394B4BA5}" type="presParOf" srcId="{2E521102-C543-4EFA-BB45-D679D0926218}" destId="{AAE7C1B0-7349-4C73-B52C-3E87421CAF66}" srcOrd="1" destOrd="0" presId="urn:microsoft.com/office/officeart/2005/8/layout/cycle6"/>
    <dgm:cxn modelId="{C4E13DE3-C3D5-4C9D-8AE8-1C5BCB99DA62}" type="presParOf" srcId="{2E521102-C543-4EFA-BB45-D679D0926218}" destId="{BC5DD857-2CD3-4E6D-961E-E8F80F494973}" srcOrd="2" destOrd="0" presId="urn:microsoft.com/office/officeart/2005/8/layout/cycle6"/>
    <dgm:cxn modelId="{A89507B8-1874-4528-8384-671EB7D0BF87}" type="presParOf" srcId="{2E521102-C543-4EFA-BB45-D679D0926218}" destId="{A0C85E87-BD6D-42B9-824B-7B8689B4F2FC}" srcOrd="3" destOrd="0" presId="urn:microsoft.com/office/officeart/2005/8/layout/cycle6"/>
    <dgm:cxn modelId="{6C555A10-8979-434B-AE51-84D21E3147C8}" type="presParOf" srcId="{2E521102-C543-4EFA-BB45-D679D0926218}" destId="{3EAFD95D-E10C-4AE3-9D88-C91BFAAC41A6}" srcOrd="4" destOrd="0" presId="urn:microsoft.com/office/officeart/2005/8/layout/cycle6"/>
    <dgm:cxn modelId="{15DD8371-F203-4275-B975-E2FB345775EC}" type="presParOf" srcId="{2E521102-C543-4EFA-BB45-D679D0926218}" destId="{11BA6A7A-D7BF-46D7-8563-407B406DFD76}" srcOrd="5" destOrd="0" presId="urn:microsoft.com/office/officeart/2005/8/layout/cycle6"/>
    <dgm:cxn modelId="{DDFD0D9C-185D-4599-8B7B-3947DF1753B4}" type="presParOf" srcId="{2E521102-C543-4EFA-BB45-D679D0926218}" destId="{AC34BDB3-EB0B-4F99-960E-4EB41A5F6A0F}" srcOrd="6" destOrd="0" presId="urn:microsoft.com/office/officeart/2005/8/layout/cycle6"/>
    <dgm:cxn modelId="{88471C02-D8FC-4B5F-8771-7B047F7981FB}" type="presParOf" srcId="{2E521102-C543-4EFA-BB45-D679D0926218}" destId="{340DDB74-F26D-4C66-8B81-54081D1591D2}" srcOrd="7" destOrd="0" presId="urn:microsoft.com/office/officeart/2005/8/layout/cycle6"/>
    <dgm:cxn modelId="{16DE3693-B7BD-400F-B27A-8EC9453750C4}" type="presParOf" srcId="{2E521102-C543-4EFA-BB45-D679D0926218}" destId="{11D488EF-D3B8-4DD8-8101-CDA971FA5F41}" srcOrd="8" destOrd="0" presId="urn:microsoft.com/office/officeart/2005/8/layout/cycle6"/>
    <dgm:cxn modelId="{B43D2A1F-9FD1-4116-80EC-52ECEA77FD3F}" type="presParOf" srcId="{2E521102-C543-4EFA-BB45-D679D0926218}" destId="{7BD03194-EEC8-41D0-97FB-1288534E0CB4}" srcOrd="9" destOrd="0" presId="urn:microsoft.com/office/officeart/2005/8/layout/cycle6"/>
    <dgm:cxn modelId="{DF45ED60-EBE8-4B7C-A5A5-EA02645163F4}" type="presParOf" srcId="{2E521102-C543-4EFA-BB45-D679D0926218}" destId="{1158D6EB-F6BC-4005-BED5-F1F5CA3461CD}" srcOrd="10" destOrd="0" presId="urn:microsoft.com/office/officeart/2005/8/layout/cycle6"/>
    <dgm:cxn modelId="{F5EB124D-FED2-4C34-AE6A-4D09B59DBF6E}" type="presParOf" srcId="{2E521102-C543-4EFA-BB45-D679D0926218}" destId="{A4BB0EB6-1D8B-4FEB-B9E4-053629E8A4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4A00BB-23A6-4BC0-9D4C-53858D7F75E5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851E5EF8-6576-4EFC-9102-3409A55DB2AF}">
      <dgm:prSet phldrT="[Text]"/>
      <dgm:spPr/>
      <dgm:t>
        <a:bodyPr/>
        <a:lstStyle/>
        <a:p>
          <a:r>
            <a:rPr lang="en-US" dirty="0"/>
            <a:t>Engagement with stakeholders </a:t>
          </a:r>
          <a:endParaRPr lang="en-GB" dirty="0"/>
        </a:p>
      </dgm:t>
    </dgm:pt>
    <dgm:pt modelId="{E52B47E2-FC93-4D05-893B-C6921C109496}" type="parTrans" cxnId="{7C866D61-E392-4E8B-9DD5-75B634B70FAA}">
      <dgm:prSet/>
      <dgm:spPr/>
      <dgm:t>
        <a:bodyPr/>
        <a:lstStyle/>
        <a:p>
          <a:endParaRPr lang="en-GB"/>
        </a:p>
      </dgm:t>
    </dgm:pt>
    <dgm:pt modelId="{076212C9-D74A-44B4-95C0-B5320101E976}" type="sibTrans" cxnId="{7C866D61-E392-4E8B-9DD5-75B634B70FAA}">
      <dgm:prSet/>
      <dgm:spPr/>
      <dgm:t>
        <a:bodyPr/>
        <a:lstStyle/>
        <a:p>
          <a:endParaRPr lang="en-GB"/>
        </a:p>
      </dgm:t>
    </dgm:pt>
    <dgm:pt modelId="{473233D7-9104-4DAE-B62C-8FCAC97D6248}">
      <dgm:prSet phldrT="[Text]" custT="1"/>
      <dgm:spPr/>
      <dgm:t>
        <a:bodyPr/>
        <a:lstStyle/>
        <a:p>
          <a:r>
            <a:rPr lang="en-US" sz="1600" dirty="0"/>
            <a:t>Information relating to work undertaken</a:t>
          </a:r>
          <a:endParaRPr lang="en-GB" sz="1600" dirty="0"/>
        </a:p>
      </dgm:t>
    </dgm:pt>
    <dgm:pt modelId="{1D2C502E-5BD1-4191-A214-D7F0C758D757}" type="parTrans" cxnId="{31C9B036-80B8-4F92-8C25-53900614D779}">
      <dgm:prSet/>
      <dgm:spPr/>
      <dgm:t>
        <a:bodyPr/>
        <a:lstStyle/>
        <a:p>
          <a:endParaRPr lang="en-GB"/>
        </a:p>
      </dgm:t>
    </dgm:pt>
    <dgm:pt modelId="{DBC95786-D5F7-4834-A68E-0679AF0F7C40}" type="sibTrans" cxnId="{31C9B036-80B8-4F92-8C25-53900614D779}">
      <dgm:prSet/>
      <dgm:spPr/>
      <dgm:t>
        <a:bodyPr/>
        <a:lstStyle/>
        <a:p>
          <a:endParaRPr lang="en-GB"/>
        </a:p>
      </dgm:t>
    </dgm:pt>
    <dgm:pt modelId="{80C3D494-9F22-4D27-910C-637C8DC19AD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Analysis of data</a:t>
          </a:r>
          <a:endParaRPr lang="en-GB" b="1" dirty="0"/>
        </a:p>
      </dgm:t>
    </dgm:pt>
    <dgm:pt modelId="{C24CFBFF-58EE-4F62-A295-1118968F36B5}" type="parTrans" cxnId="{6AFF84DA-2640-4E8F-875D-25FD5BC13FB5}">
      <dgm:prSet/>
      <dgm:spPr/>
      <dgm:t>
        <a:bodyPr/>
        <a:lstStyle/>
        <a:p>
          <a:endParaRPr lang="en-GB"/>
        </a:p>
      </dgm:t>
    </dgm:pt>
    <dgm:pt modelId="{D9D6C560-8DEA-4DA8-B7CC-B78D91F1C46F}" type="sibTrans" cxnId="{6AFF84DA-2640-4E8F-875D-25FD5BC13FB5}">
      <dgm:prSet/>
      <dgm:spPr/>
      <dgm:t>
        <a:bodyPr/>
        <a:lstStyle/>
        <a:p>
          <a:endParaRPr lang="en-GB"/>
        </a:p>
      </dgm:t>
    </dgm:pt>
    <dgm:pt modelId="{603B9AE6-F5B7-4463-9838-2926F0760CBE}">
      <dgm:prSet phldrT="[Text]"/>
      <dgm:spPr/>
      <dgm:t>
        <a:bodyPr/>
        <a:lstStyle/>
        <a:p>
          <a:r>
            <a:rPr lang="en-US" dirty="0"/>
            <a:t>Review</a:t>
          </a:r>
          <a:endParaRPr lang="en-GB" dirty="0"/>
        </a:p>
      </dgm:t>
    </dgm:pt>
    <dgm:pt modelId="{432B2433-6E1A-45C7-8EAA-82C30F8990DA}" type="parTrans" cxnId="{180C4830-57F1-4FEB-86FD-0FD80F1AD24F}">
      <dgm:prSet/>
      <dgm:spPr/>
      <dgm:t>
        <a:bodyPr/>
        <a:lstStyle/>
        <a:p>
          <a:endParaRPr lang="en-GB"/>
        </a:p>
      </dgm:t>
    </dgm:pt>
    <dgm:pt modelId="{881F6190-2A70-47B7-91A8-104F90CE5210}" type="sibTrans" cxnId="{180C4830-57F1-4FEB-86FD-0FD80F1AD24F}">
      <dgm:prSet/>
      <dgm:spPr/>
      <dgm:t>
        <a:bodyPr/>
        <a:lstStyle/>
        <a:p>
          <a:endParaRPr lang="en-GB"/>
        </a:p>
      </dgm:t>
    </dgm:pt>
    <dgm:pt modelId="{2E521102-C543-4EFA-BB45-D679D0926218}" type="pres">
      <dgm:prSet presAssocID="{954A00BB-23A6-4BC0-9D4C-53858D7F75E5}" presName="cycle" presStyleCnt="0">
        <dgm:presLayoutVars>
          <dgm:dir/>
          <dgm:resizeHandles val="exact"/>
        </dgm:presLayoutVars>
      </dgm:prSet>
      <dgm:spPr/>
    </dgm:pt>
    <dgm:pt modelId="{E175279A-7B4B-41AE-AE77-F34C865DBF01}" type="pres">
      <dgm:prSet presAssocID="{851E5EF8-6576-4EFC-9102-3409A55DB2AF}" presName="node" presStyleLbl="node1" presStyleIdx="0" presStyleCnt="4" custScaleX="120958" custScaleY="150499">
        <dgm:presLayoutVars>
          <dgm:bulletEnabled val="1"/>
        </dgm:presLayoutVars>
      </dgm:prSet>
      <dgm:spPr/>
    </dgm:pt>
    <dgm:pt modelId="{AAE7C1B0-7349-4C73-B52C-3E87421CAF66}" type="pres">
      <dgm:prSet presAssocID="{851E5EF8-6576-4EFC-9102-3409A55DB2AF}" presName="spNode" presStyleCnt="0"/>
      <dgm:spPr/>
    </dgm:pt>
    <dgm:pt modelId="{BC5DD857-2CD3-4E6D-961E-E8F80F494973}" type="pres">
      <dgm:prSet presAssocID="{076212C9-D74A-44B4-95C0-B5320101E976}" presName="sibTrans" presStyleLbl="sibTrans1D1" presStyleIdx="0" presStyleCnt="4"/>
      <dgm:spPr/>
    </dgm:pt>
    <dgm:pt modelId="{A0C85E87-BD6D-42B9-824B-7B8689B4F2FC}" type="pres">
      <dgm:prSet presAssocID="{473233D7-9104-4DAE-B62C-8FCAC97D6248}" presName="node" presStyleLbl="node1" presStyleIdx="1" presStyleCnt="4" custScaleX="124043" custScaleY="158079">
        <dgm:presLayoutVars>
          <dgm:bulletEnabled val="1"/>
        </dgm:presLayoutVars>
      </dgm:prSet>
      <dgm:spPr/>
    </dgm:pt>
    <dgm:pt modelId="{3EAFD95D-E10C-4AE3-9D88-C91BFAAC41A6}" type="pres">
      <dgm:prSet presAssocID="{473233D7-9104-4DAE-B62C-8FCAC97D6248}" presName="spNode" presStyleCnt="0"/>
      <dgm:spPr/>
    </dgm:pt>
    <dgm:pt modelId="{11BA6A7A-D7BF-46D7-8563-407B406DFD76}" type="pres">
      <dgm:prSet presAssocID="{DBC95786-D5F7-4834-A68E-0679AF0F7C40}" presName="sibTrans" presStyleLbl="sibTrans1D1" presStyleIdx="1" presStyleCnt="4"/>
      <dgm:spPr/>
    </dgm:pt>
    <dgm:pt modelId="{AC34BDB3-EB0B-4F99-960E-4EB41A5F6A0F}" type="pres">
      <dgm:prSet presAssocID="{80C3D494-9F22-4D27-910C-637C8DC19ADD}" presName="node" presStyleLbl="node1" presStyleIdx="2" presStyleCnt="4" custScaleX="120958" custScaleY="152147">
        <dgm:presLayoutVars>
          <dgm:bulletEnabled val="1"/>
        </dgm:presLayoutVars>
      </dgm:prSet>
      <dgm:spPr/>
    </dgm:pt>
    <dgm:pt modelId="{340DDB74-F26D-4C66-8B81-54081D1591D2}" type="pres">
      <dgm:prSet presAssocID="{80C3D494-9F22-4D27-910C-637C8DC19ADD}" presName="spNode" presStyleCnt="0"/>
      <dgm:spPr/>
    </dgm:pt>
    <dgm:pt modelId="{11D488EF-D3B8-4DD8-8101-CDA971FA5F41}" type="pres">
      <dgm:prSet presAssocID="{D9D6C560-8DEA-4DA8-B7CC-B78D91F1C46F}" presName="sibTrans" presStyleLbl="sibTrans1D1" presStyleIdx="2" presStyleCnt="4"/>
      <dgm:spPr/>
    </dgm:pt>
    <dgm:pt modelId="{7BD03194-EEC8-41D0-97FB-1288534E0CB4}" type="pres">
      <dgm:prSet presAssocID="{603B9AE6-F5B7-4463-9838-2926F0760CBE}" presName="node" presStyleLbl="node1" presStyleIdx="3" presStyleCnt="4" custScaleX="126080" custScaleY="158079">
        <dgm:presLayoutVars>
          <dgm:bulletEnabled val="1"/>
        </dgm:presLayoutVars>
      </dgm:prSet>
      <dgm:spPr/>
    </dgm:pt>
    <dgm:pt modelId="{1158D6EB-F6BC-4005-BED5-F1F5CA3461CD}" type="pres">
      <dgm:prSet presAssocID="{603B9AE6-F5B7-4463-9838-2926F0760CBE}" presName="spNode" presStyleCnt="0"/>
      <dgm:spPr/>
    </dgm:pt>
    <dgm:pt modelId="{A4BB0EB6-1D8B-4FEB-B9E4-053629E8A406}" type="pres">
      <dgm:prSet presAssocID="{881F6190-2A70-47B7-91A8-104F90CE5210}" presName="sibTrans" presStyleLbl="sibTrans1D1" presStyleIdx="3" presStyleCnt="4"/>
      <dgm:spPr/>
    </dgm:pt>
  </dgm:ptLst>
  <dgm:cxnLst>
    <dgm:cxn modelId="{9EAB6E01-348D-49AE-8477-9767F149B8A9}" type="presOf" srcId="{DBC95786-D5F7-4834-A68E-0679AF0F7C40}" destId="{11BA6A7A-D7BF-46D7-8563-407B406DFD76}" srcOrd="0" destOrd="0" presId="urn:microsoft.com/office/officeart/2005/8/layout/cycle6"/>
    <dgm:cxn modelId="{180C4830-57F1-4FEB-86FD-0FD80F1AD24F}" srcId="{954A00BB-23A6-4BC0-9D4C-53858D7F75E5}" destId="{603B9AE6-F5B7-4463-9838-2926F0760CBE}" srcOrd="3" destOrd="0" parTransId="{432B2433-6E1A-45C7-8EAA-82C30F8990DA}" sibTransId="{881F6190-2A70-47B7-91A8-104F90CE5210}"/>
    <dgm:cxn modelId="{31C9B036-80B8-4F92-8C25-53900614D779}" srcId="{954A00BB-23A6-4BC0-9D4C-53858D7F75E5}" destId="{473233D7-9104-4DAE-B62C-8FCAC97D6248}" srcOrd="1" destOrd="0" parTransId="{1D2C502E-5BD1-4191-A214-D7F0C758D757}" sibTransId="{DBC95786-D5F7-4834-A68E-0679AF0F7C40}"/>
    <dgm:cxn modelId="{7C866D61-E392-4E8B-9DD5-75B634B70FAA}" srcId="{954A00BB-23A6-4BC0-9D4C-53858D7F75E5}" destId="{851E5EF8-6576-4EFC-9102-3409A55DB2AF}" srcOrd="0" destOrd="0" parTransId="{E52B47E2-FC93-4D05-893B-C6921C109496}" sibTransId="{076212C9-D74A-44B4-95C0-B5320101E976}"/>
    <dgm:cxn modelId="{0C700863-DDB8-4420-9A79-3CC6258C56D5}" type="presOf" srcId="{603B9AE6-F5B7-4463-9838-2926F0760CBE}" destId="{7BD03194-EEC8-41D0-97FB-1288534E0CB4}" srcOrd="0" destOrd="0" presId="urn:microsoft.com/office/officeart/2005/8/layout/cycle6"/>
    <dgm:cxn modelId="{88D98843-E1E9-4A91-A0FC-B9C6B76EDB13}" type="presOf" srcId="{076212C9-D74A-44B4-95C0-B5320101E976}" destId="{BC5DD857-2CD3-4E6D-961E-E8F80F494973}" srcOrd="0" destOrd="0" presId="urn:microsoft.com/office/officeart/2005/8/layout/cycle6"/>
    <dgm:cxn modelId="{A6072669-C523-4264-9C5A-9E281E213BA7}" type="presOf" srcId="{954A00BB-23A6-4BC0-9D4C-53858D7F75E5}" destId="{2E521102-C543-4EFA-BB45-D679D0926218}" srcOrd="0" destOrd="0" presId="urn:microsoft.com/office/officeart/2005/8/layout/cycle6"/>
    <dgm:cxn modelId="{A9F1A052-3B63-4A36-9F44-E294D08B61A3}" type="presOf" srcId="{80C3D494-9F22-4D27-910C-637C8DC19ADD}" destId="{AC34BDB3-EB0B-4F99-960E-4EB41A5F6A0F}" srcOrd="0" destOrd="0" presId="urn:microsoft.com/office/officeart/2005/8/layout/cycle6"/>
    <dgm:cxn modelId="{35ED907D-7F72-4A00-A8AC-F382F0EA32FA}" type="presOf" srcId="{D9D6C560-8DEA-4DA8-B7CC-B78D91F1C46F}" destId="{11D488EF-D3B8-4DD8-8101-CDA971FA5F41}" srcOrd="0" destOrd="0" presId="urn:microsoft.com/office/officeart/2005/8/layout/cycle6"/>
    <dgm:cxn modelId="{65CFE390-DC32-4BF9-9746-2ADB822B3014}" type="presOf" srcId="{851E5EF8-6576-4EFC-9102-3409A55DB2AF}" destId="{E175279A-7B4B-41AE-AE77-F34C865DBF01}" srcOrd="0" destOrd="0" presId="urn:microsoft.com/office/officeart/2005/8/layout/cycle6"/>
    <dgm:cxn modelId="{66987E9D-0922-4667-B7D6-8B5DD8733BB6}" type="presOf" srcId="{473233D7-9104-4DAE-B62C-8FCAC97D6248}" destId="{A0C85E87-BD6D-42B9-824B-7B8689B4F2FC}" srcOrd="0" destOrd="0" presId="urn:microsoft.com/office/officeart/2005/8/layout/cycle6"/>
    <dgm:cxn modelId="{C33193CA-434B-4465-9ADB-10337BBFD715}" type="presOf" srcId="{881F6190-2A70-47B7-91A8-104F90CE5210}" destId="{A4BB0EB6-1D8B-4FEB-B9E4-053629E8A406}" srcOrd="0" destOrd="0" presId="urn:microsoft.com/office/officeart/2005/8/layout/cycle6"/>
    <dgm:cxn modelId="{6AFF84DA-2640-4E8F-875D-25FD5BC13FB5}" srcId="{954A00BB-23A6-4BC0-9D4C-53858D7F75E5}" destId="{80C3D494-9F22-4D27-910C-637C8DC19ADD}" srcOrd="2" destOrd="0" parTransId="{C24CFBFF-58EE-4F62-A295-1118968F36B5}" sibTransId="{D9D6C560-8DEA-4DA8-B7CC-B78D91F1C46F}"/>
    <dgm:cxn modelId="{6300A668-CE3F-4556-A12F-B609F7BD061D}" type="presParOf" srcId="{2E521102-C543-4EFA-BB45-D679D0926218}" destId="{E175279A-7B4B-41AE-AE77-F34C865DBF01}" srcOrd="0" destOrd="0" presId="urn:microsoft.com/office/officeart/2005/8/layout/cycle6"/>
    <dgm:cxn modelId="{2138DBD7-DF1A-4A8A-B4D3-3572394B4BA5}" type="presParOf" srcId="{2E521102-C543-4EFA-BB45-D679D0926218}" destId="{AAE7C1B0-7349-4C73-B52C-3E87421CAF66}" srcOrd="1" destOrd="0" presId="urn:microsoft.com/office/officeart/2005/8/layout/cycle6"/>
    <dgm:cxn modelId="{C4E13DE3-C3D5-4C9D-8AE8-1C5BCB99DA62}" type="presParOf" srcId="{2E521102-C543-4EFA-BB45-D679D0926218}" destId="{BC5DD857-2CD3-4E6D-961E-E8F80F494973}" srcOrd="2" destOrd="0" presId="urn:microsoft.com/office/officeart/2005/8/layout/cycle6"/>
    <dgm:cxn modelId="{A89507B8-1874-4528-8384-671EB7D0BF87}" type="presParOf" srcId="{2E521102-C543-4EFA-BB45-D679D0926218}" destId="{A0C85E87-BD6D-42B9-824B-7B8689B4F2FC}" srcOrd="3" destOrd="0" presId="urn:microsoft.com/office/officeart/2005/8/layout/cycle6"/>
    <dgm:cxn modelId="{6C555A10-8979-434B-AE51-84D21E3147C8}" type="presParOf" srcId="{2E521102-C543-4EFA-BB45-D679D0926218}" destId="{3EAFD95D-E10C-4AE3-9D88-C91BFAAC41A6}" srcOrd="4" destOrd="0" presId="urn:microsoft.com/office/officeart/2005/8/layout/cycle6"/>
    <dgm:cxn modelId="{15DD8371-F203-4275-B975-E2FB345775EC}" type="presParOf" srcId="{2E521102-C543-4EFA-BB45-D679D0926218}" destId="{11BA6A7A-D7BF-46D7-8563-407B406DFD76}" srcOrd="5" destOrd="0" presId="urn:microsoft.com/office/officeart/2005/8/layout/cycle6"/>
    <dgm:cxn modelId="{DDFD0D9C-185D-4599-8B7B-3947DF1753B4}" type="presParOf" srcId="{2E521102-C543-4EFA-BB45-D679D0926218}" destId="{AC34BDB3-EB0B-4F99-960E-4EB41A5F6A0F}" srcOrd="6" destOrd="0" presId="urn:microsoft.com/office/officeart/2005/8/layout/cycle6"/>
    <dgm:cxn modelId="{88471C02-D8FC-4B5F-8771-7B047F7981FB}" type="presParOf" srcId="{2E521102-C543-4EFA-BB45-D679D0926218}" destId="{340DDB74-F26D-4C66-8B81-54081D1591D2}" srcOrd="7" destOrd="0" presId="urn:microsoft.com/office/officeart/2005/8/layout/cycle6"/>
    <dgm:cxn modelId="{16DE3693-B7BD-400F-B27A-8EC9453750C4}" type="presParOf" srcId="{2E521102-C543-4EFA-BB45-D679D0926218}" destId="{11D488EF-D3B8-4DD8-8101-CDA971FA5F41}" srcOrd="8" destOrd="0" presId="urn:microsoft.com/office/officeart/2005/8/layout/cycle6"/>
    <dgm:cxn modelId="{B43D2A1F-9FD1-4116-80EC-52ECEA77FD3F}" type="presParOf" srcId="{2E521102-C543-4EFA-BB45-D679D0926218}" destId="{7BD03194-EEC8-41D0-97FB-1288534E0CB4}" srcOrd="9" destOrd="0" presId="urn:microsoft.com/office/officeart/2005/8/layout/cycle6"/>
    <dgm:cxn modelId="{DF45ED60-EBE8-4B7C-A5A5-EA02645163F4}" type="presParOf" srcId="{2E521102-C543-4EFA-BB45-D679D0926218}" destId="{1158D6EB-F6BC-4005-BED5-F1F5CA3461CD}" srcOrd="10" destOrd="0" presId="urn:microsoft.com/office/officeart/2005/8/layout/cycle6"/>
    <dgm:cxn modelId="{F5EB124D-FED2-4C34-AE6A-4D09B59DBF6E}" type="presParOf" srcId="{2E521102-C543-4EFA-BB45-D679D0926218}" destId="{A4BB0EB6-1D8B-4FEB-B9E4-053629E8A4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A00BB-23A6-4BC0-9D4C-53858D7F75E5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851E5EF8-6576-4EFC-9102-3409A55DB2AF}">
      <dgm:prSet phldrT="[Text]"/>
      <dgm:spPr/>
      <dgm:t>
        <a:bodyPr/>
        <a:lstStyle/>
        <a:p>
          <a:r>
            <a:rPr lang="en-US" dirty="0"/>
            <a:t>Engagement with stakeholders </a:t>
          </a:r>
          <a:endParaRPr lang="en-GB" dirty="0"/>
        </a:p>
      </dgm:t>
    </dgm:pt>
    <dgm:pt modelId="{E52B47E2-FC93-4D05-893B-C6921C109496}" type="parTrans" cxnId="{7C866D61-E392-4E8B-9DD5-75B634B70FAA}">
      <dgm:prSet/>
      <dgm:spPr/>
      <dgm:t>
        <a:bodyPr/>
        <a:lstStyle/>
        <a:p>
          <a:endParaRPr lang="en-GB"/>
        </a:p>
      </dgm:t>
    </dgm:pt>
    <dgm:pt modelId="{076212C9-D74A-44B4-95C0-B5320101E976}" type="sibTrans" cxnId="{7C866D61-E392-4E8B-9DD5-75B634B70FAA}">
      <dgm:prSet/>
      <dgm:spPr/>
      <dgm:t>
        <a:bodyPr/>
        <a:lstStyle/>
        <a:p>
          <a:endParaRPr lang="en-GB"/>
        </a:p>
      </dgm:t>
    </dgm:pt>
    <dgm:pt modelId="{473233D7-9104-4DAE-B62C-8FCAC97D6248}">
      <dgm:prSet phldrT="[Text]" custT="1"/>
      <dgm:spPr/>
      <dgm:t>
        <a:bodyPr/>
        <a:lstStyle/>
        <a:p>
          <a:r>
            <a:rPr lang="en-US" sz="1600" dirty="0"/>
            <a:t>Information relating to work undertaken</a:t>
          </a:r>
          <a:endParaRPr lang="en-GB" sz="1600" dirty="0"/>
        </a:p>
      </dgm:t>
    </dgm:pt>
    <dgm:pt modelId="{1D2C502E-5BD1-4191-A214-D7F0C758D757}" type="parTrans" cxnId="{31C9B036-80B8-4F92-8C25-53900614D779}">
      <dgm:prSet/>
      <dgm:spPr/>
      <dgm:t>
        <a:bodyPr/>
        <a:lstStyle/>
        <a:p>
          <a:endParaRPr lang="en-GB"/>
        </a:p>
      </dgm:t>
    </dgm:pt>
    <dgm:pt modelId="{DBC95786-D5F7-4834-A68E-0679AF0F7C40}" type="sibTrans" cxnId="{31C9B036-80B8-4F92-8C25-53900614D779}">
      <dgm:prSet/>
      <dgm:spPr/>
      <dgm:t>
        <a:bodyPr/>
        <a:lstStyle/>
        <a:p>
          <a:endParaRPr lang="en-GB"/>
        </a:p>
      </dgm:t>
    </dgm:pt>
    <dgm:pt modelId="{80C3D494-9F22-4D27-910C-637C8DC19ADD}">
      <dgm:prSet phldrT="[Text]"/>
      <dgm:spPr/>
      <dgm:t>
        <a:bodyPr/>
        <a:lstStyle/>
        <a:p>
          <a:r>
            <a:rPr lang="en-US" dirty="0"/>
            <a:t>Analysis of data</a:t>
          </a:r>
          <a:endParaRPr lang="en-GB" dirty="0"/>
        </a:p>
      </dgm:t>
    </dgm:pt>
    <dgm:pt modelId="{C24CFBFF-58EE-4F62-A295-1118968F36B5}" type="parTrans" cxnId="{6AFF84DA-2640-4E8F-875D-25FD5BC13FB5}">
      <dgm:prSet/>
      <dgm:spPr/>
      <dgm:t>
        <a:bodyPr/>
        <a:lstStyle/>
        <a:p>
          <a:endParaRPr lang="en-GB"/>
        </a:p>
      </dgm:t>
    </dgm:pt>
    <dgm:pt modelId="{D9D6C560-8DEA-4DA8-B7CC-B78D91F1C46F}" type="sibTrans" cxnId="{6AFF84DA-2640-4E8F-875D-25FD5BC13FB5}">
      <dgm:prSet/>
      <dgm:spPr/>
      <dgm:t>
        <a:bodyPr/>
        <a:lstStyle/>
        <a:p>
          <a:endParaRPr lang="en-GB"/>
        </a:p>
      </dgm:t>
    </dgm:pt>
    <dgm:pt modelId="{603B9AE6-F5B7-4463-9838-2926F0760CB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Review</a:t>
          </a:r>
          <a:endParaRPr lang="en-GB" b="1" dirty="0"/>
        </a:p>
      </dgm:t>
    </dgm:pt>
    <dgm:pt modelId="{432B2433-6E1A-45C7-8EAA-82C30F8990DA}" type="parTrans" cxnId="{180C4830-57F1-4FEB-86FD-0FD80F1AD24F}">
      <dgm:prSet/>
      <dgm:spPr/>
      <dgm:t>
        <a:bodyPr/>
        <a:lstStyle/>
        <a:p>
          <a:endParaRPr lang="en-GB"/>
        </a:p>
      </dgm:t>
    </dgm:pt>
    <dgm:pt modelId="{881F6190-2A70-47B7-91A8-104F90CE5210}" type="sibTrans" cxnId="{180C4830-57F1-4FEB-86FD-0FD80F1AD24F}">
      <dgm:prSet/>
      <dgm:spPr/>
      <dgm:t>
        <a:bodyPr/>
        <a:lstStyle/>
        <a:p>
          <a:endParaRPr lang="en-GB"/>
        </a:p>
      </dgm:t>
    </dgm:pt>
    <dgm:pt modelId="{2E521102-C543-4EFA-BB45-D679D0926218}" type="pres">
      <dgm:prSet presAssocID="{954A00BB-23A6-4BC0-9D4C-53858D7F75E5}" presName="cycle" presStyleCnt="0">
        <dgm:presLayoutVars>
          <dgm:dir/>
          <dgm:resizeHandles val="exact"/>
        </dgm:presLayoutVars>
      </dgm:prSet>
      <dgm:spPr/>
    </dgm:pt>
    <dgm:pt modelId="{E175279A-7B4B-41AE-AE77-F34C865DBF01}" type="pres">
      <dgm:prSet presAssocID="{851E5EF8-6576-4EFC-9102-3409A55DB2AF}" presName="node" presStyleLbl="node1" presStyleIdx="0" presStyleCnt="4" custScaleX="120958" custScaleY="150499">
        <dgm:presLayoutVars>
          <dgm:bulletEnabled val="1"/>
        </dgm:presLayoutVars>
      </dgm:prSet>
      <dgm:spPr/>
    </dgm:pt>
    <dgm:pt modelId="{AAE7C1B0-7349-4C73-B52C-3E87421CAF66}" type="pres">
      <dgm:prSet presAssocID="{851E5EF8-6576-4EFC-9102-3409A55DB2AF}" presName="spNode" presStyleCnt="0"/>
      <dgm:spPr/>
    </dgm:pt>
    <dgm:pt modelId="{BC5DD857-2CD3-4E6D-961E-E8F80F494973}" type="pres">
      <dgm:prSet presAssocID="{076212C9-D74A-44B4-95C0-B5320101E976}" presName="sibTrans" presStyleLbl="sibTrans1D1" presStyleIdx="0" presStyleCnt="4"/>
      <dgm:spPr/>
    </dgm:pt>
    <dgm:pt modelId="{A0C85E87-BD6D-42B9-824B-7B8689B4F2FC}" type="pres">
      <dgm:prSet presAssocID="{473233D7-9104-4DAE-B62C-8FCAC97D6248}" presName="node" presStyleLbl="node1" presStyleIdx="1" presStyleCnt="4" custScaleX="124043" custScaleY="158079">
        <dgm:presLayoutVars>
          <dgm:bulletEnabled val="1"/>
        </dgm:presLayoutVars>
      </dgm:prSet>
      <dgm:spPr/>
    </dgm:pt>
    <dgm:pt modelId="{3EAFD95D-E10C-4AE3-9D88-C91BFAAC41A6}" type="pres">
      <dgm:prSet presAssocID="{473233D7-9104-4DAE-B62C-8FCAC97D6248}" presName="spNode" presStyleCnt="0"/>
      <dgm:spPr/>
    </dgm:pt>
    <dgm:pt modelId="{11BA6A7A-D7BF-46D7-8563-407B406DFD76}" type="pres">
      <dgm:prSet presAssocID="{DBC95786-D5F7-4834-A68E-0679AF0F7C40}" presName="sibTrans" presStyleLbl="sibTrans1D1" presStyleIdx="1" presStyleCnt="4"/>
      <dgm:spPr/>
    </dgm:pt>
    <dgm:pt modelId="{AC34BDB3-EB0B-4F99-960E-4EB41A5F6A0F}" type="pres">
      <dgm:prSet presAssocID="{80C3D494-9F22-4D27-910C-637C8DC19ADD}" presName="node" presStyleLbl="node1" presStyleIdx="2" presStyleCnt="4" custScaleX="120958" custScaleY="152147">
        <dgm:presLayoutVars>
          <dgm:bulletEnabled val="1"/>
        </dgm:presLayoutVars>
      </dgm:prSet>
      <dgm:spPr/>
    </dgm:pt>
    <dgm:pt modelId="{340DDB74-F26D-4C66-8B81-54081D1591D2}" type="pres">
      <dgm:prSet presAssocID="{80C3D494-9F22-4D27-910C-637C8DC19ADD}" presName="spNode" presStyleCnt="0"/>
      <dgm:spPr/>
    </dgm:pt>
    <dgm:pt modelId="{11D488EF-D3B8-4DD8-8101-CDA971FA5F41}" type="pres">
      <dgm:prSet presAssocID="{D9D6C560-8DEA-4DA8-B7CC-B78D91F1C46F}" presName="sibTrans" presStyleLbl="sibTrans1D1" presStyleIdx="2" presStyleCnt="4"/>
      <dgm:spPr/>
    </dgm:pt>
    <dgm:pt modelId="{7BD03194-EEC8-41D0-97FB-1288534E0CB4}" type="pres">
      <dgm:prSet presAssocID="{603B9AE6-F5B7-4463-9838-2926F0760CBE}" presName="node" presStyleLbl="node1" presStyleIdx="3" presStyleCnt="4" custScaleX="126080" custScaleY="158079">
        <dgm:presLayoutVars>
          <dgm:bulletEnabled val="1"/>
        </dgm:presLayoutVars>
      </dgm:prSet>
      <dgm:spPr/>
    </dgm:pt>
    <dgm:pt modelId="{1158D6EB-F6BC-4005-BED5-F1F5CA3461CD}" type="pres">
      <dgm:prSet presAssocID="{603B9AE6-F5B7-4463-9838-2926F0760CBE}" presName="spNode" presStyleCnt="0"/>
      <dgm:spPr/>
    </dgm:pt>
    <dgm:pt modelId="{A4BB0EB6-1D8B-4FEB-B9E4-053629E8A406}" type="pres">
      <dgm:prSet presAssocID="{881F6190-2A70-47B7-91A8-104F90CE5210}" presName="sibTrans" presStyleLbl="sibTrans1D1" presStyleIdx="3" presStyleCnt="4"/>
      <dgm:spPr/>
    </dgm:pt>
  </dgm:ptLst>
  <dgm:cxnLst>
    <dgm:cxn modelId="{9EAB6E01-348D-49AE-8477-9767F149B8A9}" type="presOf" srcId="{DBC95786-D5F7-4834-A68E-0679AF0F7C40}" destId="{11BA6A7A-D7BF-46D7-8563-407B406DFD76}" srcOrd="0" destOrd="0" presId="urn:microsoft.com/office/officeart/2005/8/layout/cycle6"/>
    <dgm:cxn modelId="{180C4830-57F1-4FEB-86FD-0FD80F1AD24F}" srcId="{954A00BB-23A6-4BC0-9D4C-53858D7F75E5}" destId="{603B9AE6-F5B7-4463-9838-2926F0760CBE}" srcOrd="3" destOrd="0" parTransId="{432B2433-6E1A-45C7-8EAA-82C30F8990DA}" sibTransId="{881F6190-2A70-47B7-91A8-104F90CE5210}"/>
    <dgm:cxn modelId="{31C9B036-80B8-4F92-8C25-53900614D779}" srcId="{954A00BB-23A6-4BC0-9D4C-53858D7F75E5}" destId="{473233D7-9104-4DAE-B62C-8FCAC97D6248}" srcOrd="1" destOrd="0" parTransId="{1D2C502E-5BD1-4191-A214-D7F0C758D757}" sibTransId="{DBC95786-D5F7-4834-A68E-0679AF0F7C40}"/>
    <dgm:cxn modelId="{7C866D61-E392-4E8B-9DD5-75B634B70FAA}" srcId="{954A00BB-23A6-4BC0-9D4C-53858D7F75E5}" destId="{851E5EF8-6576-4EFC-9102-3409A55DB2AF}" srcOrd="0" destOrd="0" parTransId="{E52B47E2-FC93-4D05-893B-C6921C109496}" sibTransId="{076212C9-D74A-44B4-95C0-B5320101E976}"/>
    <dgm:cxn modelId="{0C700863-DDB8-4420-9A79-3CC6258C56D5}" type="presOf" srcId="{603B9AE6-F5B7-4463-9838-2926F0760CBE}" destId="{7BD03194-EEC8-41D0-97FB-1288534E0CB4}" srcOrd="0" destOrd="0" presId="urn:microsoft.com/office/officeart/2005/8/layout/cycle6"/>
    <dgm:cxn modelId="{88D98843-E1E9-4A91-A0FC-B9C6B76EDB13}" type="presOf" srcId="{076212C9-D74A-44B4-95C0-B5320101E976}" destId="{BC5DD857-2CD3-4E6D-961E-E8F80F494973}" srcOrd="0" destOrd="0" presId="urn:microsoft.com/office/officeart/2005/8/layout/cycle6"/>
    <dgm:cxn modelId="{A6072669-C523-4264-9C5A-9E281E213BA7}" type="presOf" srcId="{954A00BB-23A6-4BC0-9D4C-53858D7F75E5}" destId="{2E521102-C543-4EFA-BB45-D679D0926218}" srcOrd="0" destOrd="0" presId="urn:microsoft.com/office/officeart/2005/8/layout/cycle6"/>
    <dgm:cxn modelId="{A9F1A052-3B63-4A36-9F44-E294D08B61A3}" type="presOf" srcId="{80C3D494-9F22-4D27-910C-637C8DC19ADD}" destId="{AC34BDB3-EB0B-4F99-960E-4EB41A5F6A0F}" srcOrd="0" destOrd="0" presId="urn:microsoft.com/office/officeart/2005/8/layout/cycle6"/>
    <dgm:cxn modelId="{35ED907D-7F72-4A00-A8AC-F382F0EA32FA}" type="presOf" srcId="{D9D6C560-8DEA-4DA8-B7CC-B78D91F1C46F}" destId="{11D488EF-D3B8-4DD8-8101-CDA971FA5F41}" srcOrd="0" destOrd="0" presId="urn:microsoft.com/office/officeart/2005/8/layout/cycle6"/>
    <dgm:cxn modelId="{65CFE390-DC32-4BF9-9746-2ADB822B3014}" type="presOf" srcId="{851E5EF8-6576-4EFC-9102-3409A55DB2AF}" destId="{E175279A-7B4B-41AE-AE77-F34C865DBF01}" srcOrd="0" destOrd="0" presId="urn:microsoft.com/office/officeart/2005/8/layout/cycle6"/>
    <dgm:cxn modelId="{66987E9D-0922-4667-B7D6-8B5DD8733BB6}" type="presOf" srcId="{473233D7-9104-4DAE-B62C-8FCAC97D6248}" destId="{A0C85E87-BD6D-42B9-824B-7B8689B4F2FC}" srcOrd="0" destOrd="0" presId="urn:microsoft.com/office/officeart/2005/8/layout/cycle6"/>
    <dgm:cxn modelId="{C33193CA-434B-4465-9ADB-10337BBFD715}" type="presOf" srcId="{881F6190-2A70-47B7-91A8-104F90CE5210}" destId="{A4BB0EB6-1D8B-4FEB-B9E4-053629E8A406}" srcOrd="0" destOrd="0" presId="urn:microsoft.com/office/officeart/2005/8/layout/cycle6"/>
    <dgm:cxn modelId="{6AFF84DA-2640-4E8F-875D-25FD5BC13FB5}" srcId="{954A00BB-23A6-4BC0-9D4C-53858D7F75E5}" destId="{80C3D494-9F22-4D27-910C-637C8DC19ADD}" srcOrd="2" destOrd="0" parTransId="{C24CFBFF-58EE-4F62-A295-1118968F36B5}" sibTransId="{D9D6C560-8DEA-4DA8-B7CC-B78D91F1C46F}"/>
    <dgm:cxn modelId="{6300A668-CE3F-4556-A12F-B609F7BD061D}" type="presParOf" srcId="{2E521102-C543-4EFA-BB45-D679D0926218}" destId="{E175279A-7B4B-41AE-AE77-F34C865DBF01}" srcOrd="0" destOrd="0" presId="urn:microsoft.com/office/officeart/2005/8/layout/cycle6"/>
    <dgm:cxn modelId="{2138DBD7-DF1A-4A8A-B4D3-3572394B4BA5}" type="presParOf" srcId="{2E521102-C543-4EFA-BB45-D679D0926218}" destId="{AAE7C1B0-7349-4C73-B52C-3E87421CAF66}" srcOrd="1" destOrd="0" presId="urn:microsoft.com/office/officeart/2005/8/layout/cycle6"/>
    <dgm:cxn modelId="{C4E13DE3-C3D5-4C9D-8AE8-1C5BCB99DA62}" type="presParOf" srcId="{2E521102-C543-4EFA-BB45-D679D0926218}" destId="{BC5DD857-2CD3-4E6D-961E-E8F80F494973}" srcOrd="2" destOrd="0" presId="urn:microsoft.com/office/officeart/2005/8/layout/cycle6"/>
    <dgm:cxn modelId="{A89507B8-1874-4528-8384-671EB7D0BF87}" type="presParOf" srcId="{2E521102-C543-4EFA-BB45-D679D0926218}" destId="{A0C85E87-BD6D-42B9-824B-7B8689B4F2FC}" srcOrd="3" destOrd="0" presId="urn:microsoft.com/office/officeart/2005/8/layout/cycle6"/>
    <dgm:cxn modelId="{6C555A10-8979-434B-AE51-84D21E3147C8}" type="presParOf" srcId="{2E521102-C543-4EFA-BB45-D679D0926218}" destId="{3EAFD95D-E10C-4AE3-9D88-C91BFAAC41A6}" srcOrd="4" destOrd="0" presId="urn:microsoft.com/office/officeart/2005/8/layout/cycle6"/>
    <dgm:cxn modelId="{15DD8371-F203-4275-B975-E2FB345775EC}" type="presParOf" srcId="{2E521102-C543-4EFA-BB45-D679D0926218}" destId="{11BA6A7A-D7BF-46D7-8563-407B406DFD76}" srcOrd="5" destOrd="0" presId="urn:microsoft.com/office/officeart/2005/8/layout/cycle6"/>
    <dgm:cxn modelId="{DDFD0D9C-185D-4599-8B7B-3947DF1753B4}" type="presParOf" srcId="{2E521102-C543-4EFA-BB45-D679D0926218}" destId="{AC34BDB3-EB0B-4F99-960E-4EB41A5F6A0F}" srcOrd="6" destOrd="0" presId="urn:microsoft.com/office/officeart/2005/8/layout/cycle6"/>
    <dgm:cxn modelId="{88471C02-D8FC-4B5F-8771-7B047F7981FB}" type="presParOf" srcId="{2E521102-C543-4EFA-BB45-D679D0926218}" destId="{340DDB74-F26D-4C66-8B81-54081D1591D2}" srcOrd="7" destOrd="0" presId="urn:microsoft.com/office/officeart/2005/8/layout/cycle6"/>
    <dgm:cxn modelId="{16DE3693-B7BD-400F-B27A-8EC9453750C4}" type="presParOf" srcId="{2E521102-C543-4EFA-BB45-D679D0926218}" destId="{11D488EF-D3B8-4DD8-8101-CDA971FA5F41}" srcOrd="8" destOrd="0" presId="urn:microsoft.com/office/officeart/2005/8/layout/cycle6"/>
    <dgm:cxn modelId="{B43D2A1F-9FD1-4116-80EC-52ECEA77FD3F}" type="presParOf" srcId="{2E521102-C543-4EFA-BB45-D679D0926218}" destId="{7BD03194-EEC8-41D0-97FB-1288534E0CB4}" srcOrd="9" destOrd="0" presId="urn:microsoft.com/office/officeart/2005/8/layout/cycle6"/>
    <dgm:cxn modelId="{DF45ED60-EBE8-4B7C-A5A5-EA02645163F4}" type="presParOf" srcId="{2E521102-C543-4EFA-BB45-D679D0926218}" destId="{1158D6EB-F6BC-4005-BED5-F1F5CA3461CD}" srcOrd="10" destOrd="0" presId="urn:microsoft.com/office/officeart/2005/8/layout/cycle6"/>
    <dgm:cxn modelId="{F5EB124D-FED2-4C34-AE6A-4D09B59DBF6E}" type="presParOf" srcId="{2E521102-C543-4EFA-BB45-D679D0926218}" destId="{A4BB0EB6-1D8B-4FEB-B9E4-053629E8A4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79A-7B4B-41AE-AE77-F34C865DBF01}">
      <dsp:nvSpPr>
        <dsp:cNvPr id="0" name=""/>
        <dsp:cNvSpPr/>
      </dsp:nvSpPr>
      <dsp:spPr>
        <a:xfrm>
          <a:off x="2641594" y="-322149"/>
          <a:ext cx="2352475" cy="1902556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Engagement with stakeholders </a:t>
          </a:r>
          <a:endParaRPr lang="en-GB" sz="2700" kern="1200" dirty="0"/>
        </a:p>
      </dsp:txBody>
      <dsp:txXfrm>
        <a:off x="2734469" y="-229274"/>
        <a:ext cx="2166725" cy="1716806"/>
      </dsp:txXfrm>
    </dsp:sp>
    <dsp:sp modelId="{BC5DD857-2CD3-4E6D-961E-E8F80F494973}">
      <dsp:nvSpPr>
        <dsp:cNvPr id="0" name=""/>
        <dsp:cNvSpPr/>
      </dsp:nvSpPr>
      <dsp:spPr>
        <a:xfrm>
          <a:off x="1727487" y="629128"/>
          <a:ext cx="4180690" cy="4180690"/>
        </a:xfrm>
        <a:custGeom>
          <a:avLst/>
          <a:gdLst/>
          <a:ahLst/>
          <a:cxnLst/>
          <a:rect l="0" t="0" r="0" b="0"/>
          <a:pathLst>
            <a:path>
              <a:moveTo>
                <a:pt x="3274697" y="367889"/>
              </a:moveTo>
              <a:arcTo wR="2090345" hR="2090345" stAng="18270733" swAng="1599797"/>
            </a:path>
          </a:pathLst>
        </a:cu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5E87-BD6D-42B9-824B-7B8689B4F2FC}">
      <dsp:nvSpPr>
        <dsp:cNvPr id="0" name=""/>
        <dsp:cNvSpPr/>
      </dsp:nvSpPr>
      <dsp:spPr>
        <a:xfrm>
          <a:off x="4701940" y="1720284"/>
          <a:ext cx="2412474" cy="1998379"/>
        </a:xfrm>
        <a:prstGeom prst="roundRect">
          <a:avLst/>
        </a:prstGeom>
        <a:solidFill>
          <a:schemeClr val="accent3">
            <a:shade val="80000"/>
            <a:hueOff val="-85999"/>
            <a:satOff val="-17662"/>
            <a:lumOff val="132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Information relating to work undertaken</a:t>
          </a:r>
          <a:endParaRPr lang="en-GB" sz="2700" kern="1200" dirty="0"/>
        </a:p>
      </dsp:txBody>
      <dsp:txXfrm>
        <a:off x="4799493" y="1817837"/>
        <a:ext cx="2217368" cy="1803273"/>
      </dsp:txXfrm>
    </dsp:sp>
    <dsp:sp modelId="{11BA6A7A-D7BF-46D7-8563-407B406DFD76}">
      <dsp:nvSpPr>
        <dsp:cNvPr id="0" name=""/>
        <dsp:cNvSpPr/>
      </dsp:nvSpPr>
      <dsp:spPr>
        <a:xfrm>
          <a:off x="1727487" y="629128"/>
          <a:ext cx="4180690" cy="4180690"/>
        </a:xfrm>
        <a:custGeom>
          <a:avLst/>
          <a:gdLst/>
          <a:ahLst/>
          <a:cxnLst/>
          <a:rect l="0" t="0" r="0" b="0"/>
          <a:pathLst>
            <a:path>
              <a:moveTo>
                <a:pt x="3921698" y="3098159"/>
              </a:moveTo>
              <a:arcTo wR="2090345" hR="2090345" stAng="1729469" swAng="1599797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86173"/>
              <a:satOff val="-17426"/>
              <a:lumOff val="127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BDB3-EB0B-4F99-960E-4EB41A5F6A0F}">
      <dsp:nvSpPr>
        <dsp:cNvPr id="0" name=""/>
        <dsp:cNvSpPr/>
      </dsp:nvSpPr>
      <dsp:spPr>
        <a:xfrm>
          <a:off x="2641594" y="3848124"/>
          <a:ext cx="2352475" cy="1923389"/>
        </a:xfrm>
        <a:prstGeom prst="roundRect">
          <a:avLst/>
        </a:prstGeom>
        <a:solidFill>
          <a:schemeClr val="accent3">
            <a:shade val="80000"/>
            <a:hueOff val="-171999"/>
            <a:satOff val="-35324"/>
            <a:lumOff val="265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Analysis of data</a:t>
          </a:r>
          <a:endParaRPr lang="en-GB" sz="2700" kern="1200" dirty="0"/>
        </a:p>
      </dsp:txBody>
      <dsp:txXfrm>
        <a:off x="2735486" y="3942016"/>
        <a:ext cx="2164691" cy="1735605"/>
      </dsp:txXfrm>
    </dsp:sp>
    <dsp:sp modelId="{11D488EF-D3B8-4DD8-8101-CDA971FA5F41}">
      <dsp:nvSpPr>
        <dsp:cNvPr id="0" name=""/>
        <dsp:cNvSpPr/>
      </dsp:nvSpPr>
      <dsp:spPr>
        <a:xfrm>
          <a:off x="1727487" y="629128"/>
          <a:ext cx="4180690" cy="4180690"/>
        </a:xfrm>
        <a:custGeom>
          <a:avLst/>
          <a:gdLst/>
          <a:ahLst/>
          <a:cxnLst/>
          <a:rect l="0" t="0" r="0" b="0"/>
          <a:pathLst>
            <a:path>
              <a:moveTo>
                <a:pt x="905993" y="3812800"/>
              </a:moveTo>
              <a:arcTo wR="2090345" hR="2090345" stAng="7470733" swAng="1599797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172345"/>
              <a:satOff val="-34852"/>
              <a:lumOff val="255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3194-EEC8-41D0-97FB-1288534E0CB4}">
      <dsp:nvSpPr>
        <dsp:cNvPr id="0" name=""/>
        <dsp:cNvSpPr/>
      </dsp:nvSpPr>
      <dsp:spPr>
        <a:xfrm>
          <a:off x="501441" y="1720284"/>
          <a:ext cx="2452091" cy="1998379"/>
        </a:xfrm>
        <a:prstGeom prst="round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Review</a:t>
          </a:r>
          <a:endParaRPr lang="en-GB" sz="2700" kern="1200" dirty="0"/>
        </a:p>
      </dsp:txBody>
      <dsp:txXfrm>
        <a:off x="598994" y="1817837"/>
        <a:ext cx="2256985" cy="1803273"/>
      </dsp:txXfrm>
    </dsp:sp>
    <dsp:sp modelId="{A4BB0EB6-1D8B-4FEB-B9E4-053629E8A406}">
      <dsp:nvSpPr>
        <dsp:cNvPr id="0" name=""/>
        <dsp:cNvSpPr/>
      </dsp:nvSpPr>
      <dsp:spPr>
        <a:xfrm>
          <a:off x="1727487" y="629128"/>
          <a:ext cx="4180690" cy="4180690"/>
        </a:xfrm>
        <a:custGeom>
          <a:avLst/>
          <a:gdLst/>
          <a:ahLst/>
          <a:cxnLst/>
          <a:rect l="0" t="0" r="0" b="0"/>
          <a:pathLst>
            <a:path>
              <a:moveTo>
                <a:pt x="258992" y="1082530"/>
              </a:moveTo>
              <a:arcTo wR="2090345" hR="2090345" stAng="12529469" swAng="1599797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258518"/>
              <a:satOff val="-52278"/>
              <a:lumOff val="383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79A-7B4B-41AE-AE77-F34C865DBF01}">
      <dsp:nvSpPr>
        <dsp:cNvPr id="0" name=""/>
        <dsp:cNvSpPr/>
      </dsp:nvSpPr>
      <dsp:spPr>
        <a:xfrm>
          <a:off x="1752946" y="-189698"/>
          <a:ext cx="1382550" cy="111813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Engagement with stakeholders </a:t>
          </a:r>
          <a:endParaRPr lang="en-GB" sz="1500" b="1" kern="1200" dirty="0"/>
        </a:p>
      </dsp:txBody>
      <dsp:txXfrm>
        <a:off x="1807529" y="-135115"/>
        <a:ext cx="1273384" cy="1008966"/>
      </dsp:txXfrm>
    </dsp:sp>
    <dsp:sp modelId="{BC5DD857-2CD3-4E6D-961E-E8F80F494973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923803" y="216356"/>
              </a:moveTo>
              <a:arcTo wR="1227770" hR="1227770" stAng="182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5E87-BD6D-42B9-824B-7B8689B4F2FC}">
      <dsp:nvSpPr>
        <dsp:cNvPr id="0" name=""/>
        <dsp:cNvSpPr/>
      </dsp:nvSpPr>
      <dsp:spPr>
        <a:xfrm>
          <a:off x="2963086" y="1009914"/>
          <a:ext cx="1417812" cy="117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relating to work undertaken</a:t>
          </a:r>
          <a:endParaRPr lang="en-GB" sz="1600" kern="1200" dirty="0"/>
        </a:p>
      </dsp:txBody>
      <dsp:txXfrm>
        <a:off x="3020418" y="1067246"/>
        <a:ext cx="1303148" cy="1059784"/>
      </dsp:txXfrm>
    </dsp:sp>
    <dsp:sp modelId="{11BA6A7A-D7BF-46D7-8563-407B406DFD7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2303235" y="1820052"/>
              </a:moveTo>
              <a:arcTo wR="1227770" hR="1227770" stAng="17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BDB3-EB0B-4F99-960E-4EB41A5F6A0F}">
      <dsp:nvSpPr>
        <dsp:cNvPr id="0" name=""/>
        <dsp:cNvSpPr/>
      </dsp:nvSpPr>
      <dsp:spPr>
        <a:xfrm>
          <a:off x="1752946" y="2259721"/>
          <a:ext cx="1382550" cy="11303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Analysis of data</a:t>
          </a:r>
          <a:endParaRPr lang="en-GB" sz="1500" kern="1200" dirty="0"/>
        </a:p>
      </dsp:txBody>
      <dsp:txXfrm>
        <a:off x="1808126" y="2314901"/>
        <a:ext cx="1272190" cy="1020016"/>
      </dsp:txXfrm>
    </dsp:sp>
    <dsp:sp modelId="{11D488EF-D3B8-4DD8-8101-CDA971FA5F41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531738" y="2239185"/>
              </a:moveTo>
              <a:arcTo wR="1227770" hR="1227770" stAng="74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3194-EEC8-41D0-97FB-1288534E0CB4}">
      <dsp:nvSpPr>
        <dsp:cNvPr id="0" name=""/>
        <dsp:cNvSpPr/>
      </dsp:nvSpPr>
      <dsp:spPr>
        <a:xfrm>
          <a:off x="495903" y="1009914"/>
          <a:ext cx="1441094" cy="117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</a:t>
          </a:r>
          <a:endParaRPr lang="en-GB" sz="1500" kern="1200" dirty="0"/>
        </a:p>
      </dsp:txBody>
      <dsp:txXfrm>
        <a:off x="553235" y="1067246"/>
        <a:ext cx="1326430" cy="1059784"/>
      </dsp:txXfrm>
    </dsp:sp>
    <dsp:sp modelId="{A4BB0EB6-1D8B-4FEB-B9E4-053629E8A40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52306" y="635489"/>
              </a:moveTo>
              <a:arcTo wR="1227770" hR="1227770" stAng="125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79A-7B4B-41AE-AE77-F34C865DBF01}">
      <dsp:nvSpPr>
        <dsp:cNvPr id="0" name=""/>
        <dsp:cNvSpPr/>
      </dsp:nvSpPr>
      <dsp:spPr>
        <a:xfrm>
          <a:off x="1752946" y="-189698"/>
          <a:ext cx="1382550" cy="11181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Engagement with stakeholders </a:t>
          </a:r>
          <a:endParaRPr lang="en-GB" sz="1600" kern="1200" dirty="0"/>
        </a:p>
      </dsp:txBody>
      <dsp:txXfrm>
        <a:off x="1807529" y="-135115"/>
        <a:ext cx="1273384" cy="1008966"/>
      </dsp:txXfrm>
    </dsp:sp>
    <dsp:sp modelId="{BC5DD857-2CD3-4E6D-961E-E8F80F494973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923803" y="216356"/>
              </a:moveTo>
              <a:arcTo wR="1227770" hR="1227770" stAng="182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5E87-BD6D-42B9-824B-7B8689B4F2FC}">
      <dsp:nvSpPr>
        <dsp:cNvPr id="0" name=""/>
        <dsp:cNvSpPr/>
      </dsp:nvSpPr>
      <dsp:spPr>
        <a:xfrm>
          <a:off x="2963086" y="1009914"/>
          <a:ext cx="1417812" cy="117444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Information relating to work undertaken</a:t>
          </a:r>
          <a:endParaRPr lang="en-GB" sz="1600" b="1" kern="1200" dirty="0"/>
        </a:p>
      </dsp:txBody>
      <dsp:txXfrm>
        <a:off x="3020418" y="1067246"/>
        <a:ext cx="1303148" cy="1059784"/>
      </dsp:txXfrm>
    </dsp:sp>
    <dsp:sp modelId="{11BA6A7A-D7BF-46D7-8563-407B406DFD7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2303235" y="1820052"/>
              </a:moveTo>
              <a:arcTo wR="1227770" hR="1227770" stAng="17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BDB3-EB0B-4F99-960E-4EB41A5F6A0F}">
      <dsp:nvSpPr>
        <dsp:cNvPr id="0" name=""/>
        <dsp:cNvSpPr/>
      </dsp:nvSpPr>
      <dsp:spPr>
        <a:xfrm>
          <a:off x="1752946" y="2259721"/>
          <a:ext cx="1382550" cy="11303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 of data</a:t>
          </a:r>
          <a:endParaRPr lang="en-GB" sz="1600" kern="1200" dirty="0"/>
        </a:p>
      </dsp:txBody>
      <dsp:txXfrm>
        <a:off x="1808126" y="2314901"/>
        <a:ext cx="1272190" cy="1020016"/>
      </dsp:txXfrm>
    </dsp:sp>
    <dsp:sp modelId="{11D488EF-D3B8-4DD8-8101-CDA971FA5F41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531738" y="2239185"/>
              </a:moveTo>
              <a:arcTo wR="1227770" hR="1227770" stAng="74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3194-EEC8-41D0-97FB-1288534E0CB4}">
      <dsp:nvSpPr>
        <dsp:cNvPr id="0" name=""/>
        <dsp:cNvSpPr/>
      </dsp:nvSpPr>
      <dsp:spPr>
        <a:xfrm>
          <a:off x="495903" y="1009914"/>
          <a:ext cx="1441094" cy="117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</a:t>
          </a:r>
          <a:endParaRPr lang="en-GB" sz="1600" kern="1200" dirty="0"/>
        </a:p>
      </dsp:txBody>
      <dsp:txXfrm>
        <a:off x="553235" y="1067246"/>
        <a:ext cx="1326430" cy="1059784"/>
      </dsp:txXfrm>
    </dsp:sp>
    <dsp:sp modelId="{A4BB0EB6-1D8B-4FEB-B9E4-053629E8A40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52306" y="635489"/>
              </a:moveTo>
              <a:arcTo wR="1227770" hR="1227770" stAng="125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79A-7B4B-41AE-AE77-F34C865DBF01}">
      <dsp:nvSpPr>
        <dsp:cNvPr id="0" name=""/>
        <dsp:cNvSpPr/>
      </dsp:nvSpPr>
      <dsp:spPr>
        <a:xfrm>
          <a:off x="1752946" y="-189698"/>
          <a:ext cx="1382550" cy="11181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Engagement with stakeholders </a:t>
          </a:r>
          <a:endParaRPr lang="en-GB" sz="1600" kern="1200" dirty="0"/>
        </a:p>
      </dsp:txBody>
      <dsp:txXfrm>
        <a:off x="1807529" y="-135115"/>
        <a:ext cx="1273384" cy="1008966"/>
      </dsp:txXfrm>
    </dsp:sp>
    <dsp:sp modelId="{BC5DD857-2CD3-4E6D-961E-E8F80F494973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923803" y="216356"/>
              </a:moveTo>
              <a:arcTo wR="1227770" hR="1227770" stAng="182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5E87-BD6D-42B9-824B-7B8689B4F2FC}">
      <dsp:nvSpPr>
        <dsp:cNvPr id="0" name=""/>
        <dsp:cNvSpPr/>
      </dsp:nvSpPr>
      <dsp:spPr>
        <a:xfrm>
          <a:off x="2963086" y="1009914"/>
          <a:ext cx="1417812" cy="117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relating to work undertaken</a:t>
          </a:r>
          <a:endParaRPr lang="en-GB" sz="1600" kern="1200" dirty="0"/>
        </a:p>
      </dsp:txBody>
      <dsp:txXfrm>
        <a:off x="3020418" y="1067246"/>
        <a:ext cx="1303148" cy="1059784"/>
      </dsp:txXfrm>
    </dsp:sp>
    <dsp:sp modelId="{11BA6A7A-D7BF-46D7-8563-407B406DFD7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2303235" y="1820052"/>
              </a:moveTo>
              <a:arcTo wR="1227770" hR="1227770" stAng="17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BDB3-EB0B-4F99-960E-4EB41A5F6A0F}">
      <dsp:nvSpPr>
        <dsp:cNvPr id="0" name=""/>
        <dsp:cNvSpPr/>
      </dsp:nvSpPr>
      <dsp:spPr>
        <a:xfrm>
          <a:off x="1752946" y="2259721"/>
          <a:ext cx="1382550" cy="113037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Analysis of data</a:t>
          </a:r>
          <a:endParaRPr lang="en-GB" sz="1600" b="1" kern="1200" dirty="0"/>
        </a:p>
      </dsp:txBody>
      <dsp:txXfrm>
        <a:off x="1808126" y="2314901"/>
        <a:ext cx="1272190" cy="1020016"/>
      </dsp:txXfrm>
    </dsp:sp>
    <dsp:sp modelId="{11D488EF-D3B8-4DD8-8101-CDA971FA5F41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531738" y="2239185"/>
              </a:moveTo>
              <a:arcTo wR="1227770" hR="1227770" stAng="74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3194-EEC8-41D0-97FB-1288534E0CB4}">
      <dsp:nvSpPr>
        <dsp:cNvPr id="0" name=""/>
        <dsp:cNvSpPr/>
      </dsp:nvSpPr>
      <dsp:spPr>
        <a:xfrm>
          <a:off x="495903" y="1009914"/>
          <a:ext cx="1441094" cy="117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</a:t>
          </a:r>
          <a:endParaRPr lang="en-GB" sz="1600" kern="1200" dirty="0"/>
        </a:p>
      </dsp:txBody>
      <dsp:txXfrm>
        <a:off x="553235" y="1067246"/>
        <a:ext cx="1326430" cy="1059784"/>
      </dsp:txXfrm>
    </dsp:sp>
    <dsp:sp modelId="{A4BB0EB6-1D8B-4FEB-B9E4-053629E8A40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52306" y="635489"/>
              </a:moveTo>
              <a:arcTo wR="1227770" hR="1227770" stAng="125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79A-7B4B-41AE-AE77-F34C865DBF01}">
      <dsp:nvSpPr>
        <dsp:cNvPr id="0" name=""/>
        <dsp:cNvSpPr/>
      </dsp:nvSpPr>
      <dsp:spPr>
        <a:xfrm>
          <a:off x="1752946" y="-189698"/>
          <a:ext cx="1382550" cy="11181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Engagement with stakeholders </a:t>
          </a:r>
          <a:endParaRPr lang="en-GB" sz="1600" kern="1200" dirty="0"/>
        </a:p>
      </dsp:txBody>
      <dsp:txXfrm>
        <a:off x="1807529" y="-135115"/>
        <a:ext cx="1273384" cy="1008966"/>
      </dsp:txXfrm>
    </dsp:sp>
    <dsp:sp modelId="{BC5DD857-2CD3-4E6D-961E-E8F80F494973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923803" y="216356"/>
              </a:moveTo>
              <a:arcTo wR="1227770" hR="1227770" stAng="182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5E87-BD6D-42B9-824B-7B8689B4F2FC}">
      <dsp:nvSpPr>
        <dsp:cNvPr id="0" name=""/>
        <dsp:cNvSpPr/>
      </dsp:nvSpPr>
      <dsp:spPr>
        <a:xfrm>
          <a:off x="2963086" y="1009914"/>
          <a:ext cx="1417812" cy="117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relating to work undertaken</a:t>
          </a:r>
          <a:endParaRPr lang="en-GB" sz="1600" kern="1200" dirty="0"/>
        </a:p>
      </dsp:txBody>
      <dsp:txXfrm>
        <a:off x="3020418" y="1067246"/>
        <a:ext cx="1303148" cy="1059784"/>
      </dsp:txXfrm>
    </dsp:sp>
    <dsp:sp modelId="{11BA6A7A-D7BF-46D7-8563-407B406DFD7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2303235" y="1820052"/>
              </a:moveTo>
              <a:arcTo wR="1227770" hR="1227770" stAng="17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BDB3-EB0B-4F99-960E-4EB41A5F6A0F}">
      <dsp:nvSpPr>
        <dsp:cNvPr id="0" name=""/>
        <dsp:cNvSpPr/>
      </dsp:nvSpPr>
      <dsp:spPr>
        <a:xfrm>
          <a:off x="1752946" y="2259721"/>
          <a:ext cx="1382550" cy="11303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 of data</a:t>
          </a:r>
          <a:endParaRPr lang="en-GB" sz="1600" kern="1200" dirty="0"/>
        </a:p>
      </dsp:txBody>
      <dsp:txXfrm>
        <a:off x="1808126" y="2314901"/>
        <a:ext cx="1272190" cy="1020016"/>
      </dsp:txXfrm>
    </dsp:sp>
    <dsp:sp modelId="{11D488EF-D3B8-4DD8-8101-CDA971FA5F41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531738" y="2239185"/>
              </a:moveTo>
              <a:arcTo wR="1227770" hR="1227770" stAng="7472092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3194-EEC8-41D0-97FB-1288534E0CB4}">
      <dsp:nvSpPr>
        <dsp:cNvPr id="0" name=""/>
        <dsp:cNvSpPr/>
      </dsp:nvSpPr>
      <dsp:spPr>
        <a:xfrm>
          <a:off x="495903" y="1009914"/>
          <a:ext cx="1441094" cy="117444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Review</a:t>
          </a:r>
          <a:endParaRPr lang="en-GB" sz="1600" b="1" kern="1200" dirty="0"/>
        </a:p>
      </dsp:txBody>
      <dsp:txXfrm>
        <a:off x="553235" y="1067246"/>
        <a:ext cx="1326430" cy="1059784"/>
      </dsp:txXfrm>
    </dsp:sp>
    <dsp:sp modelId="{A4BB0EB6-1D8B-4FEB-B9E4-053629E8A406}">
      <dsp:nvSpPr>
        <dsp:cNvPr id="0" name=""/>
        <dsp:cNvSpPr/>
      </dsp:nvSpPr>
      <dsp:spPr>
        <a:xfrm>
          <a:off x="1216450" y="369368"/>
          <a:ext cx="2455541" cy="2455541"/>
        </a:xfrm>
        <a:custGeom>
          <a:avLst/>
          <a:gdLst/>
          <a:ahLst/>
          <a:cxnLst/>
          <a:rect l="0" t="0" r="0" b="0"/>
          <a:pathLst>
            <a:path>
              <a:moveTo>
                <a:pt x="152306" y="635489"/>
              </a:moveTo>
              <a:arcTo wR="1227770" hR="1227770" stAng="12530551" swAng="1597357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4CAC-1C62-4EB0-B211-35205D6F7E97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1CBB-80B5-4889-A9D5-15AC9CCFD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8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7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4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5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8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7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75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6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3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74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Font typeface="+mj-lt"/>
              <a:buNone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10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92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0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80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57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92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44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7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80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49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4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88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82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44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3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35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86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53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37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08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78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8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12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315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28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10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39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2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2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0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1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9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B1CBB-80B5-4889-A9D5-15AC9CCFD5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5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9AA9-172F-C1B0-C24C-8DAAC8CD7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964A2-CF50-E78B-D4C5-EBCF10EC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B161-ED4A-0BAE-AFA1-3621BC75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3A6F-76DB-4B77-A802-BCF26F6FCE6C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89316-1CB5-DCA6-0F02-6B7D3B40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7B79-BA70-E816-407B-045683A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7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1483-8465-DEDA-1461-DD3A5522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98BB2-3B0F-DDAD-1A8C-1E57F7816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C6DD7-87E6-A992-A4F8-A3405104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07B0-253A-4BA8-A72B-2554C153FDA8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A244-59E5-802D-C054-411B7C9D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D77-EEA1-3391-7527-C4F377F2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96C4F-02D3-F9BF-C44B-2B6AAC26C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5F18D-358F-0822-4C46-081E4AEAD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8B07C-7235-2F34-19CB-C6292EB2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D15F-15FE-4E86-B129-0D96CD57A44F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66AE-17FB-8E4D-B14E-1859C0DF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EC3-DA75-FFC7-1BF2-2BA42C97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6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41A7-0208-BDCB-3F1F-62B6E3A4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27BE-0C97-5C90-1B88-329BC7165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104A-65B3-6363-8D95-8D9E8CC4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1FE-2A81-41F8-8CDE-A0B1D8628DE4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53AA-9728-4F2E-B5E8-056760D5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4AE03-D81D-D630-B55F-A8835E7D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8080-4D88-CC6E-BEF5-1A00FF9D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A60CC-84E7-3BB1-B3BF-456A538B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D7898-23A6-5C85-38FC-A8E13EEC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A19A-6FB9-497D-A1EC-6E65EF756CAC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4DED8-90D5-0E9B-147E-FFB79EF5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AE325-9E16-AE3A-9D34-FDA9B68F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5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295F-2567-0A7C-4A15-B45A79FC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9BB4-F910-A679-9DD6-83D2DB648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02F4A-7F3D-8765-F489-949383168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8EF28-3BB7-9AFD-D0C9-82CBF296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C9E-A0A7-4B3B-837E-583C36AE62B4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8D48F-E60F-CD13-A1ED-E56CBA76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12685-F388-9F38-9090-E5B64017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9D08-0B78-EE52-E8C2-1F0972B3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A7C68-E9E5-A6CB-4BE8-E6FF08ED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CDAE9-CDD9-2A25-DCD2-3A92411B6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60330-C29A-9F7D-C9DC-5276C470D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5DF05-FB2F-7FFA-CD96-A68F8F1EF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8A201-3066-4F5A-2E00-3887F905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2EFB-DA3F-434F-98F9-EBAD4B77920F}" type="datetime1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A8609-802F-92DA-A68B-5A4E99A3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93667-3517-FB46-5027-39FDCFB5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5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3FD2-B22B-E3DD-EB38-1CB93A97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75AFA-0FFF-2A88-3931-4696A8C7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B1FB-D676-4314-8D2F-690E36235120}" type="datetime1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855E-3577-DC13-24E5-1C3170E4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86024-522A-F410-68CC-ED875FAB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97807-321F-7DEF-443C-F9769F76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177B-E3F5-49B3-AF91-BB776D795797}" type="datetime1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DEC6-0F6C-D67C-00B0-8FCF75B6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037F-B7DF-C9D4-7D05-C53C62F6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82F0-A18D-2B36-FCDE-61BD96C2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395D5-9676-8C07-E52A-61C6321BD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A50E0-511F-43CA-48CE-8A1D6F58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CE81A-A097-2AD3-7E72-D8FB016F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AC7D-3B3B-4BFB-A08F-1ABAEE50596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BA51A-FB8B-C072-705A-FC482834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2F867-1F05-44E0-9E0B-28AB0CC7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4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5724-EE30-0D7E-105F-F262FE17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4A0EA-2E67-C8F1-D53E-2D3EB940F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B88B2-AFAD-E055-32A2-024A74143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2B635-5D3D-1CE3-A6B2-DDAA2201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B6A1-BBBD-438F-B408-5C77E7633F2F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970E3-CAD2-F279-45E4-7D81DDA6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3652F-A4BF-9D36-191D-35DB0F94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2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D9282-2FEF-2A80-E7FE-FAA715AF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E071C-1609-0CC3-BDB2-1351609D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9EAD-C745-2807-B12E-E8518FEC2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0A2893-A469-4D63-9B27-03230C146B00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3DBC9-A50A-182B-DB25-65E9CE94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2CFA8-C0CF-F088-07C6-CA55E3393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988631-B7DE-4E22-8068-9B7C1681B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EB09379A-8E2E-6F84-9CD2-9CAE9B3F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0" y="0"/>
            <a:ext cx="49265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24AC3-67CF-39F4-B6E6-95EA05131791}"/>
              </a:ext>
            </a:extLst>
          </p:cNvPr>
          <p:cNvSpPr txBox="1"/>
          <p:nvPr/>
        </p:nvSpPr>
        <p:spPr>
          <a:xfrm>
            <a:off x="4226767" y="462515"/>
            <a:ext cx="75018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review of the implementation of Sustainable Development Goal 2: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Addressing pre-obesity and obesity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20130-0197-18BA-509C-F8BBF4632C26}"/>
              </a:ext>
            </a:extLst>
          </p:cNvPr>
          <p:cNvSpPr txBox="1"/>
          <p:nvPr/>
        </p:nvSpPr>
        <p:spPr>
          <a:xfrm>
            <a:off x="8339236" y="5749154"/>
            <a:ext cx="3389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b="1" dirty="0">
                <a:solidFill>
                  <a:schemeClr val="tx1">
                    <a:lumMod val="65000"/>
                    <a:lumOff val="35000"/>
                    <a:alpha val="75000"/>
                  </a:schemeClr>
                </a:solidFill>
              </a:rPr>
              <a:t>National Audit Office</a:t>
            </a:r>
          </a:p>
          <a:p>
            <a:pPr algn="r"/>
            <a:r>
              <a:rPr lang="en-GB" sz="1800" dirty="0">
                <a:solidFill>
                  <a:schemeClr val="tx1">
                    <a:lumMod val="85000"/>
                    <a:lumOff val="15000"/>
                    <a:alpha val="75000"/>
                  </a:schemeClr>
                </a:solidFill>
              </a:rPr>
              <a:t>January 2024</a:t>
            </a:r>
            <a:endParaRPr lang="en-US" sz="1800" dirty="0">
              <a:solidFill>
                <a:schemeClr val="tx1">
                  <a:lumMod val="85000"/>
                  <a:lumOff val="15000"/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5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10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B2BFDAE-6A1B-DBE5-CB68-71255DCAD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861564"/>
              </p:ext>
            </p:extLst>
          </p:nvPr>
        </p:nvGraphicFramePr>
        <p:xfrm>
          <a:off x="121921" y="736966"/>
          <a:ext cx="4876802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85023D-0925-9C6D-482B-DFF71C832EBA}"/>
              </a:ext>
            </a:extLst>
          </p:cNvPr>
          <p:cNvSpPr txBox="1"/>
          <p:nvPr/>
        </p:nvSpPr>
        <p:spPr>
          <a:xfrm>
            <a:off x="4084324" y="518161"/>
            <a:ext cx="7726676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 of data: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 of prevalence rates across countries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 of local prevalence rates over time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Salient indicators disaggregated by demographic characteristics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Statistics for health determinant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behaviours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of target achievement </a:t>
            </a:r>
          </a:p>
        </p:txBody>
      </p:sp>
    </p:spTree>
    <p:extLst>
      <p:ext uri="{BB962C8B-B14F-4D97-AF65-F5344CB8AC3E}">
        <p14:creationId xmlns:p14="http://schemas.microsoft.com/office/powerpoint/2010/main" val="21517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11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B2BFDAE-6A1B-DBE5-CB68-71255DCAD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746262"/>
              </p:ext>
            </p:extLst>
          </p:nvPr>
        </p:nvGraphicFramePr>
        <p:xfrm>
          <a:off x="121921" y="736966"/>
          <a:ext cx="4876802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85023D-0925-9C6D-482B-DFF71C832EBA}"/>
              </a:ext>
            </a:extLst>
          </p:cNvPr>
          <p:cNvSpPr txBox="1"/>
          <p:nvPr/>
        </p:nvSpPr>
        <p:spPr>
          <a:xfrm>
            <a:off x="4084324" y="518161"/>
            <a:ext cx="772667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Review: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Ministry for Health feedback at report review stage</a:t>
            </a:r>
          </a:p>
        </p:txBody>
      </p:sp>
    </p:spTree>
    <p:extLst>
      <p:ext uri="{BB962C8B-B14F-4D97-AF65-F5344CB8AC3E}">
        <p14:creationId xmlns:p14="http://schemas.microsoft.com/office/powerpoint/2010/main" val="15130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C53B7A25-363B-1214-BBCC-C75D774C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7101840" y="0"/>
            <a:ext cx="492656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4B3AE-2E2B-8E7F-E973-D91F521CCD12}"/>
              </a:ext>
            </a:extLst>
          </p:cNvPr>
          <p:cNvSpPr txBox="1"/>
          <p:nvPr/>
        </p:nvSpPr>
        <p:spPr>
          <a:xfrm>
            <a:off x="0" y="2208679"/>
            <a:ext cx="7501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 2</a:t>
            </a:r>
          </a:p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local context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C6CFE8-345A-DB03-E7FA-488171416A27}"/>
              </a:ext>
            </a:extLst>
          </p:cNvPr>
          <p:cNvCxnSpPr/>
          <p:nvPr/>
        </p:nvCxnSpPr>
        <p:spPr>
          <a:xfrm>
            <a:off x="381000" y="2208679"/>
            <a:ext cx="0" cy="464932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B5684A3-2901-3CF5-F49A-C6F2D0022BBC}"/>
              </a:ext>
            </a:extLst>
          </p:cNvPr>
          <p:cNvSpPr/>
          <p:nvPr/>
        </p:nvSpPr>
        <p:spPr>
          <a:xfrm>
            <a:off x="219945" y="2208679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E24922-D76D-CD14-8DFD-667A30EEC7E2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117763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E4EA766-789D-4CB0-2A7F-2A503FD17E3E}"/>
              </a:ext>
            </a:extLst>
          </p:cNvPr>
          <p:cNvSpPr/>
          <p:nvPr/>
        </p:nvSpPr>
        <p:spPr>
          <a:xfrm>
            <a:off x="219945" y="1060498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238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context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Main policy: The Healthy Weight for Life: A National Strategy for Malta 2012-2020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Local 2020 targets: </a:t>
            </a:r>
          </a:p>
          <a:p>
            <a:pPr marL="628650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reduction in </a:t>
            </a:r>
            <a:r>
              <a:rPr lang="en-US" sz="2800" dirty="0"/>
              <a:t>the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self-reported proportion of the adult population who are pre-obese from 36 per cent to at least 33 per cent</a:t>
            </a:r>
            <a:endParaRPr lang="en-GB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reduction in the self-reported proportion of the adult population who are obese from 22 per cent to at least 18 per cent</a:t>
            </a:r>
            <a:endParaRPr lang="en-GB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reduction in the proportion (measured by anthropometric studies) of 7-year-olds who are overweight from 32 per cent to 27 per cent</a:t>
            </a:r>
          </a:p>
          <a:p>
            <a:pPr marL="628650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maintenance of the proportion of 13-year-olds who are obese below 15 per cent</a:t>
            </a:r>
            <a:endParaRPr lang="en-GB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258628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608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context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Governance structure: </a:t>
            </a:r>
            <a:r>
              <a:rPr lang="en-US" sz="2800" dirty="0"/>
              <a:t>implementation supported by the Advisory Council on Healthy Lifestyles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/>
              <a:t>Legal framework: </a:t>
            </a:r>
            <a:r>
              <a:rPr lang="en-US" sz="2800" dirty="0"/>
              <a:t>The Healthy Lifestyle Promotion and Care of Non-Communicable Diseases Act 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Measurement framework: the </a:t>
            </a:r>
            <a:r>
              <a:rPr lang="en-US" sz="2800" dirty="0"/>
              <a:t>WHO European Childhood Obesity Surveillance Initiative (COSI) – 6- to 9-year-olds; the Health </a:t>
            </a:r>
            <a:r>
              <a:rPr lang="en-US" sz="2800" dirty="0" err="1"/>
              <a:t>Behaviour</a:t>
            </a:r>
            <a:r>
              <a:rPr lang="en-US" sz="2800" dirty="0"/>
              <a:t> in School-aged Children (HBSC) –11-, 13- and 15-year-olds; European Health Interview Survey (EHIS) – 15+-year-olds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308920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1E92D5-B1EC-3C08-549B-C8F14BB45F19}"/>
              </a:ext>
            </a:extLst>
          </p:cNvPr>
          <p:cNvSpPr/>
          <p:nvPr/>
        </p:nvSpPr>
        <p:spPr>
          <a:xfrm>
            <a:off x="239514" y="435741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54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C53B7A25-363B-1214-BBCC-C75D774C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7101840" y="0"/>
            <a:ext cx="492656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4B3AE-2E2B-8E7F-E973-D91F521CCD12}"/>
              </a:ext>
            </a:extLst>
          </p:cNvPr>
          <p:cNvSpPr txBox="1"/>
          <p:nvPr/>
        </p:nvSpPr>
        <p:spPr>
          <a:xfrm>
            <a:off x="0" y="2208679"/>
            <a:ext cx="750181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 3</a:t>
            </a:r>
          </a:p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Government’s address of overweight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B7762D-BFAF-679C-C7CA-EC9E062D6702}"/>
              </a:ext>
            </a:extLst>
          </p:cNvPr>
          <p:cNvCxnSpPr/>
          <p:nvPr/>
        </p:nvCxnSpPr>
        <p:spPr>
          <a:xfrm>
            <a:off x="381000" y="2208679"/>
            <a:ext cx="0" cy="464932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8098054-F37D-CE12-3911-705415E72848}"/>
              </a:ext>
            </a:extLst>
          </p:cNvPr>
          <p:cNvSpPr/>
          <p:nvPr/>
        </p:nvSpPr>
        <p:spPr>
          <a:xfrm>
            <a:off x="219945" y="2208679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FB2C92-E821-860F-C619-BC0464ACA89C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117763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D4BCFCB-15EB-0F33-355B-282ADC112E67}"/>
              </a:ext>
            </a:extLst>
          </p:cNvPr>
          <p:cNvSpPr/>
          <p:nvPr/>
        </p:nvSpPr>
        <p:spPr>
          <a:xfrm>
            <a:off x="219945" y="1060498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5705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A circular chart with different colored circles&#10;&#10;Description automatically generated">
            <a:extLst>
              <a:ext uri="{FF2B5EF4-FFF2-40B4-BE49-F238E27FC236}">
                <a16:creationId xmlns:a16="http://schemas.microsoft.com/office/drawing/2014/main" id="{1EC64DFA-8898-7017-B3C3-702AFCB6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9" y="815581"/>
            <a:ext cx="7653560" cy="489941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24842" y="419340"/>
            <a:ext cx="3764271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 implementation progress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AA97B1-936C-B9CB-9342-61E03BCBD598}"/>
              </a:ext>
            </a:extLst>
          </p:cNvPr>
          <p:cNvSpPr txBox="1"/>
          <p:nvPr/>
        </p:nvSpPr>
        <p:spPr>
          <a:xfrm>
            <a:off x="381000" y="2356445"/>
            <a:ext cx="41574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Information collected by the Strategy Development and Implementation Unit, MFH from various stakeholders across Government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Implementation progress of 89 areas for action included in the Healthy Weight for Life Strategy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Mixed results noted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NAO assessment of log of implementation efforts – some identified implementation actions at best tokenistic, tangential, limited in scope, unrelated</a:t>
            </a:r>
          </a:p>
        </p:txBody>
      </p:sp>
    </p:spTree>
    <p:extLst>
      <p:ext uri="{BB962C8B-B14F-4D97-AF65-F5344CB8AC3E}">
        <p14:creationId xmlns:p14="http://schemas.microsoft.com/office/powerpoint/2010/main" val="27509232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716DC605-0048-31A0-6E1A-1C83903A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77" y="1120549"/>
            <a:ext cx="10249422" cy="53633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24842" y="419340"/>
            <a:ext cx="3764271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 implementation progress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219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Efforts undertaken by the Advisory Council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64039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Identifying, consulting and securing cooperation with stakeholders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Planning educational campaigns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Considerations of policy coherence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Spurring legislative change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Identifying and sourcing budgetary allocations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Exploring different fiscal measures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Monitoring developments at EU level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Focus on addressing overweight in children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3119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2B7931-C778-7B89-2700-D3F975D188C5}"/>
              </a:ext>
            </a:extLst>
          </p:cNvPr>
          <p:cNvSpPr/>
          <p:nvPr/>
        </p:nvSpPr>
        <p:spPr>
          <a:xfrm>
            <a:off x="219945" y="2301240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289108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344855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7BFB9C-CB38-3801-9C0D-9CAFEB5FFC83}"/>
              </a:ext>
            </a:extLst>
          </p:cNvPr>
          <p:cNvSpPr/>
          <p:nvPr/>
        </p:nvSpPr>
        <p:spPr>
          <a:xfrm>
            <a:off x="219483" y="403490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462803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FCC239-8FAD-5E53-18B9-75EDCA8DD336}"/>
              </a:ext>
            </a:extLst>
          </p:cNvPr>
          <p:cNvSpPr/>
          <p:nvPr/>
        </p:nvSpPr>
        <p:spPr>
          <a:xfrm>
            <a:off x="219483" y="5195209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ECFADA-B5E5-7E11-067D-03C6E1525D55}"/>
              </a:ext>
            </a:extLst>
          </p:cNvPr>
          <p:cNvSpPr/>
          <p:nvPr/>
        </p:nvSpPr>
        <p:spPr>
          <a:xfrm>
            <a:off x="219483" y="581658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449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C53B7A25-363B-1214-BBCC-C75D774C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7101840" y="0"/>
            <a:ext cx="492656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4B3AE-2E2B-8E7F-E973-D91F521CCD12}"/>
              </a:ext>
            </a:extLst>
          </p:cNvPr>
          <p:cNvSpPr txBox="1"/>
          <p:nvPr/>
        </p:nvSpPr>
        <p:spPr>
          <a:xfrm>
            <a:off x="0" y="2208679"/>
            <a:ext cx="7501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 4</a:t>
            </a:r>
          </a:p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CAF8D-9AF5-845F-AF42-8F485145872B}"/>
              </a:ext>
            </a:extLst>
          </p:cNvPr>
          <p:cNvCxnSpPr/>
          <p:nvPr/>
        </p:nvCxnSpPr>
        <p:spPr>
          <a:xfrm>
            <a:off x="381000" y="2208679"/>
            <a:ext cx="0" cy="464932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9663161-E67D-F990-D605-5627332B0070}"/>
              </a:ext>
            </a:extLst>
          </p:cNvPr>
          <p:cNvSpPr/>
          <p:nvPr/>
        </p:nvSpPr>
        <p:spPr>
          <a:xfrm>
            <a:off x="219945" y="2208679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495091-4076-50C3-C550-85749537132B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117763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740E883-5B3A-FF65-8281-E5834F34800B}"/>
              </a:ext>
            </a:extLst>
          </p:cNvPr>
          <p:cNvSpPr/>
          <p:nvPr/>
        </p:nvSpPr>
        <p:spPr>
          <a:xfrm>
            <a:off x="219945" y="1060498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230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09CBF63-F983-DFE8-2424-9A5E98D6A098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Outline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C6D0FC-D04B-DCAD-BE0A-666C5F49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4938"/>
              </p:ext>
            </p:extLst>
          </p:nvPr>
        </p:nvGraphicFramePr>
        <p:xfrm>
          <a:off x="581194" y="1715956"/>
          <a:ext cx="1102961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00">
                  <a:extLst>
                    <a:ext uri="{9D8B030D-6E8A-4147-A177-3AD203B41FA5}">
                      <a16:colId xmlns:a16="http://schemas.microsoft.com/office/drawing/2014/main" val="1857975633"/>
                    </a:ext>
                  </a:extLst>
                </a:gridCol>
                <a:gridCol w="6333306">
                  <a:extLst>
                    <a:ext uri="{9D8B030D-6E8A-4147-A177-3AD203B41FA5}">
                      <a16:colId xmlns:a16="http://schemas.microsoft.com/office/drawing/2014/main" val="608252296"/>
                    </a:ext>
                  </a:extLst>
                </a:gridCol>
                <a:gridCol w="4219408">
                  <a:extLst>
                    <a:ext uri="{9D8B030D-6E8A-4147-A177-3AD203B41FA5}">
                      <a16:colId xmlns:a16="http://schemas.microsoft.com/office/drawing/2014/main" val="3664843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Introduction &amp; methodology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Why and how are we focusing on overweight?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 local framework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are the governance structure, local targets and the measurement frameworks?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9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Government’s address of overweight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are the measures being taken by Government?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Statistics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How does Malta rate on various indicators of overweight?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3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Stakeholder views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are the views of stakeholders on Government’s efforts and progress achieved?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8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Analysis and conclusions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Were Government’s efforts comprehensive, effective and inclusive? Has sufficient progress been achieved?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8800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266B-4CDB-488E-B590-8236D611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56350"/>
            <a:ext cx="7572208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41DFC-E58F-2300-69BA-0ADD5365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0911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B9775-A9E1-78E5-FC96-C7A3A0790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82203"/>
              </p:ext>
            </p:extLst>
          </p:nvPr>
        </p:nvGraphicFramePr>
        <p:xfrm>
          <a:off x="581194" y="1715956"/>
          <a:ext cx="110296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23">
                  <a:extLst>
                    <a:ext uri="{9D8B030D-6E8A-4147-A177-3AD203B41FA5}">
                      <a16:colId xmlns:a16="http://schemas.microsoft.com/office/drawing/2014/main" val="1857975633"/>
                    </a:ext>
                  </a:extLst>
                </a:gridCol>
                <a:gridCol w="2205923">
                  <a:extLst>
                    <a:ext uri="{9D8B030D-6E8A-4147-A177-3AD203B41FA5}">
                      <a16:colId xmlns:a16="http://schemas.microsoft.com/office/drawing/2014/main" val="2723265868"/>
                    </a:ext>
                  </a:extLst>
                </a:gridCol>
                <a:gridCol w="2205923">
                  <a:extLst>
                    <a:ext uri="{9D8B030D-6E8A-4147-A177-3AD203B41FA5}">
                      <a16:colId xmlns:a16="http://schemas.microsoft.com/office/drawing/2014/main" val="3321473429"/>
                    </a:ext>
                  </a:extLst>
                </a:gridCol>
                <a:gridCol w="2205923">
                  <a:extLst>
                    <a:ext uri="{9D8B030D-6E8A-4147-A177-3AD203B41FA5}">
                      <a16:colId xmlns:a16="http://schemas.microsoft.com/office/drawing/2014/main" val="608252296"/>
                    </a:ext>
                  </a:extLst>
                </a:gridCol>
                <a:gridCol w="2205923">
                  <a:extLst>
                    <a:ext uri="{9D8B030D-6E8A-4147-A177-3AD203B41FA5}">
                      <a16:colId xmlns:a16="http://schemas.microsoft.com/office/drawing/2014/main" val="3664843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Population group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Data </a:t>
                      </a:r>
                    </a:p>
                    <a:p>
                      <a:pPr algn="r"/>
                      <a:r>
                        <a:rPr lang="en-GB" sz="2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source</a:t>
                      </a:r>
                      <a:endParaRPr lang="en-GB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Pre-obese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Obese</a:t>
                      </a:r>
                    </a:p>
                    <a:p>
                      <a:pPr algn="r"/>
                      <a:r>
                        <a:rPr lang="en-GB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Overweight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7-year-olds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COSI, 2022 (preliminary figures)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9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11-, 13-, 15-year-olds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HBSC,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15-year-olds and over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EHIS, 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3257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D9D1CB-1ECF-861E-CB40-E5A3D3CC60DA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A182D8DD-A625-002F-1B6E-38465ABD9301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Latest statistics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935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24842" y="419340"/>
            <a:ext cx="2377430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 obese prevalence rates, COSI round five (2018-2020)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F69837-B8A5-7B5B-A340-AEC9D087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32" y="231446"/>
            <a:ext cx="8744008" cy="62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7093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51C39C-6255-395C-B308-F4A68ED2A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27" y="136524"/>
            <a:ext cx="10455974" cy="5807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40080" y="4777980"/>
            <a:ext cx="4312915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Adolescent obese prevalence rates, HBSC 2018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5641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70B4B1-5248-0449-45B4-6BF4CCF5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77" y="136525"/>
            <a:ext cx="9425424" cy="565525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40080" y="4777980"/>
            <a:ext cx="4312915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Adult obese prevalence rates, EHIS 2019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3989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24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DB4662-AD27-29B9-D957-8664AEA00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4"/>
          <a:stretch/>
        </p:blipFill>
        <p:spPr>
          <a:xfrm>
            <a:off x="5650240" y="0"/>
            <a:ext cx="5920719" cy="629885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B0903E27-51BC-AA99-9DEF-89EC7C2B0AC4}"/>
              </a:ext>
            </a:extLst>
          </p:cNvPr>
          <p:cNvSpPr txBox="1">
            <a:spLocks/>
          </p:cNvSpPr>
          <p:nvPr/>
        </p:nvSpPr>
        <p:spPr>
          <a:xfrm>
            <a:off x="621041" y="2642526"/>
            <a:ext cx="4419587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 prevalence rates, COSI, 7-year-olds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0875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25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B0903E27-51BC-AA99-9DEF-89EC7C2B0AC4}"/>
              </a:ext>
            </a:extLst>
          </p:cNvPr>
          <p:cNvSpPr txBox="1">
            <a:spLocks/>
          </p:cNvSpPr>
          <p:nvPr/>
        </p:nvSpPr>
        <p:spPr>
          <a:xfrm>
            <a:off x="621041" y="2642526"/>
            <a:ext cx="4419587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Adolescent prevalence rates, HBSC, 11-13-15-year-olds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9856F-5D97-841D-DCC1-C082B320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1"/>
          <a:stretch/>
        </p:blipFill>
        <p:spPr>
          <a:xfrm>
            <a:off x="5547365" y="-1"/>
            <a:ext cx="6644635" cy="62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0913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26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B0903E27-51BC-AA99-9DEF-89EC7C2B0AC4}"/>
              </a:ext>
            </a:extLst>
          </p:cNvPr>
          <p:cNvSpPr txBox="1">
            <a:spLocks/>
          </p:cNvSpPr>
          <p:nvPr/>
        </p:nvSpPr>
        <p:spPr>
          <a:xfrm>
            <a:off x="621041" y="2642526"/>
            <a:ext cx="4419587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Adult prevalence rates, EHIS, 15+year-olds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8786E-3A71-A980-70B0-05696BBC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15"/>
          <a:stretch/>
        </p:blipFill>
        <p:spPr>
          <a:xfrm>
            <a:off x="5739028" y="59818"/>
            <a:ext cx="6071972" cy="62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742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Disaggregated salient indicators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re-obesity, obesity and overweight prevalence rates disaggregated by important demographic variables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Higher prevalence rates for males compared to females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Mixed results for wealth – general pattern of higher prevalence rates for lower income groups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Inverse association between education level and excess weight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322636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425627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566435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1882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28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B0903E27-51BC-AA99-9DEF-89EC7C2B0AC4}"/>
              </a:ext>
            </a:extLst>
          </p:cNvPr>
          <p:cNvSpPr txBox="1">
            <a:spLocks/>
          </p:cNvSpPr>
          <p:nvPr/>
        </p:nvSpPr>
        <p:spPr>
          <a:xfrm>
            <a:off x="621041" y="2642526"/>
            <a:ext cx="4419587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Overweight prevalence rates by gender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941B4-F713-187E-99C1-422DBF68F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9"/>
          <a:stretch/>
        </p:blipFill>
        <p:spPr>
          <a:xfrm>
            <a:off x="5601023" y="1"/>
            <a:ext cx="6106149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024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determinant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behaviour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8677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of food consumption patterns and uptake of physical activity data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High prevalence of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behaviours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that contribute to overweight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Sub-optimal consumption of fruit and vegetables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Most adolescents and adults do not partake in the minimum level of recommended weekly physical activity; Statistics for children are more encouraging</a:t>
            </a:r>
            <a:endParaRPr lang="en-GB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315016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413435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511571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87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C53B7A25-363B-1214-BBCC-C75D774C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7101840" y="0"/>
            <a:ext cx="492656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4B3AE-2E2B-8E7F-E973-D91F521CCD12}"/>
              </a:ext>
            </a:extLst>
          </p:cNvPr>
          <p:cNvSpPr txBox="1"/>
          <p:nvPr/>
        </p:nvSpPr>
        <p:spPr>
          <a:xfrm>
            <a:off x="0" y="2208679"/>
            <a:ext cx="7501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 1</a:t>
            </a:r>
          </a:p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Introduction and methodology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ABDFB-BC63-8F9E-4462-0AE7D6134BF1}"/>
              </a:ext>
            </a:extLst>
          </p:cNvPr>
          <p:cNvCxnSpPr/>
          <p:nvPr/>
        </p:nvCxnSpPr>
        <p:spPr>
          <a:xfrm>
            <a:off x="381000" y="2208679"/>
            <a:ext cx="0" cy="464932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5CBC261-6A93-A5CC-5E2E-6C53C4A3B4FA}"/>
              </a:ext>
            </a:extLst>
          </p:cNvPr>
          <p:cNvSpPr/>
          <p:nvPr/>
        </p:nvSpPr>
        <p:spPr>
          <a:xfrm>
            <a:off x="219945" y="2208679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8303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30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08EEA593-5011-1E68-9FA5-8B61ADA6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19" b="50322"/>
          <a:stretch/>
        </p:blipFill>
        <p:spPr>
          <a:xfrm>
            <a:off x="2525978" y="379593"/>
            <a:ext cx="9666022" cy="543089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8C729AF-764C-E035-9636-5D0B840E8CDE}"/>
              </a:ext>
            </a:extLst>
          </p:cNvPr>
          <p:cNvSpPr txBox="1">
            <a:spLocks/>
          </p:cNvSpPr>
          <p:nvPr/>
        </p:nvSpPr>
        <p:spPr>
          <a:xfrm>
            <a:off x="581192" y="1686004"/>
            <a:ext cx="3319472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Fruit and vegetable daily consumption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EHIS, 2019; HBSC, 2018; COSI, 2019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7918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informational chart&#10;&#10;Description automatically generated with medium confidence">
            <a:extLst>
              <a:ext uri="{FF2B5EF4-FFF2-40B4-BE49-F238E27FC236}">
                <a16:creationId xmlns:a16="http://schemas.microsoft.com/office/drawing/2014/main" id="{834271AB-FA4A-081D-2356-45E9D59BC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" t="11766" r="10019" b="66519"/>
          <a:stretch/>
        </p:blipFill>
        <p:spPr>
          <a:xfrm>
            <a:off x="381000" y="1875098"/>
            <a:ext cx="11648103" cy="41142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31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6D212ED-295C-3782-101C-31F9DD3A9F02}"/>
              </a:ext>
            </a:extLst>
          </p:cNvPr>
          <p:cNvSpPr txBox="1">
            <a:spLocks/>
          </p:cNvSpPr>
          <p:nvPr/>
        </p:nvSpPr>
        <p:spPr>
          <a:xfrm>
            <a:off x="673788" y="677783"/>
            <a:ext cx="8076671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Uptake of physical activity (adults)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EHIS, 2019; HBSC, 2018; COSI, 2019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1070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32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and white informational chart&#10;&#10;Description automatically generated with medium confidence">
            <a:extLst>
              <a:ext uri="{FF2B5EF4-FFF2-40B4-BE49-F238E27FC236}">
                <a16:creationId xmlns:a16="http://schemas.microsoft.com/office/drawing/2014/main" id="{2FAB1D6A-6994-5077-DAC4-003F39A08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" t="61926" r="5618" b="13778"/>
          <a:stretch/>
        </p:blipFill>
        <p:spPr>
          <a:xfrm>
            <a:off x="502921" y="1778450"/>
            <a:ext cx="11467293" cy="43332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3C0789-AD39-0F81-1170-37277F81515D}"/>
              </a:ext>
            </a:extLst>
          </p:cNvPr>
          <p:cNvSpPr txBox="1">
            <a:spLocks/>
          </p:cNvSpPr>
          <p:nvPr/>
        </p:nvSpPr>
        <p:spPr>
          <a:xfrm>
            <a:off x="502921" y="520012"/>
            <a:ext cx="11689079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Uptake of physical activity (children &amp; adolescents)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EHIS, 2019; HBSC, 2018; COSI, 2019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7021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33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B0903E27-51BC-AA99-9DEF-89EC7C2B0AC4}"/>
              </a:ext>
            </a:extLst>
          </p:cNvPr>
          <p:cNvSpPr txBox="1">
            <a:spLocks/>
          </p:cNvSpPr>
          <p:nvPr/>
        </p:nvSpPr>
        <p:spPr>
          <a:xfrm>
            <a:off x="501434" y="501649"/>
            <a:ext cx="2629751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achievement assessment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8" descr="A diagram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DB34C37-01B4-934E-602A-AB81B4727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6"/>
          <a:stretch/>
        </p:blipFill>
        <p:spPr>
          <a:xfrm>
            <a:off x="3131185" y="250825"/>
            <a:ext cx="901239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5605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C53B7A25-363B-1214-BBCC-C75D774C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7101840" y="0"/>
            <a:ext cx="492656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4B3AE-2E2B-8E7F-E973-D91F521CCD12}"/>
              </a:ext>
            </a:extLst>
          </p:cNvPr>
          <p:cNvSpPr txBox="1"/>
          <p:nvPr/>
        </p:nvSpPr>
        <p:spPr>
          <a:xfrm>
            <a:off x="0" y="2208679"/>
            <a:ext cx="7501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 5</a:t>
            </a:r>
          </a:p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Stakeholder views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FE636A-B15E-0A02-B9BA-8807F9A8C203}"/>
              </a:ext>
            </a:extLst>
          </p:cNvPr>
          <p:cNvCxnSpPr/>
          <p:nvPr/>
        </p:nvCxnSpPr>
        <p:spPr>
          <a:xfrm>
            <a:off x="381000" y="2208679"/>
            <a:ext cx="0" cy="464932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EAB3B70-E364-6505-46C8-62D5162BEE5A}"/>
              </a:ext>
            </a:extLst>
          </p:cNvPr>
          <p:cNvSpPr/>
          <p:nvPr/>
        </p:nvSpPr>
        <p:spPr>
          <a:xfrm>
            <a:off x="219945" y="2208679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CF08F6-9D7E-79BE-5C76-EC08247B267E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117763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6573935-F4FE-8E0A-D2F5-EFE97F2545E1}"/>
              </a:ext>
            </a:extLst>
          </p:cNvPr>
          <p:cNvSpPr/>
          <p:nvPr/>
        </p:nvSpPr>
        <p:spPr>
          <a:xfrm>
            <a:off x="219945" y="1060498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6967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300374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 feedback sought on various matters relating to Government efforts 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Legal and policy framework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dirty="0"/>
              <a:t>Institutional set-up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Plans and budgets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Implemented measures, projects and initiatives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Engagement of multiple stakeholders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Planned progress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2B7931-C778-7B89-2700-D3F975D188C5}"/>
              </a:ext>
            </a:extLst>
          </p:cNvPr>
          <p:cNvSpPr/>
          <p:nvPr/>
        </p:nvSpPr>
        <p:spPr>
          <a:xfrm>
            <a:off x="219945" y="2518760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3254075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399858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7BFB9C-CB38-3801-9C0D-9CAFEB5FFC83}"/>
              </a:ext>
            </a:extLst>
          </p:cNvPr>
          <p:cNvSpPr/>
          <p:nvPr/>
        </p:nvSpPr>
        <p:spPr>
          <a:xfrm>
            <a:off x="219483" y="473456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5480085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0344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B9775-A9E1-78E5-FC96-C7A3A0790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81410"/>
              </p:ext>
            </p:extLst>
          </p:nvPr>
        </p:nvGraphicFramePr>
        <p:xfrm>
          <a:off x="581193" y="1715956"/>
          <a:ext cx="1102960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01">
                  <a:extLst>
                    <a:ext uri="{9D8B030D-6E8A-4147-A177-3AD203B41FA5}">
                      <a16:colId xmlns:a16="http://schemas.microsoft.com/office/drawing/2014/main" val="1857975633"/>
                    </a:ext>
                  </a:extLst>
                </a:gridCol>
                <a:gridCol w="2757401">
                  <a:extLst>
                    <a:ext uri="{9D8B030D-6E8A-4147-A177-3AD203B41FA5}">
                      <a16:colId xmlns:a16="http://schemas.microsoft.com/office/drawing/2014/main" val="2723265868"/>
                    </a:ext>
                  </a:extLst>
                </a:gridCol>
                <a:gridCol w="2757401">
                  <a:extLst>
                    <a:ext uri="{9D8B030D-6E8A-4147-A177-3AD203B41FA5}">
                      <a16:colId xmlns:a16="http://schemas.microsoft.com/office/drawing/2014/main" val="3321473429"/>
                    </a:ext>
                  </a:extLst>
                </a:gridCol>
                <a:gridCol w="2757401">
                  <a:extLst>
                    <a:ext uri="{9D8B030D-6E8A-4147-A177-3AD203B41FA5}">
                      <a16:colId xmlns:a16="http://schemas.microsoft.com/office/drawing/2014/main" val="608252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measurement of 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Unmet needs and vulnerable groups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Market and political considerations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Legislation and policies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Enabling environment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Spatial 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Physical 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Funding and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9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Food considerations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Lifestyle and 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Collaboration and coordination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Enabling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Institutional set-up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Weight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Fiscal measures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Health education and promotion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3257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D9D1CB-1ECF-861E-CB40-E5A3D3CC60DA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A182D8DD-A625-002F-1B6E-38465ABD9301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Salient themes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721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24842" y="419340"/>
            <a:ext cx="5726972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 views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05C15-B75C-0819-6027-ED223E0A3BCF}"/>
              </a:ext>
            </a:extLst>
          </p:cNvPr>
          <p:cNvSpPr txBox="1">
            <a:spLocks/>
          </p:cNvSpPr>
          <p:nvPr/>
        </p:nvSpPr>
        <p:spPr>
          <a:xfrm>
            <a:off x="624842" y="1433140"/>
            <a:ext cx="5087075" cy="536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E7242"/>
                </a:solidFill>
              </a:rPr>
              <a:t>Enabling environment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55D5E30-DD01-0E58-372B-8E6711C41BD6}"/>
              </a:ext>
            </a:extLst>
          </p:cNvPr>
          <p:cNvSpPr txBox="1">
            <a:spLocks/>
          </p:cNvSpPr>
          <p:nvPr/>
        </p:nvSpPr>
        <p:spPr>
          <a:xfrm>
            <a:off x="6480067" y="1443482"/>
            <a:ext cx="5087073" cy="553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E7242"/>
                </a:solidFill>
              </a:rPr>
              <a:t>Spatial planning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866-BFCA-1D8F-73F9-EAC3DE089478}"/>
              </a:ext>
            </a:extLst>
          </p:cNvPr>
          <p:cNvSpPr txBox="1">
            <a:spLocks/>
          </p:cNvSpPr>
          <p:nvPr/>
        </p:nvSpPr>
        <p:spPr>
          <a:xfrm>
            <a:off x="650469" y="1969146"/>
            <a:ext cx="5393100" cy="389190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100" dirty="0"/>
              <a:t>Health education essential but insufficient to motivate change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100" dirty="0"/>
              <a:t>Must be supplemented with an enabling environment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100" dirty="0"/>
              <a:t>Making the healthy choice the easy one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100" dirty="0"/>
              <a:t>Policy and legislative changes, fiscal measures, efforts relating to food labelling, food reformulation, portion size regulation, aisle placement changes, pesticide use control, spatial planning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100" dirty="0"/>
              <a:t>Need for greater investment and political goodwill</a:t>
            </a:r>
          </a:p>
          <a:p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90AEAA2-6360-DE35-790B-366999E99CB7}"/>
              </a:ext>
            </a:extLst>
          </p:cNvPr>
          <p:cNvSpPr txBox="1">
            <a:spLocks/>
          </p:cNvSpPr>
          <p:nvPr/>
        </p:nvSpPr>
        <p:spPr>
          <a:xfrm>
            <a:off x="6521658" y="1969145"/>
            <a:ext cx="5393100" cy="38919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Built environment – an important yet often overlooked element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Current infrastructure does not encourage active transportation or physical activity within locality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Including health considerations in spatial planning, built environment and transport policies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Implementing policies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Ensuring major projects are consistent with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5411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624842" y="419340"/>
            <a:ext cx="5726972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 views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05C15-B75C-0819-6027-ED223E0A3BCF}"/>
              </a:ext>
            </a:extLst>
          </p:cNvPr>
          <p:cNvSpPr txBox="1">
            <a:spLocks/>
          </p:cNvSpPr>
          <p:nvPr/>
        </p:nvSpPr>
        <p:spPr>
          <a:xfrm>
            <a:off x="624842" y="1433140"/>
            <a:ext cx="5087075" cy="536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E7242"/>
                </a:solidFill>
              </a:rPr>
              <a:t>Weight management services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55D5E30-DD01-0E58-372B-8E6711C41BD6}"/>
              </a:ext>
            </a:extLst>
          </p:cNvPr>
          <p:cNvSpPr txBox="1">
            <a:spLocks/>
          </p:cNvSpPr>
          <p:nvPr/>
        </p:nvSpPr>
        <p:spPr>
          <a:xfrm>
            <a:off x="6480067" y="1443482"/>
            <a:ext cx="5087073" cy="553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E7242"/>
                </a:solidFill>
              </a:rPr>
              <a:t>Food accessibility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866-BFCA-1D8F-73F9-EAC3DE089478}"/>
              </a:ext>
            </a:extLst>
          </p:cNvPr>
          <p:cNvSpPr txBox="1">
            <a:spLocks/>
          </p:cNvSpPr>
          <p:nvPr/>
        </p:nvSpPr>
        <p:spPr>
          <a:xfrm>
            <a:off x="650469" y="1969146"/>
            <a:ext cx="5393100" cy="3891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Dwindling communication between service providers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Service overlap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Service evaluation – need for follow-up studies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To consider including GLP-1 analogues in Government formulary list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90AEAA2-6360-DE35-790B-366999E99CB7}"/>
              </a:ext>
            </a:extLst>
          </p:cNvPr>
          <p:cNvSpPr txBox="1">
            <a:spLocks/>
          </p:cNvSpPr>
          <p:nvPr/>
        </p:nvSpPr>
        <p:spPr>
          <a:xfrm>
            <a:off x="6521658" y="1969145"/>
            <a:ext cx="5393100" cy="38919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Proposals put forward for improving food accessibility and affordability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Fiscal measures aimed at the consumer, farmer, producer/manufacturer, restauranteur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Improving accessibility to farmers markets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Water fountains in localities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Availability of healthy options in vending machines and canteens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Guidelines or legislation regulation food procurement or preparation in specific settings</a:t>
            </a:r>
          </a:p>
        </p:txBody>
      </p:sp>
    </p:spTree>
    <p:extLst>
      <p:ext uri="{BB962C8B-B14F-4D97-AF65-F5344CB8AC3E}">
        <p14:creationId xmlns:p14="http://schemas.microsoft.com/office/powerpoint/2010/main" val="189902735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person&#10;&#10;Description automatically generated">
            <a:extLst>
              <a:ext uri="{FF2B5EF4-FFF2-40B4-BE49-F238E27FC236}">
                <a16:creationId xmlns:a16="http://schemas.microsoft.com/office/drawing/2014/main" id="{C53B7A25-363B-1214-BBCC-C75D774C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r="14211"/>
          <a:stretch/>
        </p:blipFill>
        <p:spPr>
          <a:xfrm>
            <a:off x="7101840" y="0"/>
            <a:ext cx="492656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4B3AE-2E2B-8E7F-E973-D91F521CCD12}"/>
              </a:ext>
            </a:extLst>
          </p:cNvPr>
          <p:cNvSpPr txBox="1"/>
          <p:nvPr/>
        </p:nvSpPr>
        <p:spPr>
          <a:xfrm>
            <a:off x="0" y="2208679"/>
            <a:ext cx="7501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 6</a:t>
            </a:r>
          </a:p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Analysis and conclusion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EB5163-51CD-7DAB-4D79-6BEF3A8EB00A}"/>
              </a:ext>
            </a:extLst>
          </p:cNvPr>
          <p:cNvCxnSpPr/>
          <p:nvPr/>
        </p:nvCxnSpPr>
        <p:spPr>
          <a:xfrm>
            <a:off x="381000" y="2208679"/>
            <a:ext cx="0" cy="464932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AC882BC-A84C-9BA5-FA3C-506B6008A5FA}"/>
              </a:ext>
            </a:extLst>
          </p:cNvPr>
          <p:cNvSpPr/>
          <p:nvPr/>
        </p:nvSpPr>
        <p:spPr>
          <a:xfrm>
            <a:off x="219945" y="2208679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91E35-C160-E189-404D-487B426CE68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117763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97D5162-C05D-5EA4-1B28-EC84A5B062C1}"/>
              </a:ext>
            </a:extLst>
          </p:cNvPr>
          <p:cNvSpPr/>
          <p:nvPr/>
        </p:nvSpPr>
        <p:spPr>
          <a:xfrm>
            <a:off x="219945" y="1060498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589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SDG Target 2.2 – which aims to ‘end all forms of malnutrition by 2030’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dirty="0"/>
              <a:t>The prominent nutritional issue within the EU is overweight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Excess weight is linked to an increased risk of various noncommunicable diseases, worsening quality of life and life expectancy, mortality, increased risk of disability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Huge economic burden of overweight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Obesity is presented as a major challenge with worsening trend for Malta according to the 2022 SDG Index and Dashboard Report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These factors motivated focus on overweight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2B7931-C778-7B89-2700-D3F975D188C5}"/>
              </a:ext>
            </a:extLst>
          </p:cNvPr>
          <p:cNvSpPr/>
          <p:nvPr/>
        </p:nvSpPr>
        <p:spPr>
          <a:xfrm>
            <a:off x="219945" y="2407920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307396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401243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7BFB9C-CB38-3801-9C0D-9CAFEB5FFC83}"/>
              </a:ext>
            </a:extLst>
          </p:cNvPr>
          <p:cNvSpPr/>
          <p:nvPr/>
        </p:nvSpPr>
        <p:spPr>
          <a:xfrm>
            <a:off x="219483" y="472070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561863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9233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40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progress been achieved?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 of trends in prevalence rates </a:t>
            </a: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progress. regression in recent years</a:t>
            </a: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of 2020 target achievement</a:t>
            </a: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Overall negative assessment, only one of four targets met</a:t>
            </a: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progress</a:t>
            </a:r>
          </a:p>
          <a:p>
            <a:pPr marL="47625" lvl="0" indent="0" algn="just">
              <a:lnSpc>
                <a:spcPct val="115000"/>
              </a:lnSpc>
              <a:spcAft>
                <a:spcPts val="1000"/>
              </a:spcAft>
              <a:buClr>
                <a:srgbClr val="595959"/>
              </a:buClr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unique to Malta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3429161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5076917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6431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41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1952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Government’s efforts sufficient and effective? Do they address the needs of all vulnerable groups?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482436"/>
            <a:ext cx="11229805" cy="4873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Sufficiency &amp; effectiveness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NAO acknowledges investment and efforts undertaken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prevalence rates raise concerns re Government’s acknowledgement of the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scale of the problem and whether sufficient action is being taken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Gaps in funding, human resources and service provision &amp; issues related to lack of policy coherence highlighted by stakeholders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legislative changes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Strengthened political will, allocation of appropriate resources and funding &amp; undertaking of sufficient efforts required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Address the needs of vulnerable groups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Several measures taken addressing the vulnerabilities of particular groups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Statistical analysis and stakeholder feedback provide insight into systemic disadvantages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 for varied and targeted efforts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498435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4855241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4716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42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1952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there sufficient communication, coordination and cooperation within Government?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482436"/>
            <a:ext cx="11229805" cy="48739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Advisory Council provides an adequate framework to promoting a </a:t>
            </a:r>
            <a:r>
              <a:rPr lang="en-US" sz="1800" b="1" dirty="0"/>
              <a:t>whole-of-government approach</a:t>
            </a:r>
            <a:r>
              <a:rPr lang="en-US" sz="1800" dirty="0"/>
              <a:t> to addressing overweight</a:t>
            </a:r>
          </a:p>
          <a:p>
            <a:pPr marL="0" indent="0">
              <a:buNone/>
            </a:pPr>
            <a:r>
              <a:rPr lang="en-US" sz="1800" dirty="0"/>
              <a:t>Need to strengthen the Council </a:t>
            </a:r>
          </a:p>
          <a:p>
            <a:pPr marL="0" indent="0">
              <a:buNone/>
            </a:pPr>
            <a:r>
              <a:rPr lang="en-US" sz="1800" dirty="0"/>
              <a:t>Widen consultative processes</a:t>
            </a:r>
          </a:p>
          <a:p>
            <a:pPr marL="0" indent="0">
              <a:buNone/>
            </a:pPr>
            <a:r>
              <a:rPr lang="en-US" sz="1800" dirty="0"/>
              <a:t>Introduce a more robust monitoring and implementation framework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Elements of </a:t>
            </a:r>
            <a:r>
              <a:rPr lang="en-US" sz="1800" b="1" dirty="0"/>
              <a:t>policy</a:t>
            </a:r>
            <a:r>
              <a:rPr lang="en-US" sz="1800" dirty="0"/>
              <a:t> incoherence </a:t>
            </a:r>
          </a:p>
          <a:p>
            <a:pPr marL="0" indent="0">
              <a:buNone/>
            </a:pPr>
            <a:r>
              <a:rPr lang="en-US" sz="1800" dirty="0"/>
              <a:t>Shortcomings in policy implementation</a:t>
            </a:r>
          </a:p>
          <a:p>
            <a:pPr marL="0" indent="0">
              <a:buNone/>
            </a:pPr>
            <a:r>
              <a:rPr lang="en-US" sz="1800" dirty="0"/>
              <a:t>Inconsistencies between policy frameworks and major project design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Weight management </a:t>
            </a:r>
            <a:r>
              <a:rPr lang="en-US" sz="1800" b="1" dirty="0"/>
              <a:t>services</a:t>
            </a:r>
            <a:r>
              <a:rPr lang="en-US" sz="1800" dirty="0"/>
              <a:t> – Dwindling communication and cooperation as well as service overlap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Further cooperation at the level of policy implementation and service provision required</a:t>
            </a:r>
          </a:p>
          <a:p>
            <a:pPr marL="0" indent="0">
              <a:buNone/>
            </a:pPr>
            <a:r>
              <a:rPr lang="en-US" sz="1800" dirty="0"/>
              <a:t>Overweight is not solely the responsibility of the MFH</a:t>
            </a:r>
          </a:p>
          <a:p>
            <a:pPr marL="0" indent="0">
              <a:buNone/>
            </a:pPr>
            <a:r>
              <a:rPr lang="en-US" sz="1800" dirty="0"/>
              <a:t>Creation of enabling environment requires coordinated efforts across Government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470725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327581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FBD214-BEC1-C306-11C0-C53AAFD97C79}"/>
              </a:ext>
            </a:extLst>
          </p:cNvPr>
          <p:cNvSpPr/>
          <p:nvPr/>
        </p:nvSpPr>
        <p:spPr>
          <a:xfrm>
            <a:off x="219481" y="4495021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87595A-9AAF-C6BF-8641-FDD763C286D4}"/>
              </a:ext>
            </a:extLst>
          </p:cNvPr>
          <p:cNvSpPr/>
          <p:nvPr/>
        </p:nvSpPr>
        <p:spPr>
          <a:xfrm>
            <a:off x="219479" y="511847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74007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43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1952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Government providing an enabling positive environment for other actors to contribute in the address of overweight?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2008908"/>
            <a:ext cx="11229805" cy="4347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Government’s consideration of non-governmental stakeholders when designing policy and action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Efforts by the Advisory Council to consult and foster cooperation </a:t>
            </a:r>
          </a:p>
          <a:p>
            <a:pPr marL="0" indent="0">
              <a:buNone/>
            </a:pPr>
            <a:r>
              <a:rPr lang="en-US" sz="2400" dirty="0"/>
              <a:t>Scope for more impactful consultative practices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Areas of cooperation for implemented action – limited progress registered </a:t>
            </a:r>
          </a:p>
          <a:p>
            <a:pPr marL="0" indent="0">
              <a:buNone/>
            </a:pPr>
            <a:r>
              <a:rPr lang="en-US" sz="2400" dirty="0"/>
              <a:t>Scope for further collaboration </a:t>
            </a:r>
          </a:p>
          <a:p>
            <a:pPr marL="0" indent="0">
              <a:buNone/>
            </a:pPr>
            <a:r>
              <a:rPr lang="en-US" sz="2400" dirty="0" err="1"/>
              <a:t>Capitalise</a:t>
            </a:r>
            <a:r>
              <a:rPr lang="en-US" sz="2400" dirty="0"/>
              <a:t> on available resources, overcome capacity shortages and ensure a holistic, effective and sustainable approach to tackling overweight</a:t>
            </a:r>
          </a:p>
          <a:p>
            <a:pPr marL="0" indent="0">
              <a:buNone/>
            </a:pPr>
            <a:r>
              <a:rPr lang="en-US" sz="2400" dirty="0"/>
              <a:t>Specifically, businesses to be involved as stakeholders through consultation, incentive and support schemes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2052617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294330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FBD214-BEC1-C306-11C0-C53AAFD97C79}"/>
              </a:ext>
            </a:extLst>
          </p:cNvPr>
          <p:cNvSpPr/>
          <p:nvPr/>
        </p:nvSpPr>
        <p:spPr>
          <a:xfrm>
            <a:off x="219481" y="398239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03073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44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994744" y="4416572"/>
            <a:ext cx="2612994" cy="779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  <a:endCxn id="11" idx="4"/>
          </p:cNvCxnSpPr>
          <p:nvPr/>
        </p:nvCxnSpPr>
        <p:spPr>
          <a:xfrm>
            <a:off x="381000" y="0"/>
            <a:ext cx="0" cy="49130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15" descr="A close up of a sign&#10;&#10;Description automatically generated">
            <a:extLst>
              <a:ext uri="{FF2B5EF4-FFF2-40B4-BE49-F238E27FC236}">
                <a16:creationId xmlns:a16="http://schemas.microsoft.com/office/drawing/2014/main" id="{D3F912BA-6530-251F-B65E-ED8EAF2C1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880" t="17048" r="3106" b="36020"/>
          <a:stretch/>
        </p:blipFill>
        <p:spPr>
          <a:xfrm>
            <a:off x="414945" y="0"/>
            <a:ext cx="11777055" cy="383770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F03F53-372F-B3ED-C10A-E33EAB3718FC}"/>
              </a:ext>
            </a:extLst>
          </p:cNvPr>
          <p:cNvSpPr/>
          <p:nvPr/>
        </p:nvSpPr>
        <p:spPr>
          <a:xfrm>
            <a:off x="219945" y="4617304"/>
            <a:ext cx="322110" cy="295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2B37BC9-8DE7-1D1F-7436-FD28E3D43005}"/>
              </a:ext>
            </a:extLst>
          </p:cNvPr>
          <p:cNvSpPr txBox="1">
            <a:spLocks/>
          </p:cNvSpPr>
          <p:nvPr/>
        </p:nvSpPr>
        <p:spPr>
          <a:xfrm>
            <a:off x="994743" y="5330469"/>
            <a:ext cx="4826935" cy="779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Rebecca Vassallo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Auditor, National Audit Office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E3F10B2-04B8-97C7-E712-46723662DEF1}"/>
              </a:ext>
            </a:extLst>
          </p:cNvPr>
          <p:cNvSpPr txBox="1">
            <a:spLocks/>
          </p:cNvSpPr>
          <p:nvPr/>
        </p:nvSpPr>
        <p:spPr>
          <a:xfrm>
            <a:off x="6096000" y="5343581"/>
            <a:ext cx="5116496" cy="779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Keith Mercieca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Assistant Auditor General, National Audit Office</a:t>
            </a:r>
          </a:p>
        </p:txBody>
      </p:sp>
    </p:spTree>
    <p:extLst>
      <p:ext uri="{BB962C8B-B14F-4D97-AF65-F5344CB8AC3E}">
        <p14:creationId xmlns:p14="http://schemas.microsoft.com/office/powerpoint/2010/main" val="4222546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DB65C22-DC68-B6AE-CB62-EE267AED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28" y="1005840"/>
            <a:ext cx="9780943" cy="535051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Defining overweight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61D08-185E-31B1-E68A-A1B1FE7F885D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1184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NAO enquired whether: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408340-C5D1-7A59-AFF4-383CF8F83366}"/>
              </a:ext>
            </a:extLst>
          </p:cNvPr>
          <p:cNvSpPr txBox="1">
            <a:spLocks/>
          </p:cNvSpPr>
          <p:nvPr/>
        </p:nvSpPr>
        <p:spPr>
          <a:xfrm>
            <a:off x="581192" y="1715956"/>
            <a:ext cx="11229805" cy="4439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progress has been achieved in addressing overweight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Government’s efforts are sufficient, effective and address all vulnerable groups in addressing overweight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sufficient communication, coordination and cooperation within Government to address overweight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is providing an enabling and positive environment for other actors to contribute to the address of overweight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113F64-057B-0F8B-9897-85E7B822F63A}"/>
              </a:ext>
            </a:extLst>
          </p:cNvPr>
          <p:cNvSpPr/>
          <p:nvPr/>
        </p:nvSpPr>
        <p:spPr>
          <a:xfrm>
            <a:off x="228600" y="1761676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85C1E-D497-5F5B-BDDB-669767FF49F6}"/>
              </a:ext>
            </a:extLst>
          </p:cNvPr>
          <p:cNvSpPr/>
          <p:nvPr/>
        </p:nvSpPr>
        <p:spPr>
          <a:xfrm>
            <a:off x="219945" y="2738683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96E5-486F-1822-4365-74064733D6DB}"/>
              </a:ext>
            </a:extLst>
          </p:cNvPr>
          <p:cNvSpPr/>
          <p:nvPr/>
        </p:nvSpPr>
        <p:spPr>
          <a:xfrm>
            <a:off x="219945" y="3997198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027AF-C2EA-F08D-F144-702F095DF987}"/>
              </a:ext>
            </a:extLst>
          </p:cNvPr>
          <p:cNvSpPr/>
          <p:nvPr/>
        </p:nvSpPr>
        <p:spPr>
          <a:xfrm>
            <a:off x="219483" y="5298592"/>
            <a:ext cx="322110" cy="295724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06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9711C-B0E4-415A-2FF7-C378272976E9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3213568" cy="101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four main components of our fieldwork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B2BFDAE-6A1B-DBE5-CB68-71255DCAD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885059"/>
              </p:ext>
            </p:extLst>
          </p:nvPr>
        </p:nvGraphicFramePr>
        <p:xfrm>
          <a:off x="4008118" y="502920"/>
          <a:ext cx="7615857" cy="544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5985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8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B2BFDAE-6A1B-DBE5-CB68-71255DCAD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79119"/>
              </p:ext>
            </p:extLst>
          </p:nvPr>
        </p:nvGraphicFramePr>
        <p:xfrm>
          <a:off x="121921" y="736966"/>
          <a:ext cx="4876802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85023D-0925-9C6D-482B-DFF71C832EBA}"/>
              </a:ext>
            </a:extLst>
          </p:cNvPr>
          <p:cNvSpPr txBox="1"/>
          <p:nvPr/>
        </p:nvSpPr>
        <p:spPr>
          <a:xfrm>
            <a:off x="4084324" y="518161"/>
            <a:ext cx="7726676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Engagement with stakeholders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Ministry for Health officials, including members of the Advisory Council,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Ministries &amp; public sector entities officials,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NGOs,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associations,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 providers, academics,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governmental officially appointed bodies,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stakeholders,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expert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Interviews, written contributions &amp; focus groups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Thematic analysis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13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5967C-4AD1-6C42-C1EE-15CECA4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 dirty="0"/>
              <a:t>A review of the implementation of Sustainable Development Goal 2: Addressing pre-obesity and obesity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95B8-06A3-ACA0-04DA-47A34EC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8631-B7DE-4E22-8068-9B7C1681BCFC}" type="slidenum">
              <a:rPr lang="en-GB" smtClean="0"/>
              <a:t>9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D9BB2-2CA6-8772-B857-AC9FA46BDB94}"/>
              </a:ext>
            </a:extLst>
          </p:cNvPr>
          <p:cNvCxnSpPr>
            <a:cxnSpLocks/>
          </p:cNvCxnSpPr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B2BFDAE-6A1B-DBE5-CB68-71255DCAD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20065"/>
              </p:ext>
            </p:extLst>
          </p:nvPr>
        </p:nvGraphicFramePr>
        <p:xfrm>
          <a:off x="121921" y="736966"/>
          <a:ext cx="4876802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85023D-0925-9C6D-482B-DFF71C832EBA}"/>
              </a:ext>
            </a:extLst>
          </p:cNvPr>
          <p:cNvSpPr txBox="1"/>
          <p:nvPr/>
        </p:nvSpPr>
        <p:spPr>
          <a:xfrm>
            <a:off x="4495798" y="518161"/>
            <a:ext cx="731520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Sourcing and analysis of information relating to work undertaken by Government to address overweight: 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Minutes of the 2016-2021 Advisory Council meetings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Thematic analysis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Operational dynamics, areas of action, achieved output and factors influencing the work of the Council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regarding Strategy implementation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2012-2020 implementation period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89 areas for action</a:t>
            </a:r>
          </a:p>
          <a:p>
            <a:pPr algn="r" defTabSz="457200"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NAO opinion on the validity and comprehensiveness of the identified implemented actions and the assessment of implementation progress </a:t>
            </a:r>
          </a:p>
        </p:txBody>
      </p:sp>
    </p:spTree>
    <p:extLst>
      <p:ext uri="{BB962C8B-B14F-4D97-AF65-F5344CB8AC3E}">
        <p14:creationId xmlns:p14="http://schemas.microsoft.com/office/powerpoint/2010/main" val="21047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2423</Words>
  <Application>Microsoft Office PowerPoint</Application>
  <PresentationFormat>Widescreen</PresentationFormat>
  <Paragraphs>432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Mercieca Keith at NAO</dc:creator>
  <cp:lastModifiedBy>Mercieca Keith at NAO</cp:lastModifiedBy>
  <cp:revision>6</cp:revision>
  <dcterms:created xsi:type="dcterms:W3CDTF">2024-01-18T14:21:38Z</dcterms:created>
  <dcterms:modified xsi:type="dcterms:W3CDTF">2024-01-30T11:39:58Z</dcterms:modified>
</cp:coreProperties>
</file>