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8" r:id="rId2"/>
    <p:sldId id="259" r:id="rId3"/>
    <p:sldId id="260" r:id="rId4"/>
    <p:sldId id="268" r:id="rId5"/>
    <p:sldId id="261" r:id="rId6"/>
    <p:sldId id="269" r:id="rId7"/>
    <p:sldId id="262" r:id="rId8"/>
    <p:sldId id="270" r:id="rId9"/>
    <p:sldId id="263" r:id="rId10"/>
    <p:sldId id="271" r:id="rId11"/>
    <p:sldId id="264" r:id="rId12"/>
    <p:sldId id="272" r:id="rId13"/>
    <p:sldId id="265" r:id="rId14"/>
    <p:sldId id="273" r:id="rId15"/>
    <p:sldId id="274" r:id="rId16"/>
    <p:sldId id="266" r:id="rId17"/>
  </p:sldIdLst>
  <p:sldSz cx="12192000" cy="6858000"/>
  <p:notesSz cx="7102475" cy="897255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492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492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C564A9-78C2-4FB9-A5EB-D5F17E9B25B4}" type="datetimeFigureOut">
              <a:rPr lang="LID4096" smtClean="0"/>
              <a:t>01/26/2022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0425" y="1122363"/>
            <a:ext cx="5381625" cy="30273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318000"/>
            <a:ext cx="5683250" cy="3533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23288"/>
            <a:ext cx="3078163" cy="4492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523288"/>
            <a:ext cx="3078163" cy="4492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69A6BE-2A1E-4622-86AE-5B058FE75E5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96347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E3E2C-9455-4462-896F-FBDB3C9433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E7E5DB-5C81-4CD8-9031-671369437D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317FAE-34A9-4B4B-8A3F-448C39E60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FC26-05AF-44D7-9DED-80407104993E}" type="datetime1">
              <a:rPr lang="LID4096" smtClean="0"/>
              <a:t>01/26/2022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8348BC-8338-4BE2-8252-992348811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-1-</a:t>
            </a:r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2F3077-66FB-4B1D-885A-38644BB62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4708-3AEC-42B3-90D9-ACEAD16EAE1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165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ED89A-0EAB-4483-8373-AB4E4174B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DF5D36-BF6F-441B-8246-E2120B2D3C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FB880B-42D2-43F1-B83F-1F0FF7BBA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40E-3113-4ECF-8823-CE6BA75B36FE}" type="datetime1">
              <a:rPr lang="LID4096" smtClean="0"/>
              <a:t>01/26/2022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DE0108-3F03-4676-8C67-D81D098D5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-1-</a:t>
            </a:r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033552-EC2D-476B-AD47-F358578B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4708-3AEC-42B3-90D9-ACEAD16EAE1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365477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B93B6B-4B57-4CB6-8987-136C0ACF44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574ACD-60C2-446D-851E-75D6FC4027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783E35-9D26-4BA7-83DE-EF50621E5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1377-825F-4AF4-B4CF-E3F41D512CE3}" type="datetime1">
              <a:rPr lang="LID4096" smtClean="0"/>
              <a:t>01/26/2022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4F9B0A-F599-4D6D-9772-5D602A9AE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-1-</a:t>
            </a:r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535A7B-5597-4E88-B437-9BDC8A171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4708-3AEC-42B3-90D9-ACEAD16EAE1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06756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3629-0742-4261-A272-B75B803CC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2A7F4-41DA-472C-BD00-E3D0AFFF1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F5866C-43AB-4022-AD60-8BD31662D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96EC5-7597-4929-92EA-275BE3531006}" type="datetime1">
              <a:rPr lang="LID4096" smtClean="0"/>
              <a:t>01/26/2022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3932B5-5282-4A29-B701-E14BF2E54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-1-</a:t>
            </a:r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06348C-8287-4819-A9E6-03BF8187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4708-3AEC-42B3-90D9-ACEAD16EAE1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380801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07D15-6A0D-4DAD-83F5-C9B0BDC7A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22168D-3BB9-4FF0-A4D5-C9B0B4B0A8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01DBEA-39E5-49A2-B637-A85EA366E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E2675-B2CF-46FA-927F-18A1F23BCBF5}" type="datetime1">
              <a:rPr lang="LID4096" smtClean="0"/>
              <a:t>01/26/2022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269CE9-75E5-40BA-984E-475104060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-1-</a:t>
            </a:r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AAE71-31FD-4B11-9E55-D6E5DF75C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4708-3AEC-42B3-90D9-ACEAD16EAE1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413814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36173-3AD2-44A7-84C9-2B1E7DA98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429BF-3BDB-47B1-B708-D1C002E22A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F5998-30C8-4357-ADDF-7FF1DAC9DD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E59289-535E-4BBA-92BA-6116156A3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728B-B91F-42E8-A020-D86A6D792F7E}" type="datetime1">
              <a:rPr lang="LID4096" smtClean="0"/>
              <a:t>01/26/2022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E4AE54-3685-4388-8C7A-2D77CC7D8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-1-</a:t>
            </a:r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42CBEC-6E3A-468D-AC6F-68C44BC39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4708-3AEC-42B3-90D9-ACEAD16EAE1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85878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F837F-87B4-469D-A92E-B03F7CF78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858D55-72FE-4042-828A-34C416B49A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F84F49-6551-48FE-9229-E42853CEA5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3E9129-1606-4CFF-927A-60AA0FF0B6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8A2D08-5FD2-4DEF-BE75-EF4EA1397A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36DBB2-6DCF-40C5-9D93-9F0DE1070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23A7D-4211-41A6-A2FB-AFA70FE8E9FD}" type="datetime1">
              <a:rPr lang="LID4096" smtClean="0"/>
              <a:t>01/26/2022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A9C41E-3780-4634-BD8B-7E499FB5E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-1-</a:t>
            </a:r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C45539-E29B-4F62-944A-77671A75E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4708-3AEC-42B3-90D9-ACEAD16EAE1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41245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54D3B-0F1C-451E-AE5C-3EA0C832C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B30E97-73EC-4C1C-B9FF-87845E827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DED7-2E05-4ED7-9343-1B8B30096DF8}" type="datetime1">
              <a:rPr lang="LID4096" smtClean="0"/>
              <a:t>01/26/2022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8F7936-F8C9-4C8F-848B-BB19BB437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-1-</a:t>
            </a:r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3B6355-8B5D-42FD-82FF-9568D4049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4708-3AEC-42B3-90D9-ACEAD16EAE1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54047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35E9B9-A9D7-4C94-9A08-698ED2BC5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86584-3461-4DDA-A18D-BB0A41F04DF6}" type="datetime1">
              <a:rPr lang="LID4096" smtClean="0"/>
              <a:t>01/26/2022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BB304A-D74D-42EF-B8D7-3C370A077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-1-</a:t>
            </a:r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FF8EE5-283D-4305-86AB-53491626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4708-3AEC-42B3-90D9-ACEAD16EAE1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773309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518AA-0A4F-4C87-ABE2-1591F3C7F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3C21A5-84E7-4170-A112-2F632E0B1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AC0D1F-370D-4BCD-A786-00E182AA2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DC6213-ECC8-4EE2-AB42-7EB451C52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64F26-25F7-4CFE-9799-77FDFD7C2C1D}" type="datetime1">
              <a:rPr lang="LID4096" smtClean="0"/>
              <a:t>01/26/2022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FE4AFE-9542-4E24-8FEE-1724A7828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-1-</a:t>
            </a:r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33EBB5-E816-489F-BAD6-82351327B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4708-3AEC-42B3-90D9-ACEAD16EAE1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508906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1E610-BA69-4DFD-A7CF-80F5DBCCB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D5BF2F-AE66-4273-B285-AC29EE83CE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AEF70A-E24E-43C6-99B8-12B1D62F49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625E43-50C2-4A75-B27A-A627C7E32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28AB-18FC-4769-B216-C7028D7421FB}" type="datetime1">
              <a:rPr lang="LID4096" smtClean="0"/>
              <a:t>01/26/2022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01014C-87CB-4855-93AD-8B6875B6C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-1-</a:t>
            </a:r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2E8C85-2CB1-4194-BDCB-90C7C4835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4708-3AEC-42B3-90D9-ACEAD16EAE1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44215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539FF9-7105-4FA5-9CCD-AE51CD400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BF04C7-614E-46E1-85F4-E6E77DD13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9A93C-301A-4121-9D71-5DA1D3D5CE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3E9ED-EAF1-458E-A5F2-5CB3B13C1EF0}" type="datetime1">
              <a:rPr lang="LID4096" smtClean="0"/>
              <a:t>01/26/2022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1E317B-1C36-4E10-BFCB-FF45BFC8AE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-1-</a:t>
            </a:r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5DC51D-D89C-40E1-B4C0-2E9C3E8449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34708-3AEC-42B3-90D9-ACEAD16EAE1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72595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31EC133-CBDB-4EBA-BDC3-6A1DC08572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91052"/>
            <a:ext cx="10157178" cy="387454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E8283-F493-46D8-9608-79AC67BF0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25333"/>
            <a:ext cx="10515600" cy="2796458"/>
          </a:xfrm>
        </p:spPr>
        <p:txBody>
          <a:bodyPr/>
          <a:lstStyle/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sz="3200" b="1" dirty="0"/>
          </a:p>
          <a:p>
            <a:pPr marL="0" indent="0" algn="ctr">
              <a:buNone/>
            </a:pPr>
            <a:r>
              <a:rPr lang="en-GB" sz="3200" b="1" dirty="0"/>
              <a:t>VUCI GHAT-TFAL U </a:t>
            </a:r>
            <a:r>
              <a:rPr lang="en-GB" sz="3200" b="1"/>
              <a:t>ZGHAZAGH – MALTA</a:t>
            </a:r>
            <a:endParaRPr lang="en-GB" sz="3200" b="1" dirty="0"/>
          </a:p>
          <a:p>
            <a:pPr marL="0" indent="0" algn="ctr">
              <a:buNone/>
            </a:pPr>
            <a:r>
              <a:rPr lang="en-GB" sz="3200" b="1" dirty="0"/>
              <a:t>VOICE FOR CHILDREN AND YOUNG PEOPLE - MALTA</a:t>
            </a:r>
            <a:endParaRPr lang="LID4096" sz="3200" b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8C1DBD-FBAE-42CE-A561-EB122B944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4708-3AEC-42B3-90D9-ACEAD16EAE1D}" type="slidenum">
              <a:rPr lang="LID4096" smtClean="0"/>
              <a:t>1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09537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7D7AF-A410-4388-9C7C-96284B151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022" y="629003"/>
            <a:ext cx="10515600" cy="5760508"/>
          </a:xfrm>
        </p:spPr>
        <p:txBody>
          <a:bodyPr>
            <a:normAutofit lnSpcReduction="10000"/>
          </a:bodyPr>
          <a:lstStyle/>
          <a:p>
            <a:r>
              <a:rPr lang="en-GB" dirty="0" err="1"/>
              <a:t>Rispett</a:t>
            </a:r>
            <a:r>
              <a:rPr lang="en-GB" dirty="0"/>
              <a:t>, l-</a:t>
            </a:r>
            <a:r>
              <a:rPr lang="en-GB" dirty="0" err="1"/>
              <a:t>ewwel</a:t>
            </a:r>
            <a:r>
              <a:rPr lang="en-GB" dirty="0"/>
              <a:t> u </a:t>
            </a:r>
            <a:r>
              <a:rPr lang="en-GB" dirty="0" err="1"/>
              <a:t>qabel</a:t>
            </a:r>
            <a:r>
              <a:rPr lang="en-GB" dirty="0"/>
              <a:t> </a:t>
            </a:r>
            <a:r>
              <a:rPr lang="en-GB" dirty="0" err="1"/>
              <a:t>kollox</a:t>
            </a:r>
            <a:r>
              <a:rPr lang="en-GB" dirty="0"/>
              <a:t> </a:t>
            </a:r>
            <a:r>
              <a:rPr lang="en-GB" dirty="0" err="1"/>
              <a:t>lejn</a:t>
            </a:r>
            <a:r>
              <a:rPr lang="en-GB" dirty="0"/>
              <a:t> il-</a:t>
            </a:r>
            <a:r>
              <a:rPr lang="en-GB" dirty="0" err="1"/>
              <a:t>genituri</a:t>
            </a:r>
            <a:r>
              <a:rPr lang="en-GB" dirty="0"/>
              <a:t> </a:t>
            </a:r>
            <a:r>
              <a:rPr lang="en-GB" dirty="0" err="1"/>
              <a:t>taghhom</a:t>
            </a:r>
            <a:r>
              <a:rPr lang="en-GB" dirty="0"/>
              <a:t> u </a:t>
            </a:r>
            <a:r>
              <a:rPr lang="en-GB" dirty="0" err="1"/>
              <a:t>nfakkruhom</a:t>
            </a:r>
            <a:r>
              <a:rPr lang="en-GB" dirty="0"/>
              <a:t> li huma </a:t>
            </a:r>
            <a:r>
              <a:rPr lang="en-GB" dirty="0" err="1"/>
              <a:t>taz-zewg</a:t>
            </a:r>
            <a:r>
              <a:rPr lang="en-GB" dirty="0"/>
              <a:t> </a:t>
            </a:r>
            <a:r>
              <a:rPr lang="en-GB" dirty="0" err="1"/>
              <a:t>genituri</a:t>
            </a:r>
            <a:r>
              <a:rPr lang="en-GB" dirty="0"/>
              <a:t>.</a:t>
            </a:r>
          </a:p>
          <a:p>
            <a:r>
              <a:rPr lang="en-GB" dirty="0" err="1"/>
              <a:t>Rispett</a:t>
            </a:r>
            <a:r>
              <a:rPr lang="en-GB" dirty="0"/>
              <a:t> </a:t>
            </a:r>
            <a:r>
              <a:rPr lang="en-GB" dirty="0" err="1"/>
              <a:t>mhux</a:t>
            </a:r>
            <a:r>
              <a:rPr lang="en-GB" dirty="0"/>
              <a:t> </a:t>
            </a:r>
            <a:r>
              <a:rPr lang="en-GB" dirty="0" err="1"/>
              <a:t>biss</a:t>
            </a:r>
            <a:r>
              <a:rPr lang="en-GB" dirty="0"/>
              <a:t> </a:t>
            </a:r>
            <a:r>
              <a:rPr lang="en-GB" dirty="0" err="1"/>
              <a:t>lejn</a:t>
            </a:r>
            <a:r>
              <a:rPr lang="en-GB" dirty="0"/>
              <a:t> </a:t>
            </a:r>
            <a:r>
              <a:rPr lang="en-GB" dirty="0" err="1"/>
              <a:t>dawk</a:t>
            </a:r>
            <a:r>
              <a:rPr lang="en-GB" dirty="0"/>
              <a:t> </a:t>
            </a:r>
            <a:r>
              <a:rPr lang="en-GB" dirty="0" err="1"/>
              <a:t>akbar</a:t>
            </a:r>
            <a:r>
              <a:rPr lang="en-GB" dirty="0"/>
              <a:t> </a:t>
            </a:r>
            <a:r>
              <a:rPr lang="en-GB" dirty="0" err="1"/>
              <a:t>minnhom</a:t>
            </a:r>
            <a:r>
              <a:rPr lang="en-GB" dirty="0"/>
              <a:t> </a:t>
            </a:r>
            <a:r>
              <a:rPr lang="en-GB" dirty="0" err="1"/>
              <a:t>izda</a:t>
            </a:r>
            <a:r>
              <a:rPr lang="en-GB" dirty="0"/>
              <a:t> </a:t>
            </a:r>
            <a:r>
              <a:rPr lang="en-GB" dirty="0" err="1"/>
              <a:t>anke</a:t>
            </a:r>
            <a:r>
              <a:rPr lang="en-GB" dirty="0"/>
              <a:t> </a:t>
            </a:r>
            <a:r>
              <a:rPr lang="en-GB" dirty="0" err="1"/>
              <a:t>lejn</a:t>
            </a:r>
            <a:r>
              <a:rPr lang="en-GB" dirty="0"/>
              <a:t> </a:t>
            </a:r>
            <a:r>
              <a:rPr lang="en-GB" dirty="0" err="1"/>
              <a:t>dawk</a:t>
            </a:r>
            <a:r>
              <a:rPr lang="en-GB" dirty="0"/>
              <a:t> </a:t>
            </a:r>
            <a:r>
              <a:rPr lang="en-GB" dirty="0" err="1"/>
              <a:t>izghar</a:t>
            </a:r>
            <a:r>
              <a:rPr lang="en-GB" dirty="0"/>
              <a:t> </a:t>
            </a:r>
            <a:r>
              <a:rPr lang="en-GB" dirty="0" err="1"/>
              <a:t>minnhom</a:t>
            </a:r>
            <a:r>
              <a:rPr lang="en-GB" dirty="0"/>
              <a:t> (</a:t>
            </a:r>
            <a:r>
              <a:rPr lang="en-GB" dirty="0" err="1"/>
              <a:t>anke</a:t>
            </a:r>
            <a:r>
              <a:rPr lang="en-GB" dirty="0"/>
              <a:t> </a:t>
            </a:r>
            <a:r>
              <a:rPr lang="en-GB" dirty="0" err="1"/>
              <a:t>fl-istess</a:t>
            </a:r>
            <a:r>
              <a:rPr lang="en-GB" dirty="0"/>
              <a:t> </a:t>
            </a:r>
            <a:r>
              <a:rPr lang="en-GB" dirty="0" err="1"/>
              <a:t>grupp</a:t>
            </a:r>
            <a:r>
              <a:rPr lang="en-GB" dirty="0"/>
              <a:t>).</a:t>
            </a:r>
          </a:p>
          <a:p>
            <a:r>
              <a:rPr lang="en-GB" dirty="0" err="1"/>
              <a:t>Nippruvaw</a:t>
            </a:r>
            <a:r>
              <a:rPr lang="en-GB" dirty="0"/>
              <a:t> </a:t>
            </a:r>
            <a:r>
              <a:rPr lang="en-GB" dirty="0" err="1"/>
              <a:t>inrawmu</a:t>
            </a:r>
            <a:r>
              <a:rPr lang="en-GB" dirty="0"/>
              <a:t> </a:t>
            </a:r>
            <a:r>
              <a:rPr lang="en-GB" dirty="0" err="1"/>
              <a:t>fihom</a:t>
            </a:r>
            <a:r>
              <a:rPr lang="en-GB" dirty="0"/>
              <a:t> </a:t>
            </a:r>
            <a:r>
              <a:rPr lang="en-GB" dirty="0" err="1"/>
              <a:t>fiducja</a:t>
            </a:r>
            <a:r>
              <a:rPr lang="en-GB" dirty="0"/>
              <a:t> u </a:t>
            </a:r>
            <a:r>
              <a:rPr lang="en-GB" dirty="0" err="1"/>
              <a:t>mhabba</a:t>
            </a:r>
            <a:r>
              <a:rPr lang="en-GB" dirty="0"/>
              <a:t> </a:t>
            </a:r>
            <a:r>
              <a:rPr lang="en-GB" dirty="0" err="1"/>
              <a:t>lejn</a:t>
            </a:r>
            <a:r>
              <a:rPr lang="en-GB" dirty="0"/>
              <a:t> dak </a:t>
            </a:r>
            <a:r>
              <a:rPr lang="en-GB" dirty="0" err="1"/>
              <a:t>kollu</a:t>
            </a:r>
            <a:r>
              <a:rPr lang="en-GB" dirty="0"/>
              <a:t> li </a:t>
            </a:r>
            <a:r>
              <a:rPr lang="en-GB" dirty="0" err="1"/>
              <a:t>ghandna</a:t>
            </a:r>
            <a:r>
              <a:rPr lang="en-GB" dirty="0"/>
              <a:t> </a:t>
            </a:r>
            <a:r>
              <a:rPr lang="en-GB" dirty="0" err="1"/>
              <a:t>madwarna</a:t>
            </a:r>
            <a:r>
              <a:rPr lang="en-GB" dirty="0"/>
              <a:t>.</a:t>
            </a:r>
          </a:p>
          <a:p>
            <a:r>
              <a:rPr lang="en-GB" dirty="0" err="1"/>
              <a:t>Nitghallmu</a:t>
            </a:r>
            <a:r>
              <a:rPr lang="en-GB" dirty="0"/>
              <a:t> </a:t>
            </a:r>
            <a:r>
              <a:rPr lang="en-GB" dirty="0" err="1"/>
              <a:t>ahna</a:t>
            </a:r>
            <a:r>
              <a:rPr lang="en-GB" dirty="0"/>
              <a:t> </a:t>
            </a:r>
            <a:r>
              <a:rPr lang="en-GB" dirty="0" err="1"/>
              <a:t>stess</a:t>
            </a:r>
            <a:r>
              <a:rPr lang="en-GB" dirty="0"/>
              <a:t> </a:t>
            </a:r>
            <a:r>
              <a:rPr lang="en-GB" dirty="0" err="1"/>
              <a:t>minghandhom</a:t>
            </a:r>
            <a:r>
              <a:rPr lang="en-GB" dirty="0"/>
              <a:t>, </a:t>
            </a:r>
            <a:r>
              <a:rPr lang="en-GB" dirty="0" err="1"/>
              <a:t>nidhlu</a:t>
            </a:r>
            <a:r>
              <a:rPr lang="en-GB" dirty="0"/>
              <a:t> fid-</a:t>
            </a:r>
            <a:r>
              <a:rPr lang="en-GB" dirty="0" err="1"/>
              <a:t>dinja</a:t>
            </a:r>
            <a:r>
              <a:rPr lang="en-GB" dirty="0"/>
              <a:t> </a:t>
            </a:r>
            <a:r>
              <a:rPr lang="en-GB" dirty="0" err="1"/>
              <a:t>taghhom</a:t>
            </a:r>
            <a:r>
              <a:rPr lang="en-GB" dirty="0"/>
              <a:t> </a:t>
            </a:r>
            <a:r>
              <a:rPr lang="en-GB" dirty="0" err="1"/>
              <a:t>ahna</a:t>
            </a:r>
            <a:r>
              <a:rPr lang="en-GB" dirty="0"/>
              <a:t> u </a:t>
            </a:r>
            <a:r>
              <a:rPr lang="en-GB" dirty="0" err="1"/>
              <a:t>mhux</a:t>
            </a:r>
            <a:r>
              <a:rPr lang="en-GB" dirty="0"/>
              <a:t> </a:t>
            </a:r>
            <a:r>
              <a:rPr lang="en-GB" dirty="0" err="1"/>
              <a:t>nippretendu</a:t>
            </a:r>
            <a:r>
              <a:rPr lang="en-GB" dirty="0"/>
              <a:t> li </a:t>
            </a:r>
            <a:r>
              <a:rPr lang="en-GB" dirty="0" err="1"/>
              <a:t>ghandhom</a:t>
            </a:r>
            <a:r>
              <a:rPr lang="en-GB" dirty="0"/>
              <a:t> </a:t>
            </a:r>
            <a:r>
              <a:rPr lang="en-GB" dirty="0" err="1"/>
              <a:t>ikunu</a:t>
            </a:r>
            <a:r>
              <a:rPr lang="en-GB" dirty="0"/>
              <a:t> huma li </a:t>
            </a:r>
            <a:r>
              <a:rPr lang="en-GB" dirty="0" err="1"/>
              <a:t>jidhlu</a:t>
            </a:r>
            <a:r>
              <a:rPr lang="en-GB" dirty="0"/>
              <a:t> </a:t>
            </a:r>
            <a:r>
              <a:rPr lang="en-GB" dirty="0" err="1"/>
              <a:t>f’taghna</a:t>
            </a:r>
            <a:r>
              <a:rPr lang="en-GB" dirty="0"/>
              <a:t>.</a:t>
            </a:r>
          </a:p>
          <a:p>
            <a:r>
              <a:rPr lang="en-GB" dirty="0"/>
              <a:t>It-</a:t>
            </a:r>
            <a:r>
              <a:rPr lang="en-GB" dirty="0" err="1"/>
              <a:t>tfal</a:t>
            </a:r>
            <a:r>
              <a:rPr lang="en-GB" dirty="0"/>
              <a:t> </a:t>
            </a:r>
            <a:r>
              <a:rPr lang="en-GB" dirty="0" err="1"/>
              <a:t>jistghu</a:t>
            </a:r>
            <a:r>
              <a:rPr lang="en-GB" dirty="0"/>
              <a:t> </a:t>
            </a:r>
            <a:r>
              <a:rPr lang="en-GB" dirty="0" err="1"/>
              <a:t>jaslu</a:t>
            </a:r>
            <a:r>
              <a:rPr lang="en-GB" dirty="0"/>
              <a:t> </a:t>
            </a:r>
            <a:r>
              <a:rPr lang="en-GB" dirty="0" err="1"/>
              <a:t>safejn</a:t>
            </a:r>
            <a:r>
              <a:rPr lang="en-GB" dirty="0"/>
              <a:t> </a:t>
            </a:r>
            <a:r>
              <a:rPr lang="en-GB" dirty="0" err="1"/>
              <a:t>jistghu</a:t>
            </a:r>
            <a:r>
              <a:rPr lang="en-GB" dirty="0"/>
              <a:t> </a:t>
            </a:r>
            <a:r>
              <a:rPr lang="en-GB" dirty="0" err="1"/>
              <a:t>jaslu</a:t>
            </a:r>
            <a:r>
              <a:rPr lang="en-GB" dirty="0"/>
              <a:t>, ma </a:t>
            </a:r>
            <a:r>
              <a:rPr lang="en-GB" dirty="0" err="1"/>
              <a:t>nippretendux</a:t>
            </a:r>
            <a:r>
              <a:rPr lang="en-GB" dirty="0"/>
              <a:t> </a:t>
            </a:r>
            <a:r>
              <a:rPr lang="en-GB" dirty="0" err="1"/>
              <a:t>iz-zejjed</a:t>
            </a:r>
            <a:r>
              <a:rPr lang="en-GB" dirty="0"/>
              <a:t> </a:t>
            </a:r>
            <a:r>
              <a:rPr lang="en-GB" dirty="0" err="1"/>
              <a:t>minnhom</a:t>
            </a:r>
            <a:r>
              <a:rPr lang="en-GB" dirty="0"/>
              <a:t> – din </a:t>
            </a:r>
            <a:r>
              <a:rPr lang="en-GB" dirty="0" err="1"/>
              <a:t>edukazzjoni</a:t>
            </a:r>
            <a:r>
              <a:rPr lang="en-GB" dirty="0"/>
              <a:t> </a:t>
            </a:r>
            <a:r>
              <a:rPr lang="en-GB" dirty="0" err="1"/>
              <a:t>nformali</a:t>
            </a:r>
            <a:r>
              <a:rPr lang="en-GB" dirty="0"/>
              <a:t> </a:t>
            </a:r>
            <a:r>
              <a:rPr lang="en-GB" dirty="0" err="1"/>
              <a:t>wkoll</a:t>
            </a:r>
            <a:r>
              <a:rPr lang="en-GB" dirty="0"/>
              <a:t>, </a:t>
            </a:r>
            <a:r>
              <a:rPr lang="en-GB" dirty="0" err="1"/>
              <a:t>nkunu</a:t>
            </a:r>
            <a:r>
              <a:rPr lang="en-GB" dirty="0"/>
              <a:t> </a:t>
            </a:r>
            <a:r>
              <a:rPr lang="en-GB" dirty="0" err="1"/>
              <a:t>f’pozizzjoni</a:t>
            </a:r>
            <a:r>
              <a:rPr lang="en-GB" dirty="0"/>
              <a:t> li </a:t>
            </a:r>
            <a:r>
              <a:rPr lang="en-GB" dirty="0" err="1"/>
              <a:t>ngharfu</a:t>
            </a:r>
            <a:r>
              <a:rPr lang="en-GB" dirty="0"/>
              <a:t> </a:t>
            </a:r>
            <a:r>
              <a:rPr lang="en-GB" dirty="0" err="1"/>
              <a:t>x’hilijiet</a:t>
            </a:r>
            <a:r>
              <a:rPr lang="en-GB" dirty="0"/>
              <a:t> </a:t>
            </a:r>
            <a:r>
              <a:rPr lang="en-GB" dirty="0" err="1"/>
              <a:t>ghandhom</a:t>
            </a:r>
            <a:r>
              <a:rPr lang="en-GB" dirty="0"/>
              <a:t>.</a:t>
            </a:r>
          </a:p>
          <a:p>
            <a:r>
              <a:rPr lang="en-GB" dirty="0" err="1"/>
              <a:t>Nuruhom</a:t>
            </a:r>
            <a:r>
              <a:rPr lang="en-GB" dirty="0"/>
              <a:t> </a:t>
            </a:r>
            <a:r>
              <a:rPr lang="en-GB" dirty="0" err="1"/>
              <a:t>kemm</a:t>
            </a:r>
            <a:r>
              <a:rPr lang="en-GB" dirty="0"/>
              <a:t> hi </a:t>
            </a:r>
            <a:r>
              <a:rPr lang="en-GB" dirty="0" err="1"/>
              <a:t>sabiha</a:t>
            </a:r>
            <a:r>
              <a:rPr lang="en-GB" dirty="0"/>
              <a:t> l-</a:t>
            </a:r>
            <a:r>
              <a:rPr lang="en-GB" dirty="0" err="1"/>
              <a:t>hajja</a:t>
            </a:r>
            <a:r>
              <a:rPr lang="en-GB" dirty="0"/>
              <a:t>, </a:t>
            </a:r>
            <a:r>
              <a:rPr lang="en-GB" dirty="0" err="1"/>
              <a:t>jekk</a:t>
            </a:r>
            <a:r>
              <a:rPr lang="en-GB" dirty="0"/>
              <a:t> u meta </a:t>
            </a:r>
            <a:r>
              <a:rPr lang="en-GB" dirty="0" err="1"/>
              <a:t>nitghalmu</a:t>
            </a:r>
            <a:r>
              <a:rPr lang="en-GB" dirty="0"/>
              <a:t> </a:t>
            </a:r>
            <a:r>
              <a:rPr lang="en-GB" dirty="0" err="1"/>
              <a:t>nghixu</a:t>
            </a:r>
            <a:r>
              <a:rPr lang="en-GB" dirty="0"/>
              <a:t> </a:t>
            </a:r>
            <a:r>
              <a:rPr lang="en-GB" dirty="0" err="1"/>
              <a:t>fiha</a:t>
            </a:r>
            <a:r>
              <a:rPr lang="en-GB" dirty="0"/>
              <a:t>.</a:t>
            </a:r>
          </a:p>
          <a:p>
            <a:r>
              <a:rPr lang="en-GB" dirty="0"/>
              <a:t>U </a:t>
            </a:r>
            <a:r>
              <a:rPr lang="en-GB" dirty="0" err="1"/>
              <a:t>nafu</a:t>
            </a:r>
            <a:r>
              <a:rPr lang="en-GB" dirty="0"/>
              <a:t> li ser </a:t>
            </a:r>
            <a:r>
              <a:rPr lang="en-GB" dirty="0" err="1"/>
              <a:t>ikun</a:t>
            </a:r>
            <a:r>
              <a:rPr lang="en-GB" dirty="0"/>
              <a:t> </a:t>
            </a:r>
            <a:r>
              <a:rPr lang="en-GB" dirty="0" err="1"/>
              <a:t>hemm</a:t>
            </a:r>
            <a:r>
              <a:rPr lang="en-GB" dirty="0"/>
              <a:t> </a:t>
            </a:r>
            <a:r>
              <a:rPr lang="en-GB" dirty="0" err="1"/>
              <a:t>affarijiet</a:t>
            </a:r>
            <a:r>
              <a:rPr lang="en-GB" dirty="0"/>
              <a:t> </a:t>
            </a:r>
            <a:r>
              <a:rPr lang="en-GB" dirty="0" err="1"/>
              <a:t>ohra</a:t>
            </a:r>
            <a:r>
              <a:rPr lang="en-GB" dirty="0"/>
              <a:t> li ser </a:t>
            </a:r>
            <a:r>
              <a:rPr lang="en-GB" dirty="0" err="1"/>
              <a:t>naffaccaw</a:t>
            </a:r>
            <a:r>
              <a:rPr lang="en-GB" dirty="0"/>
              <a:t> </a:t>
            </a:r>
            <a:r>
              <a:rPr lang="en-GB" dirty="0" err="1"/>
              <a:t>ruhhna</a:t>
            </a:r>
            <a:r>
              <a:rPr lang="en-GB" dirty="0"/>
              <a:t> </a:t>
            </a:r>
            <a:r>
              <a:rPr lang="en-GB" dirty="0" err="1"/>
              <a:t>maghhom</a:t>
            </a:r>
            <a:r>
              <a:rPr lang="en-GB" dirty="0"/>
              <a:t> </a:t>
            </a:r>
            <a:r>
              <a:rPr lang="en-GB" dirty="0" err="1"/>
              <a:t>imma</a:t>
            </a:r>
            <a:r>
              <a:rPr lang="en-GB" dirty="0"/>
              <a:t> se </a:t>
            </a:r>
            <a:r>
              <a:rPr lang="en-GB" dirty="0" err="1"/>
              <a:t>nghamlu</a:t>
            </a:r>
            <a:r>
              <a:rPr lang="en-GB" dirty="0"/>
              <a:t> minn </a:t>
            </a:r>
            <a:r>
              <a:rPr lang="en-GB" dirty="0" err="1"/>
              <a:t>kollox</a:t>
            </a:r>
            <a:r>
              <a:rPr lang="en-GB" dirty="0"/>
              <a:t> </a:t>
            </a:r>
            <a:r>
              <a:rPr lang="en-GB" dirty="0" err="1"/>
              <a:t>ghal</a:t>
            </a:r>
            <a:r>
              <a:rPr lang="en-GB" dirty="0"/>
              <a:t> gid tat-</a:t>
            </a:r>
            <a:r>
              <a:rPr lang="en-GB" dirty="0" err="1"/>
              <a:t>tfal</a:t>
            </a:r>
            <a:r>
              <a:rPr lang="en-GB" dirty="0"/>
              <a:t>.</a:t>
            </a:r>
          </a:p>
          <a:p>
            <a:endParaRPr lang="LID4096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F487F4-7891-400C-BE72-314A8C5C7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4708-3AEC-42B3-90D9-ACEAD16EAE1D}" type="slidenum">
              <a:rPr lang="LID4096" smtClean="0"/>
              <a:t>10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302340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72178-853E-4434-B732-6DFC6E2943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8999"/>
            <a:ext cx="10515600" cy="3208868"/>
          </a:xfrm>
        </p:spPr>
        <p:txBody>
          <a:bodyPr>
            <a:normAutofit fontScale="92500" lnSpcReduction="10000"/>
          </a:bodyPr>
          <a:lstStyle/>
          <a:p>
            <a:r>
              <a:rPr lang="en-GB" b="1" u="sng" dirty="0"/>
              <a:t>FEJN NIXTIEQU NWASSLU B’ DIN L-N.G.O.</a:t>
            </a:r>
          </a:p>
          <a:p>
            <a:r>
              <a:rPr lang="en-GB" dirty="0"/>
              <a:t>Il-holm hu </a:t>
            </a:r>
            <a:r>
              <a:rPr lang="en-GB" dirty="0" err="1"/>
              <a:t>sabih</a:t>
            </a:r>
            <a:r>
              <a:rPr lang="en-GB" dirty="0"/>
              <a:t>, </a:t>
            </a:r>
            <a:r>
              <a:rPr lang="en-GB" dirty="0" err="1"/>
              <a:t>imma</a:t>
            </a:r>
            <a:r>
              <a:rPr lang="en-GB" dirty="0"/>
              <a:t> </a:t>
            </a:r>
            <a:r>
              <a:rPr lang="en-GB" dirty="0" err="1"/>
              <a:t>bil</a:t>
            </a:r>
            <a:r>
              <a:rPr lang="en-GB" dirty="0"/>
              <a:t>-holm </a:t>
            </a:r>
            <a:r>
              <a:rPr lang="en-GB" dirty="0" err="1"/>
              <a:t>biss</a:t>
            </a:r>
            <a:r>
              <a:rPr lang="en-GB" dirty="0"/>
              <a:t> ma </a:t>
            </a:r>
            <a:r>
              <a:rPr lang="en-GB" dirty="0" err="1"/>
              <a:t>jsirux</a:t>
            </a:r>
            <a:r>
              <a:rPr lang="en-GB" dirty="0"/>
              <a:t> </a:t>
            </a:r>
            <a:r>
              <a:rPr lang="en-GB" dirty="0" err="1"/>
              <a:t>progetti</a:t>
            </a:r>
            <a:r>
              <a:rPr lang="en-GB" dirty="0"/>
              <a:t> li </a:t>
            </a:r>
            <a:r>
              <a:rPr lang="en-GB" dirty="0" err="1"/>
              <a:t>fl-ahhar</a:t>
            </a:r>
            <a:r>
              <a:rPr lang="en-GB" dirty="0"/>
              <a:t> mill-</a:t>
            </a:r>
            <a:r>
              <a:rPr lang="en-GB" dirty="0" err="1"/>
              <a:t>ahhar</a:t>
            </a:r>
            <a:r>
              <a:rPr lang="en-GB" dirty="0"/>
              <a:t> </a:t>
            </a:r>
            <a:r>
              <a:rPr lang="en-GB" dirty="0" err="1"/>
              <a:t>ghandhom</a:t>
            </a:r>
            <a:r>
              <a:rPr lang="en-GB" dirty="0"/>
              <a:t> </a:t>
            </a:r>
            <a:r>
              <a:rPr lang="en-GB" dirty="0" err="1"/>
              <a:t>iwasslu</a:t>
            </a:r>
            <a:r>
              <a:rPr lang="en-GB" dirty="0"/>
              <a:t> </a:t>
            </a:r>
            <a:r>
              <a:rPr lang="en-GB" dirty="0" err="1"/>
              <a:t>ghas</a:t>
            </a:r>
            <a:r>
              <a:rPr lang="en-GB" dirty="0"/>
              <a:t>-success.</a:t>
            </a:r>
          </a:p>
          <a:p>
            <a:r>
              <a:rPr lang="en-GB" dirty="0" err="1"/>
              <a:t>Hafna</a:t>
            </a:r>
            <a:r>
              <a:rPr lang="en-GB" dirty="0"/>
              <a:t> minn dan li </a:t>
            </a:r>
            <a:r>
              <a:rPr lang="en-GB" dirty="0" err="1"/>
              <a:t>ghidna</a:t>
            </a:r>
            <a:r>
              <a:rPr lang="en-GB" dirty="0"/>
              <a:t>, </a:t>
            </a:r>
            <a:r>
              <a:rPr lang="en-GB" dirty="0" err="1"/>
              <a:t>lesti</a:t>
            </a:r>
            <a:r>
              <a:rPr lang="en-GB" dirty="0"/>
              <a:t> </a:t>
            </a:r>
            <a:r>
              <a:rPr lang="en-GB" dirty="0" err="1"/>
              <a:t>akkost</a:t>
            </a:r>
            <a:r>
              <a:rPr lang="en-GB" dirty="0"/>
              <a:t> ta’ </a:t>
            </a:r>
            <a:r>
              <a:rPr lang="en-GB" dirty="0" err="1"/>
              <a:t>kollox</a:t>
            </a:r>
            <a:r>
              <a:rPr lang="en-GB" dirty="0"/>
              <a:t> </a:t>
            </a:r>
            <a:r>
              <a:rPr lang="en-GB" dirty="0" err="1"/>
              <a:t>naghmluh</a:t>
            </a:r>
            <a:r>
              <a:rPr lang="en-GB" dirty="0"/>
              <a:t>.</a:t>
            </a:r>
          </a:p>
          <a:p>
            <a:r>
              <a:rPr lang="en-GB" dirty="0"/>
              <a:t>It-</a:t>
            </a:r>
            <a:r>
              <a:rPr lang="en-GB" dirty="0" err="1"/>
              <a:t>tfal</a:t>
            </a:r>
            <a:r>
              <a:rPr lang="en-GB" dirty="0"/>
              <a:t> – </a:t>
            </a:r>
            <a:r>
              <a:rPr lang="en-GB" dirty="0" err="1"/>
              <a:t>f’dan</a:t>
            </a:r>
            <a:r>
              <a:rPr lang="en-GB" dirty="0"/>
              <a:t> il-</a:t>
            </a:r>
            <a:r>
              <a:rPr lang="en-GB" dirty="0" err="1"/>
              <a:t>kaz</a:t>
            </a:r>
            <a:r>
              <a:rPr lang="en-GB" dirty="0"/>
              <a:t> </a:t>
            </a:r>
            <a:r>
              <a:rPr lang="en-GB" dirty="0" err="1"/>
              <a:t>mhux</a:t>
            </a:r>
            <a:r>
              <a:rPr lang="en-GB" dirty="0"/>
              <a:t> </a:t>
            </a:r>
            <a:r>
              <a:rPr lang="en-GB" dirty="0" err="1"/>
              <a:t>taghna</a:t>
            </a:r>
            <a:r>
              <a:rPr lang="en-GB" dirty="0"/>
              <a:t>, </a:t>
            </a:r>
            <a:r>
              <a:rPr lang="en-GB" dirty="0" err="1"/>
              <a:t>ghax</a:t>
            </a:r>
            <a:r>
              <a:rPr lang="en-GB" dirty="0"/>
              <a:t> </a:t>
            </a:r>
            <a:r>
              <a:rPr lang="en-GB" dirty="0" err="1"/>
              <a:t>taghna</a:t>
            </a:r>
            <a:r>
              <a:rPr lang="en-GB" dirty="0"/>
              <a:t> </a:t>
            </a:r>
            <a:r>
              <a:rPr lang="en-GB" dirty="0" err="1"/>
              <a:t>issa</a:t>
            </a:r>
            <a:r>
              <a:rPr lang="en-GB" dirty="0"/>
              <a:t> </a:t>
            </a:r>
            <a:r>
              <a:rPr lang="en-GB" dirty="0" err="1"/>
              <a:t>kibru</a:t>
            </a:r>
            <a:r>
              <a:rPr lang="en-GB" dirty="0"/>
              <a:t> u </a:t>
            </a:r>
            <a:r>
              <a:rPr lang="en-GB" dirty="0" err="1"/>
              <a:t>m’ghadhomx</a:t>
            </a:r>
            <a:r>
              <a:rPr lang="en-GB" dirty="0"/>
              <a:t> </a:t>
            </a:r>
            <a:r>
              <a:rPr lang="en-GB" dirty="0" err="1"/>
              <a:t>zghazagh</a:t>
            </a:r>
            <a:r>
              <a:rPr lang="en-GB" dirty="0"/>
              <a:t> – </a:t>
            </a:r>
            <a:r>
              <a:rPr lang="en-GB" dirty="0" err="1"/>
              <a:t>ghandhom</a:t>
            </a:r>
            <a:r>
              <a:rPr lang="en-GB" dirty="0"/>
              <a:t> </a:t>
            </a:r>
            <a:r>
              <a:rPr lang="en-GB" dirty="0" err="1"/>
              <a:t>dritt</a:t>
            </a:r>
            <a:r>
              <a:rPr lang="en-GB" dirty="0"/>
              <a:t> </a:t>
            </a:r>
            <a:r>
              <a:rPr lang="en-GB" dirty="0" err="1"/>
              <a:t>ghal-vuci</a:t>
            </a:r>
            <a:r>
              <a:rPr lang="en-GB" dirty="0"/>
              <a:t> u </a:t>
            </a:r>
            <a:r>
              <a:rPr lang="en-GB" dirty="0" err="1"/>
              <a:t>jekk</a:t>
            </a:r>
            <a:r>
              <a:rPr lang="en-GB" dirty="0"/>
              <a:t> dan id-</a:t>
            </a:r>
            <a:r>
              <a:rPr lang="en-GB" dirty="0" err="1"/>
              <a:t>dritt</a:t>
            </a:r>
            <a:r>
              <a:rPr lang="en-GB" dirty="0"/>
              <a:t> ma </a:t>
            </a:r>
            <a:r>
              <a:rPr lang="en-GB" dirty="0" err="1"/>
              <a:t>naghtulhomx</a:t>
            </a:r>
            <a:r>
              <a:rPr lang="en-GB" dirty="0"/>
              <a:t> </a:t>
            </a:r>
            <a:r>
              <a:rPr lang="en-GB" dirty="0" err="1"/>
              <a:t>ikun</a:t>
            </a:r>
            <a:r>
              <a:rPr lang="en-GB" dirty="0"/>
              <a:t> </a:t>
            </a:r>
            <a:r>
              <a:rPr lang="en-GB" dirty="0" err="1"/>
              <a:t>ahna</a:t>
            </a:r>
            <a:r>
              <a:rPr lang="en-GB" dirty="0"/>
              <a:t> </a:t>
            </a:r>
            <a:r>
              <a:rPr lang="en-GB" dirty="0" err="1"/>
              <a:t>stess</a:t>
            </a:r>
            <a:r>
              <a:rPr lang="en-GB" dirty="0"/>
              <a:t> li </a:t>
            </a:r>
            <a:r>
              <a:rPr lang="en-GB" dirty="0" err="1"/>
              <a:t>qed</a:t>
            </a:r>
            <a:r>
              <a:rPr lang="en-GB" dirty="0"/>
              <a:t> </a:t>
            </a:r>
            <a:r>
              <a:rPr lang="en-GB" dirty="0" err="1"/>
              <a:t>nikssru</a:t>
            </a:r>
            <a:r>
              <a:rPr lang="en-GB" dirty="0"/>
              <a:t> d-</a:t>
            </a:r>
            <a:r>
              <a:rPr lang="en-GB" dirty="0" err="1"/>
              <a:t>drittijiet</a:t>
            </a:r>
            <a:r>
              <a:rPr lang="en-GB" dirty="0"/>
              <a:t> tat-</a:t>
            </a:r>
            <a:r>
              <a:rPr lang="en-GB" dirty="0" err="1"/>
              <a:t>tfal</a:t>
            </a:r>
            <a:r>
              <a:rPr lang="en-GB" dirty="0"/>
              <a:t> Maltin, </a:t>
            </a:r>
            <a:r>
              <a:rPr lang="en-GB" dirty="0" err="1"/>
              <a:t>Ghawdxin</a:t>
            </a:r>
            <a:r>
              <a:rPr lang="en-GB" dirty="0"/>
              <a:t> u </a:t>
            </a:r>
            <a:r>
              <a:rPr lang="en-GB" dirty="0" err="1"/>
              <a:t>tfal</a:t>
            </a:r>
            <a:r>
              <a:rPr lang="en-GB" dirty="0"/>
              <a:t> minn </a:t>
            </a:r>
            <a:r>
              <a:rPr lang="en-GB" dirty="0" err="1"/>
              <a:t>kullimkien</a:t>
            </a:r>
            <a:r>
              <a:rPr lang="en-GB" dirty="0"/>
              <a:t>, mat-</a:t>
            </a:r>
            <a:r>
              <a:rPr lang="en-GB" dirty="0" err="1"/>
              <a:t>tfal</a:t>
            </a:r>
            <a:r>
              <a:rPr lang="en-GB" dirty="0"/>
              <a:t> </a:t>
            </a:r>
            <a:r>
              <a:rPr lang="en-GB" dirty="0" err="1"/>
              <a:t>qed</a:t>
            </a:r>
            <a:r>
              <a:rPr lang="en-GB" dirty="0"/>
              <a:t> </a:t>
            </a:r>
            <a:r>
              <a:rPr lang="en-GB" dirty="0" err="1"/>
              <a:t>ovvjament</a:t>
            </a:r>
            <a:r>
              <a:rPr lang="en-GB" dirty="0"/>
              <a:t> </a:t>
            </a:r>
            <a:r>
              <a:rPr lang="en-GB" dirty="0" err="1"/>
              <a:t>ninkludu</a:t>
            </a:r>
            <a:r>
              <a:rPr lang="en-GB" dirty="0"/>
              <a:t> z-</a:t>
            </a:r>
            <a:r>
              <a:rPr lang="en-GB" dirty="0" err="1"/>
              <a:t>zghazagh</a:t>
            </a:r>
            <a:r>
              <a:rPr lang="en-GB" dirty="0"/>
              <a:t>.</a:t>
            </a:r>
            <a:endParaRPr lang="LID4096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4D799D-3A22-496C-A9FA-019791FFE4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577325"/>
            <a:ext cx="3542083" cy="2316681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DDD9B9-6BA0-4E2C-9E1C-BF5508B82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4708-3AEC-42B3-90D9-ACEAD16EAE1D}" type="slidenum">
              <a:rPr lang="LID4096" smtClean="0"/>
              <a:t>11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2118309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94062-1245-4332-A623-C0423337E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1556"/>
            <a:ext cx="10515600" cy="5725407"/>
          </a:xfrm>
        </p:spPr>
        <p:txBody>
          <a:bodyPr>
            <a:normAutofit lnSpcReduction="10000"/>
          </a:bodyPr>
          <a:lstStyle/>
          <a:p>
            <a:r>
              <a:rPr lang="en-GB" dirty="0"/>
              <a:t>Ser </a:t>
            </a:r>
            <a:r>
              <a:rPr lang="en-GB" dirty="0" err="1"/>
              <a:t>ikunu</a:t>
            </a:r>
            <a:r>
              <a:rPr lang="en-GB" dirty="0"/>
              <a:t> l-</a:t>
            </a:r>
            <a:r>
              <a:rPr lang="en-GB" dirty="0" err="1"/>
              <a:t>istess</a:t>
            </a:r>
            <a:r>
              <a:rPr lang="en-GB" dirty="0"/>
              <a:t> </a:t>
            </a:r>
            <a:r>
              <a:rPr lang="en-GB" dirty="0" err="1"/>
              <a:t>zghazagh</a:t>
            </a:r>
            <a:r>
              <a:rPr lang="en-GB" dirty="0"/>
              <a:t> li </a:t>
            </a:r>
            <a:r>
              <a:rPr lang="en-GB" dirty="0" err="1"/>
              <a:t>ghada</a:t>
            </a:r>
            <a:r>
              <a:rPr lang="en-GB" dirty="0"/>
              <a:t> </a:t>
            </a:r>
            <a:r>
              <a:rPr lang="en-GB" dirty="0" err="1"/>
              <a:t>pitt</a:t>
            </a:r>
            <a:r>
              <a:rPr lang="en-GB" dirty="0"/>
              <a:t> </a:t>
            </a:r>
            <a:r>
              <a:rPr lang="en-GB" dirty="0" err="1"/>
              <a:t>ghada</a:t>
            </a:r>
            <a:r>
              <a:rPr lang="en-GB" dirty="0"/>
              <a:t> ser </a:t>
            </a:r>
            <a:r>
              <a:rPr lang="en-GB" dirty="0" err="1"/>
              <a:t>imexxi</a:t>
            </a:r>
            <a:r>
              <a:rPr lang="en-GB" dirty="0"/>
              <a:t> din l-N.G.O. u </a:t>
            </a:r>
            <a:r>
              <a:rPr lang="en-GB" dirty="0" err="1"/>
              <a:t>ghaldaqstant</a:t>
            </a:r>
            <a:r>
              <a:rPr lang="en-GB" dirty="0"/>
              <a:t> </a:t>
            </a:r>
            <a:r>
              <a:rPr lang="en-GB" dirty="0" err="1"/>
              <a:t>hemm</a:t>
            </a:r>
            <a:r>
              <a:rPr lang="en-GB" dirty="0"/>
              <a:t> </a:t>
            </a:r>
            <a:r>
              <a:rPr lang="en-GB" dirty="0" err="1"/>
              <a:t>bzonn</a:t>
            </a:r>
            <a:r>
              <a:rPr lang="en-GB" dirty="0"/>
              <a:t> li </a:t>
            </a:r>
            <a:r>
              <a:rPr lang="en-GB" dirty="0" err="1"/>
              <a:t>jkunu</a:t>
            </a:r>
            <a:r>
              <a:rPr lang="en-GB" dirty="0"/>
              <a:t> </a:t>
            </a:r>
            <a:r>
              <a:rPr lang="en-GB" dirty="0" err="1"/>
              <a:t>ppreparati</a:t>
            </a:r>
            <a:r>
              <a:rPr lang="en-GB" dirty="0"/>
              <a:t> </a:t>
            </a:r>
            <a:r>
              <a:rPr lang="en-GB" dirty="0" err="1"/>
              <a:t>tajjeb</a:t>
            </a:r>
            <a:r>
              <a:rPr lang="en-GB" dirty="0"/>
              <a:t>.</a:t>
            </a:r>
          </a:p>
          <a:p>
            <a:r>
              <a:rPr lang="en-GB" dirty="0"/>
              <a:t>Il-</a:t>
            </a:r>
            <a:r>
              <a:rPr lang="en-GB" dirty="0" err="1"/>
              <a:t>preparazzjoni</a:t>
            </a:r>
            <a:r>
              <a:rPr lang="en-GB" dirty="0"/>
              <a:t> </a:t>
            </a:r>
            <a:r>
              <a:rPr lang="en-GB" dirty="0" err="1"/>
              <a:t>fizika</a:t>
            </a:r>
            <a:r>
              <a:rPr lang="en-GB" dirty="0"/>
              <a:t> u </a:t>
            </a:r>
            <a:r>
              <a:rPr lang="en-GB" dirty="0" err="1"/>
              <a:t>mentali</a:t>
            </a:r>
            <a:r>
              <a:rPr lang="en-GB" dirty="0"/>
              <a:t> ser </a:t>
            </a:r>
            <a:r>
              <a:rPr lang="en-GB" dirty="0" err="1"/>
              <a:t>ikun</a:t>
            </a:r>
            <a:r>
              <a:rPr lang="en-GB" dirty="0"/>
              <a:t> </a:t>
            </a:r>
            <a:r>
              <a:rPr lang="en-GB" dirty="0" err="1"/>
              <a:t>ftit</a:t>
            </a:r>
            <a:r>
              <a:rPr lang="en-GB" dirty="0"/>
              <a:t> mill-</a:t>
            </a:r>
            <a:r>
              <a:rPr lang="en-GB" dirty="0" err="1"/>
              <a:t>ghoddod</a:t>
            </a:r>
            <a:r>
              <a:rPr lang="en-GB" dirty="0"/>
              <a:t> li se </a:t>
            </a:r>
            <a:r>
              <a:rPr lang="en-GB" dirty="0" err="1"/>
              <a:t>jkollhom</a:t>
            </a:r>
            <a:r>
              <a:rPr lang="en-GB" dirty="0"/>
              <a:t> </a:t>
            </a:r>
            <a:r>
              <a:rPr lang="en-GB" dirty="0" err="1"/>
              <a:t>bzonn</a:t>
            </a:r>
            <a:r>
              <a:rPr lang="en-GB" dirty="0"/>
              <a:t> </a:t>
            </a:r>
            <a:r>
              <a:rPr lang="en-GB" dirty="0" err="1"/>
              <a:t>juzaw</a:t>
            </a:r>
            <a:r>
              <a:rPr lang="en-GB" dirty="0"/>
              <a:t> </a:t>
            </a:r>
            <a:r>
              <a:rPr lang="en-GB" dirty="0" err="1"/>
              <a:t>biex</a:t>
            </a:r>
            <a:r>
              <a:rPr lang="en-GB" dirty="0"/>
              <a:t> </a:t>
            </a:r>
            <a:r>
              <a:rPr lang="en-GB" dirty="0" err="1"/>
              <a:t>jirnexxu</a:t>
            </a:r>
            <a:r>
              <a:rPr lang="en-GB" dirty="0"/>
              <a:t> fill-</a:t>
            </a:r>
            <a:r>
              <a:rPr lang="en-GB" dirty="0" err="1"/>
              <a:t>hajja</a:t>
            </a:r>
            <a:r>
              <a:rPr lang="en-GB" dirty="0"/>
              <a:t> in </a:t>
            </a:r>
            <a:r>
              <a:rPr lang="en-GB" dirty="0" err="1"/>
              <a:t>generali</a:t>
            </a:r>
            <a:r>
              <a:rPr lang="en-GB" dirty="0"/>
              <a:t> </a:t>
            </a:r>
            <a:r>
              <a:rPr lang="en-GB" dirty="0" err="1"/>
              <a:t>anke</a:t>
            </a:r>
            <a:r>
              <a:rPr lang="en-GB" dirty="0"/>
              <a:t> </a:t>
            </a:r>
            <a:r>
              <a:rPr lang="en-GB" dirty="0" err="1"/>
              <a:t>jekk</a:t>
            </a:r>
            <a:r>
              <a:rPr lang="en-GB" dirty="0"/>
              <a:t> </a:t>
            </a:r>
            <a:r>
              <a:rPr lang="en-GB" dirty="0" err="1"/>
              <a:t>forsi</a:t>
            </a:r>
            <a:r>
              <a:rPr lang="en-GB" dirty="0"/>
              <a:t> ma </a:t>
            </a:r>
            <a:r>
              <a:rPr lang="en-GB" dirty="0" err="1"/>
              <a:t>jibqghux</a:t>
            </a:r>
            <a:r>
              <a:rPr lang="en-GB" dirty="0"/>
              <a:t> </a:t>
            </a:r>
            <a:r>
              <a:rPr lang="en-GB" dirty="0" err="1"/>
              <a:t>fl</a:t>
            </a:r>
            <a:r>
              <a:rPr lang="en-GB" dirty="0"/>
              <a:t>-N.G.O. </a:t>
            </a:r>
            <a:r>
              <a:rPr lang="en-GB" dirty="0" err="1"/>
              <a:t>taghhom</a:t>
            </a:r>
            <a:r>
              <a:rPr lang="en-GB" dirty="0"/>
              <a:t>.</a:t>
            </a:r>
          </a:p>
          <a:p>
            <a:r>
              <a:rPr lang="en-GB" dirty="0" err="1"/>
              <a:t>Forsi</a:t>
            </a:r>
            <a:r>
              <a:rPr lang="en-GB" dirty="0"/>
              <a:t> ‘l </a:t>
            </a:r>
            <a:r>
              <a:rPr lang="en-GB" dirty="0" err="1"/>
              <a:t>quddiem</a:t>
            </a:r>
            <a:r>
              <a:rPr lang="en-GB" dirty="0"/>
              <a:t> </a:t>
            </a:r>
            <a:r>
              <a:rPr lang="en-GB" dirty="0" err="1"/>
              <a:t>ikollna</a:t>
            </a:r>
            <a:r>
              <a:rPr lang="en-GB" dirty="0"/>
              <a:t> l-</a:t>
            </a:r>
            <a:r>
              <a:rPr lang="en-GB" dirty="0" err="1"/>
              <a:t>opportunita</a:t>
            </a:r>
            <a:r>
              <a:rPr lang="en-GB" dirty="0"/>
              <a:t>’ </a:t>
            </a:r>
            <a:r>
              <a:rPr lang="en-GB" dirty="0" err="1"/>
              <a:t>niksbu</a:t>
            </a:r>
            <a:r>
              <a:rPr lang="en-GB" dirty="0"/>
              <a:t> xi </a:t>
            </a:r>
            <a:r>
              <a:rPr lang="en-GB" dirty="0" err="1"/>
              <a:t>fondi</a:t>
            </a:r>
            <a:r>
              <a:rPr lang="en-GB" dirty="0"/>
              <a:t> mill-U.E. u </a:t>
            </a:r>
            <a:r>
              <a:rPr lang="en-GB" dirty="0" err="1"/>
              <a:t>b’hekk</a:t>
            </a:r>
            <a:r>
              <a:rPr lang="en-GB" dirty="0"/>
              <a:t> </a:t>
            </a:r>
            <a:r>
              <a:rPr lang="en-GB" dirty="0" err="1"/>
              <a:t>inkunu</a:t>
            </a:r>
            <a:r>
              <a:rPr lang="en-GB" dirty="0"/>
              <a:t> </a:t>
            </a:r>
            <a:r>
              <a:rPr lang="en-GB" dirty="0" err="1"/>
              <a:t>nistghu</a:t>
            </a:r>
            <a:r>
              <a:rPr lang="en-GB" dirty="0"/>
              <a:t> </a:t>
            </a:r>
            <a:r>
              <a:rPr lang="en-GB" dirty="0" err="1"/>
              <a:t>nghinnhom</a:t>
            </a:r>
            <a:r>
              <a:rPr lang="en-GB" dirty="0"/>
              <a:t> </a:t>
            </a:r>
            <a:r>
              <a:rPr lang="en-GB" dirty="0" err="1"/>
              <a:t>aktar</a:t>
            </a:r>
            <a:r>
              <a:rPr lang="en-GB" dirty="0"/>
              <a:t> milli </a:t>
            </a:r>
            <a:r>
              <a:rPr lang="en-GB" dirty="0" err="1"/>
              <a:t>nehduhom</a:t>
            </a:r>
            <a:r>
              <a:rPr lang="en-GB" dirty="0"/>
              <a:t> </a:t>
            </a:r>
            <a:r>
              <a:rPr lang="en-GB" dirty="0" err="1"/>
              <a:t>anke</a:t>
            </a:r>
            <a:r>
              <a:rPr lang="en-GB" dirty="0"/>
              <a:t> </a:t>
            </a:r>
            <a:r>
              <a:rPr lang="en-GB" dirty="0" err="1"/>
              <a:t>ghall-esperjenzi</a:t>
            </a:r>
            <a:r>
              <a:rPr lang="en-GB" dirty="0"/>
              <a:t> </a:t>
            </a:r>
            <a:r>
              <a:rPr lang="en-GB" dirty="0" err="1"/>
              <a:t>barra</a:t>
            </a:r>
            <a:r>
              <a:rPr lang="en-GB" dirty="0"/>
              <a:t> minn Malta.</a:t>
            </a:r>
          </a:p>
          <a:p>
            <a:r>
              <a:rPr lang="en-GB" dirty="0"/>
              <a:t>Bis-</a:t>
            </a:r>
            <a:r>
              <a:rPr lang="en-GB" dirty="0" err="1"/>
              <a:t>sahha</a:t>
            </a:r>
            <a:r>
              <a:rPr lang="en-GB" dirty="0"/>
              <a:t> u l-</a:t>
            </a:r>
            <a:r>
              <a:rPr lang="en-GB" dirty="0" err="1"/>
              <a:t>ghajnuna</a:t>
            </a:r>
            <a:r>
              <a:rPr lang="en-GB" dirty="0"/>
              <a:t> ta’ </a:t>
            </a:r>
            <a:r>
              <a:rPr lang="en-GB" dirty="0" err="1"/>
              <a:t>kulhadd</a:t>
            </a:r>
            <a:r>
              <a:rPr lang="en-GB" dirty="0"/>
              <a:t> </a:t>
            </a:r>
            <a:r>
              <a:rPr lang="en-GB" dirty="0" err="1"/>
              <a:t>nisperaw</a:t>
            </a:r>
            <a:r>
              <a:rPr lang="en-GB" dirty="0"/>
              <a:t> li </a:t>
            </a:r>
            <a:r>
              <a:rPr lang="en-GB" dirty="0" err="1"/>
              <a:t>nkunu</a:t>
            </a:r>
            <a:r>
              <a:rPr lang="en-GB" dirty="0"/>
              <a:t> ta’ </a:t>
            </a:r>
            <a:r>
              <a:rPr lang="en-GB" dirty="0" err="1"/>
              <a:t>servizz</a:t>
            </a:r>
            <a:r>
              <a:rPr lang="en-GB" dirty="0"/>
              <a:t> ghat-</a:t>
            </a:r>
            <a:r>
              <a:rPr lang="en-GB" dirty="0" err="1"/>
              <a:t>tfal</a:t>
            </a:r>
            <a:r>
              <a:rPr lang="en-GB" dirty="0"/>
              <a:t> u </a:t>
            </a:r>
            <a:r>
              <a:rPr lang="en-GB" dirty="0" err="1"/>
              <a:t>permezz</a:t>
            </a:r>
            <a:r>
              <a:rPr lang="en-GB" dirty="0"/>
              <a:t> </a:t>
            </a:r>
            <a:r>
              <a:rPr lang="en-GB" dirty="0" err="1"/>
              <a:t>taghhom</a:t>
            </a:r>
            <a:r>
              <a:rPr lang="en-GB" dirty="0"/>
              <a:t>, ta’ </a:t>
            </a:r>
            <a:r>
              <a:rPr lang="en-GB" dirty="0" err="1"/>
              <a:t>servizz</a:t>
            </a:r>
            <a:r>
              <a:rPr lang="en-GB" dirty="0"/>
              <a:t> </a:t>
            </a:r>
            <a:r>
              <a:rPr lang="en-GB" dirty="0" err="1"/>
              <a:t>ghas-Socjeta</a:t>
            </a:r>
            <a:r>
              <a:rPr lang="en-GB" dirty="0"/>
              <a:t>’ in </a:t>
            </a:r>
            <a:r>
              <a:rPr lang="en-GB" dirty="0" err="1"/>
              <a:t>generali</a:t>
            </a:r>
            <a:r>
              <a:rPr lang="en-GB" dirty="0"/>
              <a:t>.</a:t>
            </a:r>
          </a:p>
          <a:p>
            <a:r>
              <a:rPr lang="en-GB" dirty="0" err="1"/>
              <a:t>Napprezzaw</a:t>
            </a:r>
            <a:r>
              <a:rPr lang="en-GB" dirty="0"/>
              <a:t> </a:t>
            </a:r>
            <a:r>
              <a:rPr lang="en-GB" dirty="0" err="1"/>
              <a:t>kull</a:t>
            </a:r>
            <a:r>
              <a:rPr lang="en-GB" dirty="0"/>
              <a:t> </a:t>
            </a:r>
            <a:r>
              <a:rPr lang="en-GB" dirty="0" err="1"/>
              <a:t>ghajnuna</a:t>
            </a:r>
            <a:r>
              <a:rPr lang="en-GB" dirty="0"/>
              <a:t> minn </a:t>
            </a:r>
            <a:r>
              <a:rPr lang="en-GB" dirty="0" err="1"/>
              <a:t>nahha</a:t>
            </a:r>
            <a:r>
              <a:rPr lang="en-GB" dirty="0"/>
              <a:t> </a:t>
            </a:r>
            <a:r>
              <a:rPr lang="en-GB" dirty="0" err="1"/>
              <a:t>taghkom</a:t>
            </a:r>
            <a:r>
              <a:rPr lang="en-GB" dirty="0"/>
              <a:t> </a:t>
            </a:r>
            <a:r>
              <a:rPr lang="en-GB" dirty="0" err="1"/>
              <a:t>sabiex</a:t>
            </a:r>
            <a:r>
              <a:rPr lang="en-GB" dirty="0"/>
              <a:t> </a:t>
            </a:r>
            <a:r>
              <a:rPr lang="en-GB" dirty="0" err="1"/>
              <a:t>naraw</a:t>
            </a:r>
            <a:r>
              <a:rPr lang="en-GB" dirty="0"/>
              <a:t> din il-</a:t>
            </a:r>
            <a:r>
              <a:rPr lang="en-GB" dirty="0" err="1"/>
              <a:t>holma</a:t>
            </a:r>
            <a:r>
              <a:rPr lang="en-GB" dirty="0"/>
              <a:t> ta’ </a:t>
            </a:r>
            <a:r>
              <a:rPr lang="en-GB" dirty="0" err="1"/>
              <a:t>tlieta</a:t>
            </a:r>
            <a:r>
              <a:rPr lang="en-GB" dirty="0"/>
              <a:t> (3) minn </a:t>
            </a:r>
            <a:r>
              <a:rPr lang="en-GB" dirty="0" err="1"/>
              <a:t>nies</a:t>
            </a:r>
            <a:r>
              <a:rPr lang="en-GB" dirty="0"/>
              <a:t> – il-</a:t>
            </a:r>
            <a:r>
              <a:rPr lang="en-GB" dirty="0" err="1"/>
              <a:t>promoturi</a:t>
            </a:r>
            <a:r>
              <a:rPr lang="en-GB" dirty="0"/>
              <a:t> ta’ l-</a:t>
            </a:r>
            <a:r>
              <a:rPr lang="en-GB" dirty="0" err="1"/>
              <a:t>ewwel</a:t>
            </a:r>
            <a:r>
              <a:rPr lang="en-GB" dirty="0"/>
              <a:t> u l-</a:t>
            </a:r>
            <a:r>
              <a:rPr lang="en-GB" dirty="0" err="1"/>
              <a:t>unika</a:t>
            </a:r>
            <a:r>
              <a:rPr lang="en-GB" dirty="0"/>
              <a:t> N.G.O. </a:t>
            </a:r>
            <a:r>
              <a:rPr lang="en-GB" dirty="0" err="1"/>
              <a:t>ndirizzata</a:t>
            </a:r>
            <a:r>
              <a:rPr lang="en-GB" dirty="0"/>
              <a:t> </a:t>
            </a:r>
            <a:r>
              <a:rPr lang="en-GB" dirty="0" err="1"/>
              <a:t>direttament</a:t>
            </a:r>
            <a:r>
              <a:rPr lang="en-GB" dirty="0"/>
              <a:t> </a:t>
            </a:r>
            <a:r>
              <a:rPr lang="en-GB" dirty="0" err="1"/>
              <a:t>lejn</a:t>
            </a:r>
            <a:r>
              <a:rPr lang="en-GB" dirty="0"/>
              <a:t> it-</a:t>
            </a:r>
            <a:r>
              <a:rPr lang="en-GB" dirty="0" err="1"/>
              <a:t>tfal</a:t>
            </a:r>
            <a:r>
              <a:rPr lang="en-GB" dirty="0"/>
              <a:t> u z-</a:t>
            </a:r>
            <a:r>
              <a:rPr lang="en-GB" dirty="0" err="1"/>
              <a:t>zghazagh</a:t>
            </a:r>
            <a:r>
              <a:rPr lang="en-GB" dirty="0"/>
              <a:t> IL-VUCI LI JIXIRQIELHOM.</a:t>
            </a:r>
            <a:endParaRPr lang="LID4096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0CEDD3-9798-4C85-BEA0-44BFCA66C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4708-3AEC-42B3-90D9-ACEAD16EAE1D}" type="slidenum">
              <a:rPr lang="LID4096" smtClean="0"/>
              <a:t>12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90363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93781C-10D4-469C-879B-1C64AF617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23848"/>
            <a:ext cx="10515600" cy="4351338"/>
          </a:xfrm>
        </p:spPr>
        <p:txBody>
          <a:bodyPr/>
          <a:lstStyle/>
          <a:p>
            <a:r>
              <a:rPr lang="en-GB" b="1" u="sng" dirty="0"/>
              <a:t>GHELUQ - B’ESPERJENZA HELWA TA’ TIFEL TA’ 4 SNIN.</a:t>
            </a:r>
            <a:endParaRPr lang="en-GB" dirty="0"/>
          </a:p>
          <a:p>
            <a:endParaRPr lang="en-GB" b="1" u="sng" dirty="0"/>
          </a:p>
          <a:p>
            <a:r>
              <a:rPr lang="en-GB" dirty="0"/>
              <a:t>Din </a:t>
            </a:r>
            <a:r>
              <a:rPr lang="en-GB" dirty="0" err="1"/>
              <a:t>hija</a:t>
            </a:r>
            <a:r>
              <a:rPr lang="en-GB" dirty="0"/>
              <a:t> </a:t>
            </a:r>
            <a:r>
              <a:rPr lang="en-GB" dirty="0" err="1"/>
              <a:t>storja</a:t>
            </a:r>
            <a:r>
              <a:rPr lang="en-GB" dirty="0"/>
              <a:t> </a:t>
            </a:r>
            <a:r>
              <a:rPr lang="en-GB" dirty="0" err="1"/>
              <a:t>helwa</a:t>
            </a:r>
            <a:r>
              <a:rPr lang="en-GB" dirty="0"/>
              <a:t> li </a:t>
            </a:r>
            <a:r>
              <a:rPr lang="en-GB" dirty="0" err="1"/>
              <a:t>taghha</a:t>
            </a:r>
            <a:r>
              <a:rPr lang="en-GB" dirty="0"/>
              <a:t> </a:t>
            </a:r>
            <a:r>
              <a:rPr lang="en-GB" dirty="0" err="1"/>
              <a:t>kont</a:t>
            </a:r>
            <a:r>
              <a:rPr lang="en-GB" dirty="0"/>
              <a:t> </a:t>
            </a:r>
            <a:r>
              <a:rPr lang="en-GB" dirty="0" err="1"/>
              <a:t>xhud</a:t>
            </a:r>
            <a:r>
              <a:rPr lang="en-GB" dirty="0"/>
              <a:t> </a:t>
            </a:r>
            <a:r>
              <a:rPr lang="en-GB" dirty="0" err="1"/>
              <a:t>jiena</a:t>
            </a:r>
            <a:r>
              <a:rPr lang="en-GB" dirty="0"/>
              <a:t> </a:t>
            </a:r>
            <a:r>
              <a:rPr lang="en-GB" dirty="0" err="1"/>
              <a:t>stess</a:t>
            </a:r>
            <a:r>
              <a:rPr lang="en-GB" dirty="0"/>
              <a:t> (</a:t>
            </a:r>
            <a:r>
              <a:rPr lang="en-GB" dirty="0" err="1"/>
              <a:t>bhala</a:t>
            </a:r>
            <a:r>
              <a:rPr lang="en-GB" dirty="0"/>
              <a:t> Student Social Worker </a:t>
            </a:r>
            <a:r>
              <a:rPr lang="en-GB" dirty="0" err="1"/>
              <a:t>waqt</a:t>
            </a:r>
            <a:r>
              <a:rPr lang="en-GB" dirty="0"/>
              <a:t> l-</a:t>
            </a:r>
            <a:r>
              <a:rPr lang="en-GB" dirty="0" err="1"/>
              <a:t>istudji</a:t>
            </a:r>
            <a:r>
              <a:rPr lang="en-GB" dirty="0"/>
              <a:t> </a:t>
            </a:r>
            <a:r>
              <a:rPr lang="en-GB" dirty="0" err="1"/>
              <a:t>tieghi</a:t>
            </a:r>
            <a:r>
              <a:rPr lang="en-GB" dirty="0"/>
              <a:t>).</a:t>
            </a:r>
          </a:p>
          <a:p>
            <a:r>
              <a:rPr lang="en-GB" dirty="0" err="1"/>
              <a:t>Darba</a:t>
            </a:r>
            <a:r>
              <a:rPr lang="en-GB" dirty="0"/>
              <a:t> </a:t>
            </a:r>
            <a:r>
              <a:rPr lang="en-GB" dirty="0" err="1"/>
              <a:t>fost</a:t>
            </a:r>
            <a:r>
              <a:rPr lang="en-GB" dirty="0"/>
              <a:t> l-</a:t>
            </a:r>
            <a:r>
              <a:rPr lang="en-GB" dirty="0" err="1"/>
              <a:t>ohrajn</a:t>
            </a:r>
            <a:r>
              <a:rPr lang="en-GB" dirty="0"/>
              <a:t>, </a:t>
            </a:r>
            <a:r>
              <a:rPr lang="en-GB" dirty="0" err="1"/>
              <a:t>kont</a:t>
            </a:r>
            <a:r>
              <a:rPr lang="en-GB" dirty="0"/>
              <a:t> </a:t>
            </a:r>
            <a:r>
              <a:rPr lang="en-GB" dirty="0" err="1"/>
              <a:t>gejt</a:t>
            </a:r>
            <a:r>
              <a:rPr lang="en-GB" dirty="0"/>
              <a:t> </a:t>
            </a:r>
            <a:r>
              <a:rPr lang="en-GB" dirty="0" err="1"/>
              <a:t>mtella</a:t>
            </a:r>
            <a:r>
              <a:rPr lang="en-GB" dirty="0"/>
              <a:t> </a:t>
            </a:r>
            <a:r>
              <a:rPr lang="en-GB" dirty="0" err="1"/>
              <a:t>xhud</a:t>
            </a:r>
            <a:r>
              <a:rPr lang="en-GB" dirty="0"/>
              <a:t> fil-</a:t>
            </a:r>
            <a:r>
              <a:rPr lang="en-GB" dirty="0" err="1"/>
              <a:t>Qorti</a:t>
            </a:r>
            <a:r>
              <a:rPr lang="en-GB" dirty="0"/>
              <a:t> </a:t>
            </a:r>
            <a:r>
              <a:rPr lang="en-GB" dirty="0" err="1"/>
              <a:t>tal-Familja</a:t>
            </a:r>
            <a:r>
              <a:rPr lang="en-GB" dirty="0"/>
              <a:t> ta’ dak </a:t>
            </a:r>
            <a:r>
              <a:rPr lang="en-GB" dirty="0" err="1"/>
              <a:t>iz-zmien</a:t>
            </a:r>
            <a:r>
              <a:rPr lang="en-GB" dirty="0"/>
              <a:t>, u </a:t>
            </a:r>
            <a:r>
              <a:rPr lang="en-GB" dirty="0" err="1"/>
              <a:t>s’intendi</a:t>
            </a:r>
            <a:r>
              <a:rPr lang="en-GB" dirty="0"/>
              <a:t> </a:t>
            </a:r>
            <a:r>
              <a:rPr lang="en-GB" dirty="0" err="1"/>
              <a:t>telghu</a:t>
            </a:r>
            <a:r>
              <a:rPr lang="en-GB" dirty="0"/>
              <a:t> </a:t>
            </a:r>
            <a:r>
              <a:rPr lang="en-GB" dirty="0" err="1"/>
              <a:t>Koppja</a:t>
            </a:r>
            <a:r>
              <a:rPr lang="en-GB" dirty="0"/>
              <a:t> li </a:t>
            </a:r>
            <a:r>
              <a:rPr lang="en-GB" dirty="0" err="1"/>
              <a:t>kienu</a:t>
            </a:r>
            <a:r>
              <a:rPr lang="en-GB" dirty="0"/>
              <a:t> </a:t>
            </a:r>
            <a:r>
              <a:rPr lang="en-GB" dirty="0" err="1"/>
              <a:t>qed</a:t>
            </a:r>
            <a:r>
              <a:rPr lang="en-GB" dirty="0"/>
              <a:t> </a:t>
            </a:r>
            <a:r>
              <a:rPr lang="en-GB" dirty="0" err="1"/>
              <a:t>jisseparaw</a:t>
            </a:r>
            <a:r>
              <a:rPr lang="en-GB" dirty="0"/>
              <a:t>, it-</a:t>
            </a:r>
            <a:r>
              <a:rPr lang="en-GB" dirty="0" err="1"/>
              <a:t>tnejn</a:t>
            </a:r>
            <a:r>
              <a:rPr lang="en-GB" dirty="0"/>
              <a:t> </a:t>
            </a:r>
            <a:r>
              <a:rPr lang="en-GB" dirty="0" err="1"/>
              <a:t>riedu</a:t>
            </a:r>
            <a:r>
              <a:rPr lang="en-GB" dirty="0"/>
              <a:t> </a:t>
            </a:r>
            <a:r>
              <a:rPr lang="en-GB" dirty="0" err="1"/>
              <a:t>kustodja</a:t>
            </a:r>
            <a:r>
              <a:rPr lang="en-GB" dirty="0"/>
              <a:t> assoluta ta’ l-</a:t>
            </a:r>
            <a:r>
              <a:rPr lang="en-GB" dirty="0" err="1"/>
              <a:t>uniku</a:t>
            </a:r>
            <a:r>
              <a:rPr lang="en-GB" dirty="0"/>
              <a:t> </a:t>
            </a:r>
            <a:r>
              <a:rPr lang="en-GB" dirty="0" err="1"/>
              <a:t>tifel</a:t>
            </a:r>
            <a:r>
              <a:rPr lang="en-GB" dirty="0"/>
              <a:t> li </a:t>
            </a:r>
            <a:r>
              <a:rPr lang="en-GB" dirty="0" err="1"/>
              <a:t>kellhom</a:t>
            </a:r>
            <a:r>
              <a:rPr lang="en-GB" dirty="0"/>
              <a:t> – </a:t>
            </a:r>
            <a:r>
              <a:rPr lang="en-GB" dirty="0" err="1"/>
              <a:t>pero</a:t>
            </a:r>
            <a:r>
              <a:rPr lang="en-GB" dirty="0"/>
              <a:t> </a:t>
            </a:r>
            <a:r>
              <a:rPr lang="en-GB" dirty="0" err="1"/>
              <a:t>peress</a:t>
            </a:r>
            <a:r>
              <a:rPr lang="en-GB" dirty="0"/>
              <a:t> li </a:t>
            </a:r>
            <a:r>
              <a:rPr lang="en-GB" dirty="0" err="1"/>
              <a:t>kellu</a:t>
            </a:r>
            <a:r>
              <a:rPr lang="en-GB" dirty="0"/>
              <a:t> </a:t>
            </a:r>
            <a:r>
              <a:rPr lang="en-GB" dirty="0" err="1"/>
              <a:t>biss</a:t>
            </a:r>
            <a:r>
              <a:rPr lang="en-GB" dirty="0"/>
              <a:t> 4 </a:t>
            </a:r>
            <a:r>
              <a:rPr lang="en-GB" dirty="0" err="1"/>
              <a:t>snin</a:t>
            </a:r>
            <a:r>
              <a:rPr lang="en-GB" dirty="0"/>
              <a:t> ma </a:t>
            </a:r>
            <a:r>
              <a:rPr lang="en-GB" dirty="0" err="1"/>
              <a:t>ridux</a:t>
            </a:r>
            <a:r>
              <a:rPr lang="en-GB" dirty="0"/>
              <a:t> </a:t>
            </a:r>
            <a:r>
              <a:rPr lang="en-GB" dirty="0" err="1"/>
              <a:t>itellghuh</a:t>
            </a:r>
            <a:r>
              <a:rPr lang="en-GB" dirty="0"/>
              <a:t>.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4403032-0E68-401A-BBB4-C38DAB7DF8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87014"/>
            <a:ext cx="3542083" cy="2316681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94D8C4-148D-4843-A59B-B1C718272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4708-3AEC-42B3-90D9-ACEAD16EAE1D}" type="slidenum">
              <a:rPr lang="LID4096" smtClean="0"/>
              <a:t>13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900730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E8DA5D-DB48-4788-ACA3-58E7E960E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7022"/>
            <a:ext cx="10515600" cy="5589941"/>
          </a:xfrm>
        </p:spPr>
        <p:txBody>
          <a:bodyPr/>
          <a:lstStyle/>
          <a:p>
            <a:pPr marL="0" indent="0">
              <a:buNone/>
            </a:pPr>
            <a:r>
              <a:rPr lang="en-GB" dirty="0" err="1"/>
              <a:t>Insistejt</a:t>
            </a:r>
            <a:r>
              <a:rPr lang="en-GB" dirty="0"/>
              <a:t> </a:t>
            </a:r>
            <a:r>
              <a:rPr lang="en-GB" dirty="0" err="1"/>
              <a:t>fuq</a:t>
            </a:r>
            <a:r>
              <a:rPr lang="en-GB" dirty="0"/>
              <a:t> li </a:t>
            </a:r>
            <a:r>
              <a:rPr lang="en-GB" dirty="0" err="1"/>
              <a:t>nsistejt</a:t>
            </a:r>
            <a:r>
              <a:rPr lang="en-GB" dirty="0"/>
              <a:t> li </a:t>
            </a:r>
            <a:r>
              <a:rPr lang="en-GB" dirty="0" err="1"/>
              <a:t>ahna</a:t>
            </a:r>
            <a:r>
              <a:rPr lang="en-GB" dirty="0"/>
              <a:t> </a:t>
            </a:r>
            <a:r>
              <a:rPr lang="en-GB" dirty="0" err="1"/>
              <a:t>bhala</a:t>
            </a:r>
            <a:r>
              <a:rPr lang="en-GB" dirty="0"/>
              <a:t> </a:t>
            </a:r>
            <a:r>
              <a:rPr lang="en-GB" dirty="0" err="1"/>
              <a:t>adulti</a:t>
            </a:r>
            <a:r>
              <a:rPr lang="en-GB" dirty="0"/>
              <a:t> ex-</a:t>
            </a:r>
            <a:r>
              <a:rPr lang="en-GB" dirty="0" err="1"/>
              <a:t>parte</a:t>
            </a:r>
            <a:r>
              <a:rPr lang="en-GB" dirty="0"/>
              <a:t> </a:t>
            </a:r>
            <a:r>
              <a:rPr lang="en-GB" dirty="0" err="1"/>
              <a:t>kellna</a:t>
            </a:r>
            <a:r>
              <a:rPr lang="en-GB" dirty="0"/>
              <a:t> d-</a:t>
            </a:r>
            <a:r>
              <a:rPr lang="en-GB" dirty="0" err="1"/>
              <a:t>dritt</a:t>
            </a:r>
            <a:r>
              <a:rPr lang="en-GB" dirty="0"/>
              <a:t> li </a:t>
            </a:r>
            <a:r>
              <a:rPr lang="en-GB" dirty="0" err="1"/>
              <a:t>nkelmu</a:t>
            </a:r>
            <a:r>
              <a:rPr lang="en-GB" dirty="0"/>
              <a:t> lit-</a:t>
            </a:r>
            <a:r>
              <a:rPr lang="en-GB" dirty="0" err="1"/>
              <a:t>tifel</a:t>
            </a:r>
            <a:r>
              <a:rPr lang="en-GB" dirty="0"/>
              <a:t> u </a:t>
            </a:r>
            <a:r>
              <a:rPr lang="en-GB" dirty="0" err="1"/>
              <a:t>niehdu</a:t>
            </a:r>
            <a:r>
              <a:rPr lang="en-GB" dirty="0"/>
              <a:t> l-</a:t>
            </a:r>
            <a:r>
              <a:rPr lang="en-GB" dirty="0" err="1"/>
              <a:t>opinjoni</a:t>
            </a:r>
            <a:r>
              <a:rPr lang="en-GB" dirty="0"/>
              <a:t> </a:t>
            </a:r>
            <a:r>
              <a:rPr lang="en-GB" dirty="0" err="1"/>
              <a:t>tieghu</a:t>
            </a:r>
            <a:r>
              <a:rPr lang="en-GB" dirty="0"/>
              <a:t> (</a:t>
            </a:r>
            <a:r>
              <a:rPr lang="en-GB" dirty="0" err="1"/>
              <a:t>b’dan</a:t>
            </a:r>
            <a:r>
              <a:rPr lang="en-GB" dirty="0"/>
              <a:t> li </a:t>
            </a:r>
            <a:r>
              <a:rPr lang="en-GB" dirty="0" err="1"/>
              <a:t>ridt</a:t>
            </a:r>
            <a:r>
              <a:rPr lang="en-GB" dirty="0"/>
              <a:t> </a:t>
            </a:r>
            <a:r>
              <a:rPr lang="en-GB" dirty="0" err="1"/>
              <a:t>infisser</a:t>
            </a:r>
            <a:r>
              <a:rPr lang="en-GB" dirty="0"/>
              <a:t> meta </a:t>
            </a:r>
            <a:r>
              <a:rPr lang="en-GB" dirty="0" err="1"/>
              <a:t>ghidt</a:t>
            </a:r>
            <a:r>
              <a:rPr lang="en-GB" dirty="0"/>
              <a:t> li </a:t>
            </a:r>
            <a:r>
              <a:rPr lang="en-GB" dirty="0" err="1"/>
              <a:t>hemm</a:t>
            </a:r>
            <a:r>
              <a:rPr lang="en-GB" dirty="0"/>
              <a:t> </a:t>
            </a:r>
            <a:r>
              <a:rPr lang="en-GB" dirty="0" err="1"/>
              <a:t>bzonn</a:t>
            </a:r>
            <a:r>
              <a:rPr lang="en-GB" dirty="0"/>
              <a:t> </a:t>
            </a:r>
            <a:r>
              <a:rPr lang="en-GB" dirty="0" err="1"/>
              <a:t>nidhlu</a:t>
            </a:r>
            <a:r>
              <a:rPr lang="en-GB" dirty="0"/>
              <a:t> fid-</a:t>
            </a:r>
            <a:r>
              <a:rPr lang="en-GB" dirty="0" err="1"/>
              <a:t>dinja</a:t>
            </a:r>
            <a:r>
              <a:rPr lang="en-GB" dirty="0"/>
              <a:t> </a:t>
            </a:r>
            <a:r>
              <a:rPr lang="en-GB" dirty="0" err="1"/>
              <a:t>taghhom</a:t>
            </a:r>
            <a:r>
              <a:rPr lang="en-GB" dirty="0"/>
              <a:t>).</a:t>
            </a:r>
          </a:p>
          <a:p>
            <a:pPr marL="0" indent="0">
              <a:buNone/>
            </a:pPr>
            <a:r>
              <a:rPr lang="en-GB" dirty="0" err="1"/>
              <a:t>Nirringrazzja</a:t>
            </a:r>
            <a:r>
              <a:rPr lang="en-GB" dirty="0"/>
              <a:t> </a:t>
            </a:r>
            <a:r>
              <a:rPr lang="en-GB" dirty="0" err="1"/>
              <a:t>l’Alla</a:t>
            </a:r>
            <a:r>
              <a:rPr lang="en-GB" dirty="0"/>
              <a:t> u </a:t>
            </a:r>
            <a:r>
              <a:rPr lang="en-GB" dirty="0" err="1"/>
              <a:t>lil</a:t>
            </a:r>
            <a:r>
              <a:rPr lang="en-GB" dirty="0"/>
              <a:t> dak il-</a:t>
            </a:r>
            <a:r>
              <a:rPr lang="en-GB" dirty="0" err="1"/>
              <a:t>Gudikant</a:t>
            </a:r>
            <a:r>
              <a:rPr lang="en-GB" dirty="0"/>
              <a:t>, li </a:t>
            </a:r>
            <a:r>
              <a:rPr lang="en-GB" dirty="0" err="1"/>
              <a:t>qabblu</a:t>
            </a:r>
            <a:r>
              <a:rPr lang="en-GB" dirty="0"/>
              <a:t> </a:t>
            </a:r>
            <a:r>
              <a:rPr lang="en-GB" dirty="0" err="1"/>
              <a:t>mieghi</a:t>
            </a:r>
            <a:r>
              <a:rPr lang="en-GB" dirty="0"/>
              <a:t>. </a:t>
            </a:r>
            <a:r>
              <a:rPr lang="en-GB" dirty="0" err="1"/>
              <a:t>Giet</a:t>
            </a:r>
            <a:r>
              <a:rPr lang="en-GB" dirty="0"/>
              <a:t> </a:t>
            </a:r>
            <a:r>
              <a:rPr lang="en-GB" dirty="0" err="1"/>
              <a:t>diferita</a:t>
            </a:r>
            <a:r>
              <a:rPr lang="en-GB" dirty="0"/>
              <a:t> l-   </a:t>
            </a:r>
            <a:r>
              <a:rPr lang="en-GB" dirty="0" err="1"/>
              <a:t>kawza</a:t>
            </a:r>
            <a:r>
              <a:rPr lang="en-GB" dirty="0"/>
              <a:t> u l-</a:t>
            </a:r>
            <a:r>
              <a:rPr lang="en-GB" dirty="0" err="1"/>
              <a:t>istess</a:t>
            </a:r>
            <a:r>
              <a:rPr lang="en-GB" dirty="0"/>
              <a:t> </a:t>
            </a:r>
            <a:r>
              <a:rPr lang="en-GB" dirty="0" err="1"/>
              <a:t>Gudikant</a:t>
            </a:r>
            <a:r>
              <a:rPr lang="en-GB" dirty="0"/>
              <a:t>, </a:t>
            </a:r>
            <a:r>
              <a:rPr lang="en-GB" dirty="0" err="1"/>
              <a:t>ordna</a:t>
            </a:r>
            <a:r>
              <a:rPr lang="en-GB" dirty="0"/>
              <a:t> li dan it-</a:t>
            </a:r>
            <a:r>
              <a:rPr lang="en-GB" dirty="0" err="1"/>
              <a:t>tifel</a:t>
            </a:r>
            <a:r>
              <a:rPr lang="en-GB" dirty="0"/>
              <a:t> </a:t>
            </a:r>
            <a:r>
              <a:rPr lang="en-GB" dirty="0" err="1"/>
              <a:t>ghandu</a:t>
            </a:r>
            <a:r>
              <a:rPr lang="en-GB" dirty="0"/>
              <a:t> </a:t>
            </a:r>
            <a:r>
              <a:rPr lang="en-GB" dirty="0" err="1"/>
              <a:t>ghid</a:t>
            </a:r>
            <a:r>
              <a:rPr lang="en-GB" dirty="0"/>
              <a:t>  il-</a:t>
            </a:r>
            <a:r>
              <a:rPr lang="en-GB" dirty="0" err="1"/>
              <a:t>verzjoni</a:t>
            </a:r>
            <a:r>
              <a:rPr lang="en-GB" dirty="0"/>
              <a:t> </a:t>
            </a:r>
            <a:r>
              <a:rPr lang="en-GB" dirty="0" err="1"/>
              <a:t>tieghu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GB" dirty="0" err="1"/>
              <a:t>Wara</a:t>
            </a:r>
            <a:r>
              <a:rPr lang="en-GB" dirty="0"/>
              <a:t> </a:t>
            </a:r>
            <a:r>
              <a:rPr lang="en-GB" dirty="0" err="1"/>
              <a:t>dik</a:t>
            </a:r>
            <a:r>
              <a:rPr lang="en-GB" dirty="0"/>
              <a:t> is-</a:t>
            </a:r>
            <a:r>
              <a:rPr lang="en-GB" dirty="0" err="1"/>
              <a:t>Seduta</a:t>
            </a:r>
            <a:r>
              <a:rPr lang="en-GB" dirty="0"/>
              <a:t>, il-</a:t>
            </a:r>
            <a:r>
              <a:rPr lang="en-GB" dirty="0" err="1"/>
              <a:t>Marrixxal</a:t>
            </a:r>
            <a:r>
              <a:rPr lang="en-GB" dirty="0"/>
              <a:t> </a:t>
            </a:r>
            <a:r>
              <a:rPr lang="en-GB" dirty="0" err="1"/>
              <a:t>avvicinani</a:t>
            </a:r>
            <a:r>
              <a:rPr lang="en-GB" dirty="0"/>
              <a:t> u </a:t>
            </a:r>
            <a:r>
              <a:rPr lang="en-GB" dirty="0" err="1"/>
              <a:t>qalli</a:t>
            </a:r>
            <a:r>
              <a:rPr lang="en-GB" dirty="0"/>
              <a:t> li l-</a:t>
            </a:r>
            <a:r>
              <a:rPr lang="en-GB" dirty="0" err="1"/>
              <a:t>Gudikant</a:t>
            </a:r>
            <a:r>
              <a:rPr lang="en-GB" dirty="0"/>
              <a:t> </a:t>
            </a:r>
            <a:r>
              <a:rPr lang="en-GB" dirty="0" err="1"/>
              <a:t>xtaq</a:t>
            </a:r>
            <a:r>
              <a:rPr lang="en-GB" dirty="0"/>
              <a:t> </a:t>
            </a:r>
            <a:r>
              <a:rPr lang="en-GB" dirty="0" err="1"/>
              <a:t>ikellimni</a:t>
            </a:r>
            <a:r>
              <a:rPr lang="en-GB" dirty="0"/>
              <a:t> u </a:t>
            </a:r>
            <a:r>
              <a:rPr lang="en-GB" dirty="0" err="1"/>
              <a:t>ovvjament</a:t>
            </a:r>
            <a:r>
              <a:rPr lang="en-GB" dirty="0"/>
              <a:t> </a:t>
            </a:r>
            <a:r>
              <a:rPr lang="en-GB" dirty="0" err="1"/>
              <a:t>jien</a:t>
            </a:r>
            <a:r>
              <a:rPr lang="en-GB" dirty="0"/>
              <a:t> </a:t>
            </a:r>
            <a:r>
              <a:rPr lang="en-GB" dirty="0" err="1"/>
              <a:t>umilment</a:t>
            </a:r>
            <a:r>
              <a:rPr lang="en-GB" dirty="0"/>
              <a:t> mort </a:t>
            </a:r>
            <a:r>
              <a:rPr lang="en-GB" dirty="0" err="1"/>
              <a:t>inkelmu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GB" dirty="0"/>
              <a:t>Hu </a:t>
            </a:r>
            <a:r>
              <a:rPr lang="en-GB" dirty="0" err="1"/>
              <a:t>beda</a:t>
            </a:r>
            <a:r>
              <a:rPr lang="en-GB" dirty="0"/>
              <a:t> </a:t>
            </a:r>
            <a:r>
              <a:rPr lang="en-GB" dirty="0" err="1"/>
              <a:t>d’dawn</a:t>
            </a:r>
            <a:r>
              <a:rPr lang="en-GB" dirty="0"/>
              <a:t> il-</a:t>
            </a:r>
            <a:r>
              <a:rPr lang="en-GB" dirty="0" err="1"/>
              <a:t>kelmiet”ghandek</a:t>
            </a:r>
            <a:r>
              <a:rPr lang="en-GB" dirty="0"/>
              <a:t> xi </a:t>
            </a:r>
            <a:r>
              <a:rPr lang="en-GB" dirty="0" err="1"/>
              <a:t>pjan</a:t>
            </a:r>
            <a:r>
              <a:rPr lang="en-GB" dirty="0"/>
              <a:t>?” </a:t>
            </a:r>
            <a:r>
              <a:rPr lang="en-GB" dirty="0" err="1"/>
              <a:t>jien</a:t>
            </a:r>
            <a:r>
              <a:rPr lang="en-GB" dirty="0"/>
              <a:t> </a:t>
            </a:r>
            <a:r>
              <a:rPr lang="en-GB" dirty="0" err="1"/>
              <a:t>ghidtlu</a:t>
            </a:r>
            <a:r>
              <a:rPr lang="en-GB" dirty="0"/>
              <a:t> </a:t>
            </a:r>
            <a:r>
              <a:rPr lang="en-GB" dirty="0" err="1"/>
              <a:t>iva</a:t>
            </a:r>
            <a:r>
              <a:rPr lang="en-GB" dirty="0"/>
              <a:t>. </a:t>
            </a:r>
            <a:r>
              <a:rPr lang="en-GB" dirty="0" err="1"/>
              <a:t>Spjegajtlu</a:t>
            </a:r>
            <a:r>
              <a:rPr lang="en-GB" dirty="0"/>
              <a:t> li </a:t>
            </a:r>
            <a:r>
              <a:rPr lang="en-GB" dirty="0" err="1"/>
              <a:t>jekk</a:t>
            </a:r>
            <a:r>
              <a:rPr lang="en-GB" dirty="0"/>
              <a:t> </a:t>
            </a:r>
            <a:r>
              <a:rPr lang="en-GB" dirty="0" err="1"/>
              <a:t>nuzaw</a:t>
            </a:r>
            <a:r>
              <a:rPr lang="en-GB" dirty="0"/>
              <a:t> dak il-</a:t>
            </a:r>
            <a:r>
              <a:rPr lang="en-GB" dirty="0" err="1"/>
              <a:t>bini</a:t>
            </a:r>
            <a:r>
              <a:rPr lang="en-GB" dirty="0"/>
              <a:t> </a:t>
            </a:r>
            <a:r>
              <a:rPr lang="en-GB" dirty="0" err="1"/>
              <a:t>barra</a:t>
            </a:r>
            <a:r>
              <a:rPr lang="en-GB" dirty="0"/>
              <a:t> mill-</a:t>
            </a:r>
            <a:r>
              <a:rPr lang="en-GB" dirty="0" err="1"/>
              <a:t>Qorti</a:t>
            </a:r>
            <a:r>
              <a:rPr lang="en-GB" dirty="0"/>
              <a:t> l-</a:t>
            </a:r>
            <a:r>
              <a:rPr lang="en-GB" dirty="0" err="1"/>
              <a:t>Kbir</a:t>
            </a:r>
            <a:r>
              <a:rPr lang="en-GB" dirty="0"/>
              <a:t> (u li fill-</a:t>
            </a:r>
            <a:r>
              <a:rPr lang="en-GB" dirty="0" err="1"/>
              <a:t>fatt</a:t>
            </a:r>
            <a:r>
              <a:rPr lang="en-GB" dirty="0"/>
              <a:t> </a:t>
            </a:r>
            <a:r>
              <a:rPr lang="en-GB" dirty="0" err="1"/>
              <a:t>issa</a:t>
            </a:r>
            <a:r>
              <a:rPr lang="en-GB" dirty="0"/>
              <a:t> </a:t>
            </a:r>
            <a:r>
              <a:rPr lang="en-GB" dirty="0" err="1"/>
              <a:t>huwa</a:t>
            </a:r>
            <a:r>
              <a:rPr lang="en-GB" dirty="0"/>
              <a:t> il-</a:t>
            </a:r>
            <a:r>
              <a:rPr lang="en-GB" dirty="0" err="1"/>
              <a:t>Qorti</a:t>
            </a:r>
            <a:r>
              <a:rPr lang="en-GB" dirty="0"/>
              <a:t> </a:t>
            </a:r>
            <a:r>
              <a:rPr lang="en-GB" dirty="0" err="1"/>
              <a:t>Civili</a:t>
            </a:r>
            <a:r>
              <a:rPr lang="en-GB" dirty="0"/>
              <a:t> – </a:t>
            </a:r>
            <a:r>
              <a:rPr lang="en-GB" dirty="0" err="1"/>
              <a:t>Sezzjoni</a:t>
            </a:r>
            <a:r>
              <a:rPr lang="en-GB" dirty="0"/>
              <a:t> </a:t>
            </a:r>
            <a:r>
              <a:rPr lang="en-GB" dirty="0" err="1"/>
              <a:t>Familija</a:t>
            </a:r>
            <a:r>
              <a:rPr lang="en-GB" dirty="0"/>
              <a:t>). </a:t>
            </a:r>
            <a:r>
              <a:rPr lang="en-GB" dirty="0" err="1"/>
              <a:t>Ghidtlu</a:t>
            </a:r>
            <a:r>
              <a:rPr lang="en-GB" dirty="0"/>
              <a:t> li </a:t>
            </a:r>
            <a:r>
              <a:rPr lang="en-GB" dirty="0" err="1"/>
              <a:t>jekk</a:t>
            </a:r>
            <a:r>
              <a:rPr lang="en-GB" dirty="0"/>
              <a:t> </a:t>
            </a:r>
            <a:r>
              <a:rPr lang="en-GB" dirty="0" err="1"/>
              <a:t>jirnexxielna</a:t>
            </a:r>
            <a:r>
              <a:rPr lang="en-GB" dirty="0"/>
              <a:t> </a:t>
            </a:r>
            <a:r>
              <a:rPr lang="en-GB" dirty="0" err="1"/>
              <a:t>nuzaw</a:t>
            </a:r>
            <a:r>
              <a:rPr lang="en-GB" dirty="0"/>
              <a:t> </a:t>
            </a:r>
            <a:r>
              <a:rPr lang="en-GB" dirty="0" err="1"/>
              <a:t>kamra</a:t>
            </a:r>
            <a:r>
              <a:rPr lang="en-GB" dirty="0"/>
              <a:t> li </a:t>
            </a:r>
            <a:r>
              <a:rPr lang="en-GB" dirty="0" err="1"/>
              <a:t>fiha</a:t>
            </a:r>
            <a:r>
              <a:rPr lang="en-GB" dirty="0"/>
              <a:t> </a:t>
            </a:r>
            <a:r>
              <a:rPr lang="en-GB" dirty="0" err="1"/>
              <a:t>titpogga</a:t>
            </a:r>
            <a:r>
              <a:rPr lang="en-GB" dirty="0"/>
              <a:t> “two way mirror”, </a:t>
            </a:r>
            <a:r>
              <a:rPr lang="en-GB" dirty="0" err="1"/>
              <a:t>insibu</a:t>
            </a:r>
            <a:r>
              <a:rPr lang="en-GB" dirty="0"/>
              <a:t> xi Social Worker li </a:t>
            </a:r>
            <a:r>
              <a:rPr lang="en-GB" dirty="0" err="1"/>
              <a:t>taf</a:t>
            </a:r>
            <a:r>
              <a:rPr lang="en-GB" dirty="0"/>
              <a:t> </a:t>
            </a:r>
            <a:r>
              <a:rPr lang="en-GB" dirty="0" err="1"/>
              <a:t>tmur</a:t>
            </a:r>
            <a:r>
              <a:rPr lang="en-GB" dirty="0"/>
              <a:t> mat-</a:t>
            </a:r>
            <a:r>
              <a:rPr lang="en-GB" dirty="0" err="1"/>
              <a:t>tfal</a:t>
            </a:r>
            <a:r>
              <a:rPr lang="en-GB" dirty="0"/>
              <a:t> u </a:t>
            </a:r>
            <a:r>
              <a:rPr lang="en-GB" dirty="0" err="1"/>
              <a:t>tintalab</a:t>
            </a:r>
            <a:r>
              <a:rPr lang="en-GB" dirty="0"/>
              <a:t> </a:t>
            </a:r>
            <a:r>
              <a:rPr lang="en-GB" dirty="0" err="1"/>
              <a:t>tidhol</a:t>
            </a:r>
            <a:r>
              <a:rPr lang="en-GB" dirty="0"/>
              <a:t> </a:t>
            </a:r>
            <a:r>
              <a:rPr lang="en-GB" dirty="0" err="1"/>
              <a:t>mieghu</a:t>
            </a:r>
            <a:r>
              <a:rPr lang="en-GB" dirty="0"/>
              <a:t> go din il-</a:t>
            </a:r>
            <a:r>
              <a:rPr lang="en-GB" dirty="0" err="1"/>
              <a:t>kamra</a:t>
            </a:r>
            <a:r>
              <a:rPr lang="en-GB" dirty="0"/>
              <a:t> u </a:t>
            </a:r>
            <a:r>
              <a:rPr lang="en-GB" dirty="0" err="1"/>
              <a:t>hekk</a:t>
            </a:r>
            <a:r>
              <a:rPr lang="en-GB" dirty="0"/>
              <a:t> </a:t>
            </a:r>
            <a:r>
              <a:rPr lang="en-GB" dirty="0" err="1"/>
              <a:t>sar</a:t>
            </a:r>
            <a:r>
              <a:rPr lang="en-GB" dirty="0"/>
              <a:t>.</a:t>
            </a:r>
            <a:endParaRPr lang="LID4096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BBE849-21E1-4AFB-996B-0361BB01A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4708-3AEC-42B3-90D9-ACEAD16EAE1D}" type="slidenum">
              <a:rPr lang="LID4096" smtClean="0"/>
              <a:t>14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88190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51959-9DD4-42F4-9730-FE15C20D2F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733" y="504824"/>
            <a:ext cx="10515600" cy="626850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/>
              <a:t>Mela din is-Social Worker </a:t>
            </a:r>
            <a:r>
              <a:rPr lang="en-GB" dirty="0" err="1"/>
              <a:t>ghidnilna</a:t>
            </a:r>
            <a:r>
              <a:rPr lang="en-GB" dirty="0"/>
              <a:t> </a:t>
            </a:r>
            <a:r>
              <a:rPr lang="en-GB" dirty="0" err="1"/>
              <a:t>x’kien</a:t>
            </a:r>
            <a:r>
              <a:rPr lang="en-GB" dirty="0"/>
              <a:t> l-</a:t>
            </a:r>
            <a:r>
              <a:rPr lang="en-GB" dirty="0" err="1"/>
              <a:t>iskop</a:t>
            </a:r>
            <a:r>
              <a:rPr lang="en-GB" dirty="0"/>
              <a:t> ta’ dan </a:t>
            </a:r>
            <a:r>
              <a:rPr lang="en-GB" dirty="0" err="1"/>
              <a:t>kollu</a:t>
            </a:r>
            <a:r>
              <a:rPr lang="en-GB" dirty="0"/>
              <a:t>, hi </a:t>
            </a:r>
            <a:r>
              <a:rPr lang="en-GB" dirty="0" err="1"/>
              <a:t>fhemet</a:t>
            </a:r>
            <a:r>
              <a:rPr lang="en-GB" dirty="0"/>
              <a:t> u </a:t>
            </a:r>
            <a:r>
              <a:rPr lang="en-GB" dirty="0" err="1"/>
              <a:t>accettat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GB" dirty="0" err="1"/>
              <a:t>Dahlet</a:t>
            </a:r>
            <a:r>
              <a:rPr lang="en-GB" dirty="0"/>
              <a:t> </a:t>
            </a:r>
            <a:r>
              <a:rPr lang="en-GB" dirty="0" err="1"/>
              <a:t>hdejh</a:t>
            </a:r>
            <a:r>
              <a:rPr lang="en-GB" dirty="0"/>
              <a:t> u </a:t>
            </a:r>
            <a:r>
              <a:rPr lang="en-GB" dirty="0" err="1"/>
              <a:t>kelmitu</a:t>
            </a:r>
            <a:r>
              <a:rPr lang="en-GB" dirty="0"/>
              <a:t> </a:t>
            </a:r>
            <a:r>
              <a:rPr lang="en-GB" dirty="0" err="1"/>
              <a:t>bil</a:t>
            </a:r>
            <a:r>
              <a:rPr lang="en-GB" dirty="0"/>
              <a:t> </a:t>
            </a:r>
            <a:r>
              <a:rPr lang="en-GB" dirty="0" err="1"/>
              <a:t>hlewwa</a:t>
            </a:r>
            <a:r>
              <a:rPr lang="en-GB" dirty="0"/>
              <a:t> u </a:t>
            </a:r>
            <a:r>
              <a:rPr lang="en-GB" dirty="0" err="1"/>
              <a:t>bdiet</a:t>
            </a:r>
            <a:r>
              <a:rPr lang="en-GB" dirty="0"/>
              <a:t> </a:t>
            </a:r>
            <a:r>
              <a:rPr lang="en-GB" dirty="0" err="1"/>
              <a:t>tilghab</a:t>
            </a:r>
            <a:r>
              <a:rPr lang="en-GB" dirty="0"/>
              <a:t> </a:t>
            </a:r>
            <a:r>
              <a:rPr lang="en-GB" dirty="0" err="1"/>
              <a:t>mieghu</a:t>
            </a:r>
            <a:r>
              <a:rPr lang="en-GB" dirty="0"/>
              <a:t> (Play Therapy), meta </a:t>
            </a:r>
            <a:r>
              <a:rPr lang="en-GB" dirty="0" err="1"/>
              <a:t>hasset</a:t>
            </a:r>
            <a:r>
              <a:rPr lang="en-GB" dirty="0"/>
              <a:t> li </a:t>
            </a:r>
            <a:r>
              <a:rPr lang="en-GB" dirty="0" err="1"/>
              <a:t>kellha</a:t>
            </a:r>
            <a:r>
              <a:rPr lang="en-GB" dirty="0"/>
              <a:t> l-</a:t>
            </a:r>
            <a:r>
              <a:rPr lang="en-GB" dirty="0" err="1"/>
              <a:t>fiducja</a:t>
            </a:r>
            <a:r>
              <a:rPr lang="en-GB" dirty="0"/>
              <a:t> </a:t>
            </a:r>
            <a:r>
              <a:rPr lang="en-GB" dirty="0" err="1"/>
              <a:t>tieghu</a:t>
            </a:r>
            <a:r>
              <a:rPr lang="en-GB" dirty="0"/>
              <a:t>, </a:t>
            </a:r>
            <a:r>
              <a:rPr lang="en-GB" dirty="0" err="1"/>
              <a:t>bdiet</a:t>
            </a:r>
            <a:r>
              <a:rPr lang="en-GB" dirty="0"/>
              <a:t> </a:t>
            </a:r>
            <a:r>
              <a:rPr lang="en-GB" dirty="0" err="1"/>
              <a:t>issaqsih</a:t>
            </a:r>
            <a:r>
              <a:rPr lang="en-GB" dirty="0"/>
              <a:t> </a:t>
            </a:r>
            <a:r>
              <a:rPr lang="en-GB" dirty="0" err="1"/>
              <a:t>domandi</a:t>
            </a:r>
            <a:r>
              <a:rPr lang="en-GB" dirty="0"/>
              <a:t> li </a:t>
            </a:r>
            <a:r>
              <a:rPr lang="en-GB" dirty="0" err="1"/>
              <a:t>lilu</a:t>
            </a:r>
            <a:r>
              <a:rPr lang="en-GB" dirty="0"/>
              <a:t> ma </a:t>
            </a:r>
            <a:r>
              <a:rPr lang="en-GB" dirty="0" err="1"/>
              <a:t>gerxitux</a:t>
            </a:r>
            <a:r>
              <a:rPr lang="en-GB" dirty="0"/>
              <a:t>, </a:t>
            </a:r>
            <a:r>
              <a:rPr lang="en-GB" dirty="0" err="1"/>
              <a:t>ghalhekk</a:t>
            </a:r>
            <a:r>
              <a:rPr lang="en-GB" dirty="0"/>
              <a:t> </a:t>
            </a:r>
            <a:r>
              <a:rPr lang="en-GB" dirty="0" err="1"/>
              <a:t>wara</a:t>
            </a:r>
            <a:r>
              <a:rPr lang="en-GB" dirty="0"/>
              <a:t> </a:t>
            </a:r>
            <a:r>
              <a:rPr lang="en-GB" dirty="0" err="1"/>
              <a:t>ftit</a:t>
            </a:r>
            <a:r>
              <a:rPr lang="en-GB" dirty="0"/>
              <a:t> </a:t>
            </a:r>
            <a:r>
              <a:rPr lang="en-GB" dirty="0" err="1"/>
              <a:t>staqsietu</a:t>
            </a:r>
            <a:r>
              <a:rPr lang="en-GB" dirty="0"/>
              <a:t> “inti </a:t>
            </a:r>
            <a:r>
              <a:rPr lang="en-GB" dirty="0" err="1"/>
              <a:t>thobb</a:t>
            </a:r>
            <a:r>
              <a:rPr lang="en-GB" dirty="0"/>
              <a:t> </a:t>
            </a:r>
            <a:r>
              <a:rPr lang="en-GB" dirty="0" err="1"/>
              <a:t>tilghab</a:t>
            </a:r>
            <a:r>
              <a:rPr lang="en-GB" dirty="0"/>
              <a:t>?” hu </a:t>
            </a:r>
            <a:r>
              <a:rPr lang="en-GB" dirty="0" err="1"/>
              <a:t>rrisponda</a:t>
            </a:r>
            <a:r>
              <a:rPr lang="en-GB" dirty="0"/>
              <a:t> </a:t>
            </a:r>
            <a:r>
              <a:rPr lang="en-GB" dirty="0" err="1"/>
              <a:t>instintivament</a:t>
            </a:r>
            <a:r>
              <a:rPr lang="en-GB" dirty="0"/>
              <a:t>  “</a:t>
            </a:r>
            <a:r>
              <a:rPr lang="en-GB" dirty="0" err="1"/>
              <a:t>iva</a:t>
            </a:r>
            <a:r>
              <a:rPr lang="en-GB" dirty="0"/>
              <a:t>”. </a:t>
            </a:r>
            <a:r>
              <a:rPr lang="en-GB" dirty="0" err="1"/>
              <a:t>Regghet</a:t>
            </a:r>
            <a:r>
              <a:rPr lang="en-GB" dirty="0"/>
              <a:t> </a:t>
            </a:r>
            <a:r>
              <a:rPr lang="en-GB" dirty="0" err="1"/>
              <a:t>staqsietu</a:t>
            </a:r>
            <a:r>
              <a:rPr lang="en-GB" dirty="0"/>
              <a:t> “inti </a:t>
            </a:r>
            <a:r>
              <a:rPr lang="en-GB" dirty="0" err="1"/>
              <a:t>taf</a:t>
            </a:r>
            <a:r>
              <a:rPr lang="en-GB" dirty="0"/>
              <a:t> </a:t>
            </a:r>
            <a:r>
              <a:rPr lang="en-GB" dirty="0" err="1"/>
              <a:t>tpingi</a:t>
            </a:r>
            <a:r>
              <a:rPr lang="en-GB" dirty="0"/>
              <a:t>?” hu </a:t>
            </a:r>
            <a:r>
              <a:rPr lang="en-GB" dirty="0" err="1"/>
              <a:t>qalilha</a:t>
            </a:r>
            <a:r>
              <a:rPr lang="en-GB" dirty="0"/>
              <a:t> “</a:t>
            </a:r>
            <a:r>
              <a:rPr lang="en-GB" dirty="0" err="1"/>
              <a:t>insomma</a:t>
            </a:r>
            <a:r>
              <a:rPr lang="en-GB" dirty="0"/>
              <a:t>”, hi </a:t>
            </a:r>
            <a:r>
              <a:rPr lang="en-GB" dirty="0" err="1"/>
              <a:t>qaltlu</a:t>
            </a:r>
            <a:r>
              <a:rPr lang="en-GB" dirty="0"/>
              <a:t> </a:t>
            </a:r>
            <a:r>
              <a:rPr lang="en-GB" dirty="0" err="1"/>
              <a:t>pingili</a:t>
            </a:r>
            <a:r>
              <a:rPr lang="en-GB" dirty="0"/>
              <a:t> l-mama u l-papa, u dan </a:t>
            </a:r>
            <a:r>
              <a:rPr lang="en-GB" dirty="0" err="1"/>
              <a:t>qabad</a:t>
            </a:r>
            <a:r>
              <a:rPr lang="en-GB" dirty="0"/>
              <a:t> il-lapis u l-</a:t>
            </a:r>
            <a:r>
              <a:rPr lang="en-GB" dirty="0" err="1"/>
              <a:t>karta</a:t>
            </a:r>
            <a:r>
              <a:rPr lang="en-GB" dirty="0"/>
              <a:t> u </a:t>
            </a:r>
            <a:r>
              <a:rPr lang="en-GB" dirty="0" err="1"/>
              <a:t>pinga</a:t>
            </a:r>
            <a:r>
              <a:rPr lang="en-GB" dirty="0"/>
              <a:t> “match stick parents”.</a:t>
            </a:r>
          </a:p>
          <a:p>
            <a:pPr marL="0" indent="0">
              <a:buNone/>
            </a:pPr>
            <a:r>
              <a:rPr lang="en-GB" dirty="0"/>
              <a:t>Lil mama </a:t>
            </a:r>
            <a:r>
              <a:rPr lang="en-GB" dirty="0" err="1"/>
              <a:t>pingiha</a:t>
            </a:r>
            <a:r>
              <a:rPr lang="en-GB" dirty="0"/>
              <a:t> </a:t>
            </a:r>
            <a:r>
              <a:rPr lang="en-GB" dirty="0" err="1"/>
              <a:t>qasira</a:t>
            </a:r>
            <a:r>
              <a:rPr lang="en-GB" dirty="0"/>
              <a:t> u </a:t>
            </a:r>
            <a:r>
              <a:rPr lang="en-GB" dirty="0" err="1"/>
              <a:t>lil</a:t>
            </a:r>
            <a:r>
              <a:rPr lang="en-GB" dirty="0"/>
              <a:t> papa </a:t>
            </a:r>
            <a:r>
              <a:rPr lang="en-GB" dirty="0" err="1"/>
              <a:t>ghamlu</a:t>
            </a:r>
            <a:r>
              <a:rPr lang="en-GB" dirty="0"/>
              <a:t> </a:t>
            </a:r>
            <a:r>
              <a:rPr lang="en-GB" dirty="0" err="1"/>
              <a:t>twil</a:t>
            </a:r>
            <a:r>
              <a:rPr lang="en-GB" dirty="0"/>
              <a:t> (l-</a:t>
            </a:r>
            <a:r>
              <a:rPr lang="en-GB" dirty="0" err="1"/>
              <a:t>ewwel</a:t>
            </a:r>
            <a:r>
              <a:rPr lang="en-GB" dirty="0"/>
              <a:t> </a:t>
            </a:r>
            <a:r>
              <a:rPr lang="en-GB" dirty="0" err="1"/>
              <a:t>indikazzjoni</a:t>
            </a:r>
            <a:r>
              <a:rPr lang="en-GB" dirty="0"/>
              <a:t> ta’ </a:t>
            </a:r>
            <a:r>
              <a:rPr lang="en-GB" dirty="0" err="1"/>
              <a:t>gharaf</a:t>
            </a:r>
            <a:r>
              <a:rPr lang="en-GB" dirty="0"/>
              <a:t> fill-</a:t>
            </a:r>
            <a:r>
              <a:rPr lang="en-GB" dirty="0" err="1"/>
              <a:t>genituri</a:t>
            </a:r>
            <a:r>
              <a:rPr lang="en-GB" dirty="0"/>
              <a:t> dan it-</a:t>
            </a:r>
            <a:r>
              <a:rPr lang="en-GB" dirty="0" err="1"/>
              <a:t>tifel</a:t>
            </a:r>
            <a:r>
              <a:rPr lang="en-GB" dirty="0"/>
              <a:t> ta’ 4 </a:t>
            </a:r>
            <a:r>
              <a:rPr lang="en-GB" dirty="0" err="1"/>
              <a:t>snin</a:t>
            </a:r>
            <a:r>
              <a:rPr lang="en-GB" dirty="0"/>
              <a:t>. </a:t>
            </a:r>
          </a:p>
          <a:p>
            <a:pPr marL="0" indent="0">
              <a:buNone/>
            </a:pPr>
            <a:r>
              <a:rPr lang="en-GB" dirty="0"/>
              <a:t>Meta </a:t>
            </a:r>
            <a:r>
              <a:rPr lang="en-GB" dirty="0" err="1"/>
              <a:t>lesta</a:t>
            </a:r>
            <a:r>
              <a:rPr lang="en-GB" dirty="0"/>
              <a:t> din, </a:t>
            </a:r>
            <a:r>
              <a:rPr lang="en-GB" dirty="0" err="1"/>
              <a:t>staqsietu</a:t>
            </a:r>
            <a:r>
              <a:rPr lang="en-GB" dirty="0"/>
              <a:t> </a:t>
            </a:r>
            <a:r>
              <a:rPr lang="en-GB" dirty="0" err="1"/>
              <a:t>jekk</a:t>
            </a:r>
            <a:r>
              <a:rPr lang="en-GB" dirty="0"/>
              <a:t> </a:t>
            </a:r>
            <a:r>
              <a:rPr lang="en-GB" dirty="0" err="1"/>
              <a:t>jafx</a:t>
            </a:r>
            <a:r>
              <a:rPr lang="en-GB" dirty="0"/>
              <a:t> </a:t>
            </a:r>
            <a:r>
              <a:rPr lang="en-GB" dirty="0" err="1"/>
              <a:t>ipingi</a:t>
            </a:r>
            <a:r>
              <a:rPr lang="en-GB" dirty="0"/>
              <a:t> tazza u hu </a:t>
            </a:r>
            <a:r>
              <a:rPr lang="en-GB" dirty="0" err="1"/>
              <a:t>obda</a:t>
            </a:r>
            <a:r>
              <a:rPr lang="en-GB" dirty="0"/>
              <a:t>, </a:t>
            </a:r>
            <a:r>
              <a:rPr lang="en-GB" dirty="0" err="1"/>
              <a:t>qaltlu</a:t>
            </a:r>
            <a:r>
              <a:rPr lang="en-GB" dirty="0"/>
              <a:t> “</a:t>
            </a:r>
            <a:r>
              <a:rPr lang="en-GB" dirty="0" err="1"/>
              <a:t>issa</a:t>
            </a:r>
            <a:r>
              <a:rPr lang="en-GB" dirty="0"/>
              <a:t> </a:t>
            </a:r>
            <a:r>
              <a:rPr lang="en-GB" dirty="0" err="1"/>
              <a:t>pingi</a:t>
            </a:r>
            <a:r>
              <a:rPr lang="en-GB" dirty="0"/>
              <a:t> bocci got-</a:t>
            </a:r>
            <a:r>
              <a:rPr lang="en-GB" dirty="0" err="1"/>
              <a:t>tazzi</a:t>
            </a:r>
            <a:r>
              <a:rPr lang="en-GB" dirty="0"/>
              <a:t>. </a:t>
            </a:r>
            <a:r>
              <a:rPr lang="en-GB" dirty="0" err="1"/>
              <a:t>Qabad</a:t>
            </a:r>
            <a:r>
              <a:rPr lang="en-GB" dirty="0"/>
              <a:t> </a:t>
            </a:r>
            <a:r>
              <a:rPr lang="en-GB" dirty="0" err="1"/>
              <a:t>ftit</a:t>
            </a:r>
            <a:r>
              <a:rPr lang="en-GB" dirty="0"/>
              <a:t> bocci </a:t>
            </a:r>
            <a:r>
              <a:rPr lang="en-GB" dirty="0" err="1"/>
              <a:t>daqs</a:t>
            </a:r>
            <a:r>
              <a:rPr lang="en-GB" dirty="0"/>
              <a:t> </a:t>
            </a:r>
            <a:r>
              <a:rPr lang="en-GB" dirty="0" err="1"/>
              <a:t>tlieta</a:t>
            </a:r>
            <a:r>
              <a:rPr lang="en-GB" dirty="0"/>
              <a:t>/</a:t>
            </a:r>
            <a:r>
              <a:rPr lang="en-GB" dirty="0" err="1"/>
              <a:t>erbgha</a:t>
            </a:r>
            <a:r>
              <a:rPr lang="en-GB" dirty="0"/>
              <a:t> (</a:t>
            </a:r>
            <a:r>
              <a:rPr lang="en-GB" dirty="0" err="1"/>
              <a:t>f’tal</a:t>
            </a:r>
            <a:r>
              <a:rPr lang="en-GB" dirty="0"/>
              <a:t> mama) meta </a:t>
            </a:r>
            <a:r>
              <a:rPr lang="en-GB" dirty="0" err="1"/>
              <a:t>qaltlu</a:t>
            </a:r>
            <a:r>
              <a:rPr lang="en-GB" dirty="0"/>
              <a:t> </a:t>
            </a:r>
            <a:r>
              <a:rPr lang="en-GB" dirty="0" err="1"/>
              <a:t>biex</a:t>
            </a:r>
            <a:r>
              <a:rPr lang="en-GB" dirty="0"/>
              <a:t> </a:t>
            </a:r>
            <a:r>
              <a:rPr lang="en-GB" dirty="0" err="1"/>
              <a:t>jghamel</a:t>
            </a:r>
            <a:r>
              <a:rPr lang="en-GB" dirty="0"/>
              <a:t> l-</a:t>
            </a:r>
            <a:r>
              <a:rPr lang="en-GB" dirty="0" err="1"/>
              <a:t>istess</a:t>
            </a:r>
            <a:r>
              <a:rPr lang="en-GB" dirty="0"/>
              <a:t> </a:t>
            </a:r>
            <a:r>
              <a:rPr lang="en-GB" dirty="0" err="1"/>
              <a:t>f’tal</a:t>
            </a:r>
            <a:r>
              <a:rPr lang="en-GB" dirty="0"/>
              <a:t> papa, hu mela </a:t>
            </a:r>
            <a:r>
              <a:rPr lang="en-GB" dirty="0" err="1"/>
              <a:t>kwazi</a:t>
            </a:r>
            <a:r>
              <a:rPr lang="en-GB" dirty="0"/>
              <a:t> </a:t>
            </a:r>
            <a:r>
              <a:rPr lang="en-GB" dirty="0" err="1"/>
              <a:t>nofsha</a:t>
            </a:r>
            <a:r>
              <a:rPr lang="en-GB" dirty="0"/>
              <a:t> (</a:t>
            </a:r>
            <a:r>
              <a:rPr lang="en-GB" dirty="0" err="1"/>
              <a:t>indikazzjoni</a:t>
            </a:r>
            <a:r>
              <a:rPr lang="en-GB" dirty="0"/>
              <a:t> </a:t>
            </a:r>
            <a:r>
              <a:rPr lang="en-GB" dirty="0" err="1"/>
              <a:t>ohra</a:t>
            </a:r>
            <a:r>
              <a:rPr lang="en-GB" dirty="0"/>
              <a:t>). </a:t>
            </a:r>
          </a:p>
          <a:p>
            <a:pPr marL="0" indent="0">
              <a:buNone/>
            </a:pPr>
            <a:r>
              <a:rPr lang="en-GB" dirty="0"/>
              <a:t>L-</a:t>
            </a:r>
            <a:r>
              <a:rPr lang="en-GB" dirty="0" err="1"/>
              <a:t>ahhar</a:t>
            </a:r>
            <a:r>
              <a:rPr lang="en-GB" dirty="0"/>
              <a:t> </a:t>
            </a:r>
            <a:r>
              <a:rPr lang="en-GB" dirty="0" err="1"/>
              <a:t>domanda</a:t>
            </a:r>
            <a:r>
              <a:rPr lang="en-GB" dirty="0"/>
              <a:t> </a:t>
            </a:r>
            <a:r>
              <a:rPr lang="en-GB" dirty="0" err="1"/>
              <a:t>kienet</a:t>
            </a:r>
            <a:r>
              <a:rPr lang="en-GB" dirty="0"/>
              <a:t> “inti </a:t>
            </a:r>
            <a:r>
              <a:rPr lang="en-GB" dirty="0" err="1"/>
              <a:t>lil</a:t>
            </a:r>
            <a:r>
              <a:rPr lang="en-GB" dirty="0"/>
              <a:t> mama </a:t>
            </a:r>
            <a:r>
              <a:rPr lang="en-GB" dirty="0" err="1"/>
              <a:t>thobbha</a:t>
            </a:r>
            <a:r>
              <a:rPr lang="en-GB" dirty="0"/>
              <a:t>?” u </a:t>
            </a:r>
            <a:r>
              <a:rPr lang="en-GB" dirty="0" err="1"/>
              <a:t>gholla</a:t>
            </a:r>
            <a:r>
              <a:rPr lang="en-GB" dirty="0"/>
              <a:t> </a:t>
            </a:r>
            <a:r>
              <a:rPr lang="en-GB" dirty="0" err="1"/>
              <a:t>spaltu</a:t>
            </a:r>
            <a:r>
              <a:rPr lang="en-GB" dirty="0"/>
              <a:t>, </a:t>
            </a:r>
            <a:r>
              <a:rPr lang="en-GB" dirty="0" err="1"/>
              <a:t>bhal</a:t>
            </a:r>
            <a:r>
              <a:rPr lang="en-GB" dirty="0"/>
              <a:t> li </a:t>
            </a:r>
            <a:r>
              <a:rPr lang="en-GB" dirty="0" err="1"/>
              <a:t>kieku</a:t>
            </a:r>
            <a:r>
              <a:rPr lang="en-GB" dirty="0"/>
              <a:t> </a:t>
            </a:r>
            <a:r>
              <a:rPr lang="en-GB" dirty="0" err="1"/>
              <a:t>ried</a:t>
            </a:r>
            <a:r>
              <a:rPr lang="en-GB" dirty="0"/>
              <a:t> </a:t>
            </a:r>
            <a:r>
              <a:rPr lang="en-GB" dirty="0" err="1"/>
              <a:t>jghid</a:t>
            </a:r>
            <a:r>
              <a:rPr lang="en-GB" dirty="0"/>
              <a:t> </a:t>
            </a:r>
            <a:r>
              <a:rPr lang="en-GB" dirty="0" err="1"/>
              <a:t>x’impurtani</a:t>
            </a:r>
            <a:r>
              <a:rPr lang="en-GB" dirty="0"/>
              <a:t> (</a:t>
            </a:r>
            <a:r>
              <a:rPr lang="en-GB" dirty="0" err="1"/>
              <a:t>indikazzjoni</a:t>
            </a:r>
            <a:r>
              <a:rPr lang="en-GB" dirty="0"/>
              <a:t> </a:t>
            </a:r>
            <a:r>
              <a:rPr lang="en-GB" dirty="0" err="1"/>
              <a:t>ohra</a:t>
            </a:r>
            <a:r>
              <a:rPr lang="en-GB" dirty="0"/>
              <a:t>), meta </a:t>
            </a:r>
            <a:r>
              <a:rPr lang="en-GB" dirty="0" err="1"/>
              <a:t>ripetiet</a:t>
            </a:r>
            <a:r>
              <a:rPr lang="en-GB" dirty="0"/>
              <a:t> l-</a:t>
            </a:r>
            <a:r>
              <a:rPr lang="en-GB" dirty="0" err="1"/>
              <a:t>istess</a:t>
            </a:r>
            <a:r>
              <a:rPr lang="en-GB" dirty="0"/>
              <a:t> </a:t>
            </a:r>
            <a:r>
              <a:rPr lang="en-GB" dirty="0" err="1"/>
              <a:t>domanda</a:t>
            </a:r>
            <a:r>
              <a:rPr lang="en-GB" dirty="0"/>
              <a:t> din id-</a:t>
            </a:r>
            <a:r>
              <a:rPr lang="en-GB" dirty="0" err="1"/>
              <a:t>darba</a:t>
            </a:r>
            <a:r>
              <a:rPr lang="en-GB" dirty="0"/>
              <a:t> </a:t>
            </a:r>
            <a:r>
              <a:rPr lang="en-GB" dirty="0" err="1"/>
              <a:t>rigward</a:t>
            </a:r>
            <a:r>
              <a:rPr lang="en-GB" dirty="0"/>
              <a:t> il-papa, </a:t>
            </a:r>
            <a:r>
              <a:rPr lang="en-GB" dirty="0" err="1"/>
              <a:t>ghajnejh</a:t>
            </a:r>
            <a:r>
              <a:rPr lang="en-GB" dirty="0"/>
              <a:t> </a:t>
            </a:r>
            <a:r>
              <a:rPr lang="en-GB" dirty="0" err="1"/>
              <a:t>xeghlu</a:t>
            </a:r>
            <a:r>
              <a:rPr lang="en-GB" dirty="0"/>
              <a:t> u </a:t>
            </a:r>
            <a:r>
              <a:rPr lang="en-GB" dirty="0" err="1"/>
              <a:t>rrisponda</a:t>
            </a:r>
            <a:r>
              <a:rPr lang="en-GB" dirty="0"/>
              <a:t> “</a:t>
            </a:r>
            <a:r>
              <a:rPr lang="en-GB" dirty="0" err="1"/>
              <a:t>iva</a:t>
            </a:r>
            <a:r>
              <a:rPr lang="en-GB" dirty="0"/>
              <a:t>”, is-Social Worker </a:t>
            </a:r>
            <a:r>
              <a:rPr lang="en-GB" dirty="0" err="1"/>
              <a:t>staqsietu</a:t>
            </a:r>
            <a:r>
              <a:rPr lang="en-GB" dirty="0"/>
              <a:t> </a:t>
            </a:r>
            <a:r>
              <a:rPr lang="en-GB" dirty="0" err="1"/>
              <a:t>ghaliex</a:t>
            </a:r>
            <a:r>
              <a:rPr lang="en-GB" dirty="0"/>
              <a:t> </a:t>
            </a:r>
            <a:r>
              <a:rPr lang="en-GB" dirty="0" err="1"/>
              <a:t>hemm</a:t>
            </a:r>
            <a:r>
              <a:rPr lang="en-GB" dirty="0"/>
              <a:t> din id-</a:t>
            </a:r>
            <a:r>
              <a:rPr lang="en-GB" dirty="0" err="1"/>
              <a:t>differenza</a:t>
            </a:r>
            <a:r>
              <a:rPr lang="en-GB" dirty="0"/>
              <a:t> </a:t>
            </a:r>
            <a:r>
              <a:rPr lang="en-GB" dirty="0" err="1"/>
              <a:t>kollha</a:t>
            </a:r>
            <a:r>
              <a:rPr lang="en-GB" dirty="0"/>
              <a:t>, hu </a:t>
            </a:r>
            <a:r>
              <a:rPr lang="en-GB" dirty="0" err="1"/>
              <a:t>bhal</a:t>
            </a:r>
            <a:r>
              <a:rPr lang="en-GB" dirty="0"/>
              <a:t> </a:t>
            </a:r>
            <a:r>
              <a:rPr lang="en-GB" dirty="0" err="1"/>
              <a:t>ragel</a:t>
            </a:r>
            <a:r>
              <a:rPr lang="en-GB" dirty="0"/>
              <a:t> </a:t>
            </a:r>
            <a:r>
              <a:rPr lang="en-GB" dirty="0" err="1"/>
              <a:t>zghir</a:t>
            </a:r>
            <a:r>
              <a:rPr lang="en-GB" dirty="0"/>
              <a:t> </a:t>
            </a:r>
            <a:r>
              <a:rPr lang="en-GB" dirty="0" err="1"/>
              <a:t>qalilha</a:t>
            </a:r>
            <a:r>
              <a:rPr lang="en-GB" dirty="0"/>
              <a:t>, “inti </a:t>
            </a:r>
            <a:r>
              <a:rPr lang="en-GB" dirty="0" err="1"/>
              <a:t>kieku</a:t>
            </a:r>
            <a:r>
              <a:rPr lang="en-GB" dirty="0"/>
              <a:t> </a:t>
            </a:r>
            <a:r>
              <a:rPr lang="en-GB" dirty="0" err="1"/>
              <a:t>kont</a:t>
            </a:r>
            <a:r>
              <a:rPr lang="en-GB" dirty="0"/>
              <a:t> </a:t>
            </a:r>
            <a:r>
              <a:rPr lang="en-GB" dirty="0" err="1"/>
              <a:t>minnfloki</a:t>
            </a:r>
            <a:r>
              <a:rPr lang="en-GB" dirty="0"/>
              <a:t>, </a:t>
            </a:r>
            <a:r>
              <a:rPr lang="en-GB" dirty="0" err="1"/>
              <a:t>x’kont</a:t>
            </a:r>
            <a:r>
              <a:rPr lang="en-GB" dirty="0"/>
              <a:t> </a:t>
            </a:r>
            <a:r>
              <a:rPr lang="en-GB" dirty="0" err="1"/>
              <a:t>taghmel</a:t>
            </a:r>
            <a:r>
              <a:rPr lang="en-GB" dirty="0"/>
              <a:t>?”, hi </a:t>
            </a:r>
            <a:r>
              <a:rPr lang="en-GB" dirty="0" err="1"/>
              <a:t>mhassba</a:t>
            </a:r>
            <a:r>
              <a:rPr lang="en-GB" dirty="0"/>
              <a:t> </a:t>
            </a:r>
            <a:r>
              <a:rPr lang="en-GB" dirty="0" err="1"/>
              <a:t>qaltlu</a:t>
            </a:r>
            <a:r>
              <a:rPr lang="en-GB" dirty="0"/>
              <a:t> “</a:t>
            </a:r>
            <a:r>
              <a:rPr lang="en-GB" dirty="0" err="1"/>
              <a:t>x’jigfieri</a:t>
            </a:r>
            <a:r>
              <a:rPr lang="en-GB" dirty="0"/>
              <a:t>?” </a:t>
            </a:r>
            <a:r>
              <a:rPr lang="en-GB" dirty="0" err="1"/>
              <a:t>qallha</a:t>
            </a:r>
            <a:r>
              <a:rPr lang="en-GB" dirty="0"/>
              <a:t> </a:t>
            </a:r>
            <a:r>
              <a:rPr lang="en-GB" dirty="0" err="1"/>
              <a:t>kieku</a:t>
            </a:r>
            <a:r>
              <a:rPr lang="en-GB" dirty="0"/>
              <a:t> l-mama il-</a:t>
            </a:r>
            <a:r>
              <a:rPr lang="en-GB" dirty="0" err="1"/>
              <a:t>hin</a:t>
            </a:r>
            <a:r>
              <a:rPr lang="en-GB" dirty="0"/>
              <a:t> </a:t>
            </a:r>
            <a:r>
              <a:rPr lang="en-GB" dirty="0" err="1"/>
              <a:t>kollu</a:t>
            </a:r>
            <a:r>
              <a:rPr lang="en-GB" dirty="0"/>
              <a:t> </a:t>
            </a:r>
            <a:r>
              <a:rPr lang="en-GB" dirty="0" err="1"/>
              <a:t>tghidlek</a:t>
            </a:r>
            <a:r>
              <a:rPr lang="en-GB" dirty="0"/>
              <a:t> li l-papa “ma </a:t>
            </a:r>
            <a:r>
              <a:rPr lang="en-GB" dirty="0" err="1"/>
              <a:t>jhobbokx</a:t>
            </a:r>
            <a:r>
              <a:rPr lang="en-GB" dirty="0"/>
              <a:t>” u l-papa minn </a:t>
            </a:r>
            <a:r>
              <a:rPr lang="en-GB" dirty="0" err="1"/>
              <a:t>nahha</a:t>
            </a:r>
            <a:r>
              <a:rPr lang="en-GB" dirty="0"/>
              <a:t> l-</a:t>
            </a:r>
            <a:r>
              <a:rPr lang="en-GB" dirty="0" err="1"/>
              <a:t>ohra</a:t>
            </a:r>
            <a:r>
              <a:rPr lang="en-GB" dirty="0"/>
              <a:t> </a:t>
            </a:r>
            <a:r>
              <a:rPr lang="en-GB" dirty="0" err="1"/>
              <a:t>dejjem</a:t>
            </a:r>
            <a:r>
              <a:rPr lang="en-GB" dirty="0"/>
              <a:t> </a:t>
            </a:r>
            <a:r>
              <a:rPr lang="en-GB" dirty="0" err="1"/>
              <a:t>jghidlek“ftakar</a:t>
            </a:r>
            <a:r>
              <a:rPr lang="en-GB" dirty="0"/>
              <a:t> </a:t>
            </a:r>
            <a:r>
              <a:rPr lang="en-GB" dirty="0" err="1"/>
              <a:t>dejjem</a:t>
            </a:r>
            <a:r>
              <a:rPr lang="en-GB" dirty="0"/>
              <a:t> li </a:t>
            </a:r>
            <a:r>
              <a:rPr lang="en-GB" dirty="0" err="1"/>
              <a:t>dik</a:t>
            </a:r>
            <a:r>
              <a:rPr lang="en-GB" dirty="0"/>
              <a:t> l-mama </a:t>
            </a:r>
            <a:r>
              <a:rPr lang="en-GB" dirty="0" err="1"/>
              <a:t>tieghek</a:t>
            </a:r>
            <a:r>
              <a:rPr lang="en-GB" dirty="0"/>
              <a:t> se </a:t>
            </a:r>
            <a:r>
              <a:rPr lang="en-GB" dirty="0" err="1"/>
              <a:t>tibqa</a:t>
            </a:r>
            <a:r>
              <a:rPr lang="en-GB" dirty="0"/>
              <a:t>”. </a:t>
            </a:r>
            <a:r>
              <a:rPr lang="en-GB" dirty="0" err="1"/>
              <a:t>Hanwhekk</a:t>
            </a:r>
            <a:r>
              <a:rPr lang="en-GB" dirty="0"/>
              <a:t> is-Social Worker </a:t>
            </a:r>
            <a:r>
              <a:rPr lang="en-GB" dirty="0" err="1"/>
              <a:t>staqsietu</a:t>
            </a:r>
            <a:r>
              <a:rPr lang="en-GB" dirty="0"/>
              <a:t> “</a:t>
            </a:r>
            <a:r>
              <a:rPr lang="en-GB" dirty="0" err="1"/>
              <a:t>kieku</a:t>
            </a:r>
            <a:r>
              <a:rPr lang="en-GB" dirty="0"/>
              <a:t> </a:t>
            </a:r>
            <a:r>
              <a:rPr lang="en-GB" dirty="0" err="1"/>
              <a:t>jkollok</a:t>
            </a:r>
            <a:r>
              <a:rPr lang="en-GB" dirty="0"/>
              <a:t> </a:t>
            </a:r>
            <a:r>
              <a:rPr lang="en-GB" dirty="0" err="1"/>
              <a:t>taghzel</a:t>
            </a:r>
            <a:r>
              <a:rPr lang="en-GB" dirty="0"/>
              <a:t> ma’ min </a:t>
            </a:r>
            <a:r>
              <a:rPr lang="en-GB" dirty="0" err="1"/>
              <a:t>trid</a:t>
            </a:r>
            <a:r>
              <a:rPr lang="en-GB" dirty="0"/>
              <a:t> </a:t>
            </a:r>
            <a:r>
              <a:rPr lang="en-GB" dirty="0" err="1"/>
              <a:t>tmur</a:t>
            </a:r>
            <a:r>
              <a:rPr lang="en-GB" dirty="0"/>
              <a:t> </a:t>
            </a:r>
            <a:r>
              <a:rPr lang="en-GB" dirty="0" err="1"/>
              <a:t>tghix</a:t>
            </a:r>
            <a:r>
              <a:rPr lang="en-GB" dirty="0"/>
              <a:t> xi </a:t>
            </a:r>
            <a:r>
              <a:rPr lang="en-GB" dirty="0" err="1"/>
              <a:t>tghid</a:t>
            </a:r>
            <a:r>
              <a:rPr lang="en-GB" dirty="0"/>
              <a:t>?”, </a:t>
            </a:r>
            <a:r>
              <a:rPr lang="en-GB" dirty="0" err="1"/>
              <a:t>b’mod</a:t>
            </a:r>
            <a:r>
              <a:rPr lang="en-GB" dirty="0"/>
              <a:t> </a:t>
            </a:r>
            <a:r>
              <a:rPr lang="en-GB" dirty="0" err="1"/>
              <a:t>spirtu</a:t>
            </a:r>
            <a:r>
              <a:rPr lang="en-GB" dirty="0"/>
              <a:t> </a:t>
            </a:r>
            <a:r>
              <a:rPr lang="en-GB" dirty="0" err="1"/>
              <a:t>pront</a:t>
            </a:r>
            <a:r>
              <a:rPr lang="en-GB" dirty="0"/>
              <a:t> </a:t>
            </a:r>
            <a:r>
              <a:rPr lang="en-GB" dirty="0" err="1"/>
              <a:t>qalilha</a:t>
            </a:r>
            <a:r>
              <a:rPr lang="en-GB" dirty="0"/>
              <a:t> “</a:t>
            </a:r>
            <a:r>
              <a:rPr lang="en-GB" dirty="0" err="1"/>
              <a:t>mhux</a:t>
            </a:r>
            <a:r>
              <a:rPr lang="en-GB" dirty="0"/>
              <a:t> </a:t>
            </a:r>
            <a:r>
              <a:rPr lang="en-GB" dirty="0" err="1"/>
              <a:t>ovvja</a:t>
            </a:r>
            <a:r>
              <a:rPr lang="en-GB" dirty="0"/>
              <a:t> li mal-papa”. Il-</a:t>
            </a:r>
            <a:r>
              <a:rPr lang="en-GB" dirty="0" err="1"/>
              <a:t>kelma</a:t>
            </a:r>
            <a:r>
              <a:rPr lang="en-GB" dirty="0"/>
              <a:t> tat-</a:t>
            </a:r>
            <a:r>
              <a:rPr lang="en-GB" dirty="0" err="1"/>
              <a:t>tifel</a:t>
            </a:r>
            <a:r>
              <a:rPr lang="en-GB" dirty="0"/>
              <a:t> ta’ 4 </a:t>
            </a:r>
            <a:r>
              <a:rPr lang="en-GB" dirty="0" err="1"/>
              <a:t>snin</a:t>
            </a:r>
            <a:r>
              <a:rPr lang="en-GB" dirty="0"/>
              <a:t> </a:t>
            </a:r>
            <a:r>
              <a:rPr lang="en-GB" dirty="0" err="1"/>
              <a:t>iddecieda</a:t>
            </a:r>
            <a:r>
              <a:rPr lang="en-GB" dirty="0"/>
              <a:t> il-</a:t>
            </a:r>
            <a:r>
              <a:rPr lang="en-GB" dirty="0" err="1"/>
              <a:t>kaz</a:t>
            </a:r>
            <a:r>
              <a:rPr lang="en-GB" dirty="0"/>
              <a:t> </a:t>
            </a:r>
            <a:r>
              <a:rPr lang="en-GB" dirty="0" err="1"/>
              <a:t>tieghu</a:t>
            </a:r>
            <a:r>
              <a:rPr lang="en-GB" dirty="0"/>
              <a:t> </a:t>
            </a:r>
            <a:r>
              <a:rPr lang="en-GB" dirty="0" err="1"/>
              <a:t>stess</a:t>
            </a:r>
            <a:r>
              <a:rPr lang="en-GB" dirty="0"/>
              <a:t> </a:t>
            </a:r>
            <a:r>
              <a:rPr lang="en-GB" dirty="0" err="1"/>
              <a:t>ghax</a:t>
            </a:r>
            <a:r>
              <a:rPr lang="en-GB" dirty="0"/>
              <a:t> </a:t>
            </a:r>
            <a:r>
              <a:rPr lang="en-GB" dirty="0" err="1"/>
              <a:t>inghata</a:t>
            </a:r>
            <a:r>
              <a:rPr lang="en-GB" dirty="0"/>
              <a:t> VUCI, dak </a:t>
            </a:r>
            <a:r>
              <a:rPr lang="en-GB" dirty="0" err="1"/>
              <a:t>ghandna</a:t>
            </a:r>
            <a:r>
              <a:rPr lang="en-GB" dirty="0"/>
              <a:t> </a:t>
            </a:r>
            <a:r>
              <a:rPr lang="en-GB" dirty="0" err="1"/>
              <a:t>bzonn</a:t>
            </a:r>
            <a:r>
              <a:rPr lang="en-GB" dirty="0"/>
              <a:t> </a:t>
            </a:r>
            <a:r>
              <a:rPr lang="en-GB" dirty="0" err="1"/>
              <a:t>f’hafna</a:t>
            </a:r>
            <a:r>
              <a:rPr lang="en-GB" dirty="0"/>
              <a:t> </a:t>
            </a:r>
            <a:r>
              <a:rPr lang="en-GB" dirty="0" err="1"/>
              <a:t>kazijiet</a:t>
            </a:r>
            <a:r>
              <a:rPr lang="en-GB" dirty="0"/>
              <a:t> </a:t>
            </a:r>
            <a:r>
              <a:rPr lang="en-GB" dirty="0" err="1"/>
              <a:t>hawn</a:t>
            </a:r>
            <a:r>
              <a:rPr lang="en-GB" dirty="0"/>
              <a:t> Malta/</a:t>
            </a:r>
            <a:r>
              <a:rPr lang="en-GB" dirty="0" err="1"/>
              <a:t>Ghawdex</a:t>
            </a:r>
            <a:r>
              <a:rPr lang="en-GB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099F09-47F2-490C-9822-B98650172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4708-3AEC-42B3-90D9-ACEAD16EAE1D}" type="slidenum">
              <a:rPr lang="LID4096" smtClean="0"/>
              <a:t>15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793752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0E5AA-14C8-4923-9542-A83C8358E8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96356"/>
            <a:ext cx="10515600" cy="338666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GB" sz="4400" b="1" dirty="0" err="1"/>
              <a:t>Sinjuri</a:t>
            </a:r>
            <a:r>
              <a:rPr lang="en-GB" sz="4400" b="1" dirty="0"/>
              <a:t> </a:t>
            </a:r>
            <a:r>
              <a:rPr lang="en-GB" sz="4400" b="1" dirty="0" err="1"/>
              <a:t>niehdu</a:t>
            </a:r>
            <a:r>
              <a:rPr lang="en-GB" sz="4400" b="1" dirty="0"/>
              <a:t> din l-</a:t>
            </a:r>
            <a:r>
              <a:rPr lang="en-GB" sz="4400" b="1" dirty="0" err="1"/>
              <a:t>okkazjoni</a:t>
            </a:r>
            <a:r>
              <a:rPr lang="en-GB" sz="4400" b="1" dirty="0"/>
              <a:t> </a:t>
            </a:r>
            <a:r>
              <a:rPr lang="en-GB" sz="4400" b="1" dirty="0" err="1"/>
              <a:t>biex</a:t>
            </a:r>
            <a:r>
              <a:rPr lang="en-GB" sz="4400" b="1" dirty="0"/>
              <a:t> </a:t>
            </a:r>
            <a:r>
              <a:rPr lang="en-GB" sz="4400" b="1" dirty="0" err="1"/>
              <a:t>apparti</a:t>
            </a:r>
            <a:r>
              <a:rPr lang="en-GB" sz="4400" b="1" dirty="0"/>
              <a:t> li </a:t>
            </a:r>
            <a:r>
              <a:rPr lang="en-GB" sz="4400" b="1" dirty="0" err="1"/>
              <a:t>nghidulkom</a:t>
            </a:r>
            <a:r>
              <a:rPr lang="en-GB" sz="4400" b="1" dirty="0"/>
              <a:t> GRAZZI minn </a:t>
            </a:r>
            <a:r>
              <a:rPr lang="en-GB" sz="4400" b="1" dirty="0" err="1"/>
              <a:t>qalbna</a:t>
            </a:r>
            <a:r>
              <a:rPr lang="en-GB" sz="4400" b="1" dirty="0"/>
              <a:t> ta’ din l-</a:t>
            </a:r>
            <a:r>
              <a:rPr lang="en-GB" sz="4400" b="1" dirty="0" err="1"/>
              <a:t>opportunita</a:t>
            </a:r>
            <a:r>
              <a:rPr lang="en-GB" sz="4400" b="1" dirty="0"/>
              <a:t>’ </a:t>
            </a:r>
            <a:r>
              <a:rPr lang="en-GB" sz="4400" b="1" dirty="0" err="1"/>
              <a:t>sabiha</a:t>
            </a:r>
            <a:r>
              <a:rPr lang="en-GB" sz="4400" b="1" dirty="0"/>
              <a:t> li </a:t>
            </a:r>
            <a:r>
              <a:rPr lang="en-GB" sz="4400" b="1" dirty="0" err="1"/>
              <a:t>tilqawna</a:t>
            </a:r>
            <a:r>
              <a:rPr lang="en-GB" sz="4400" b="1" dirty="0"/>
              <a:t> </a:t>
            </a:r>
            <a:r>
              <a:rPr lang="en-GB" sz="4400" b="1" dirty="0" err="1"/>
              <a:t>f’din</a:t>
            </a:r>
            <a:r>
              <a:rPr lang="en-GB" sz="4400" b="1" dirty="0"/>
              <a:t> il-</a:t>
            </a:r>
            <a:r>
              <a:rPr lang="en-GB" sz="4400" b="1" dirty="0" err="1"/>
              <a:t>Binja</a:t>
            </a:r>
            <a:r>
              <a:rPr lang="en-GB" sz="4400" b="1" dirty="0"/>
              <a:t> </a:t>
            </a:r>
            <a:r>
              <a:rPr lang="en-GB" sz="4400" b="1" dirty="0" err="1"/>
              <a:t>tal-Parlament</a:t>
            </a:r>
            <a:r>
              <a:rPr lang="en-GB" sz="4400" b="1" dirty="0"/>
              <a:t> ghat-</a:t>
            </a:r>
            <a:r>
              <a:rPr lang="en-GB" sz="4400" b="1" dirty="0" err="1"/>
              <a:t>Tieni</a:t>
            </a:r>
            <a:r>
              <a:rPr lang="en-GB" sz="4400" b="1" dirty="0"/>
              <a:t> </a:t>
            </a:r>
            <a:r>
              <a:rPr lang="en-GB" sz="4400" b="1" dirty="0" err="1"/>
              <a:t>darba</a:t>
            </a:r>
            <a:r>
              <a:rPr lang="en-GB" sz="4400" b="1" dirty="0"/>
              <a:t>, </a:t>
            </a:r>
            <a:r>
              <a:rPr lang="en-GB" sz="4400" b="1" dirty="0" err="1"/>
              <a:t>nergghu</a:t>
            </a:r>
            <a:r>
              <a:rPr lang="en-GB" sz="4400" b="1" dirty="0"/>
              <a:t> </a:t>
            </a:r>
            <a:r>
              <a:rPr lang="en-GB" sz="4400" b="1" dirty="0" err="1"/>
              <a:t>nitolbukom</a:t>
            </a:r>
            <a:r>
              <a:rPr lang="en-GB" sz="4400" b="1" dirty="0"/>
              <a:t> </a:t>
            </a:r>
            <a:r>
              <a:rPr lang="en-GB" sz="4400" b="1" dirty="0" err="1"/>
              <a:t>kull</a:t>
            </a:r>
            <a:r>
              <a:rPr lang="en-GB" sz="4400" b="1" dirty="0"/>
              <a:t> </a:t>
            </a:r>
            <a:r>
              <a:rPr lang="en-GB" sz="4400" b="1" dirty="0" err="1"/>
              <a:t>ghajnuna</a:t>
            </a:r>
            <a:r>
              <a:rPr lang="en-GB" sz="4400" b="1" dirty="0"/>
              <a:t> </a:t>
            </a:r>
            <a:r>
              <a:rPr lang="en-GB" sz="4400" b="1" dirty="0" err="1"/>
              <a:t>possibbli</a:t>
            </a:r>
            <a:r>
              <a:rPr lang="en-GB" sz="4400" b="1" dirty="0"/>
              <a:t> mill-</a:t>
            </a:r>
            <a:r>
              <a:rPr lang="en-GB" sz="4400" b="1" dirty="0" err="1"/>
              <a:t>pozizzjonijiet</a:t>
            </a:r>
            <a:r>
              <a:rPr lang="en-GB" sz="4400" b="1" dirty="0"/>
              <a:t> </a:t>
            </a:r>
            <a:r>
              <a:rPr lang="en-GB" sz="4400" b="1" dirty="0" err="1"/>
              <a:t>taghkom</a:t>
            </a:r>
            <a:r>
              <a:rPr lang="en-GB" sz="4400" b="1" dirty="0"/>
              <a:t>.</a:t>
            </a:r>
          </a:p>
          <a:p>
            <a:pPr marL="0" indent="0">
              <a:buNone/>
            </a:pPr>
            <a:endParaRPr lang="en-GB" sz="4400" b="1" dirty="0"/>
          </a:p>
          <a:p>
            <a:pPr marL="0" indent="0">
              <a:buNone/>
            </a:pPr>
            <a:r>
              <a:rPr lang="en-GB" sz="4400" b="1" dirty="0" err="1"/>
              <a:t>Nisperaw</a:t>
            </a:r>
            <a:r>
              <a:rPr lang="en-GB" sz="4400" b="1" dirty="0"/>
              <a:t> li l-</a:t>
            </a:r>
            <a:r>
              <a:rPr lang="en-GB" sz="4400" b="1" dirty="0" err="1"/>
              <a:t>quddiem</a:t>
            </a:r>
            <a:r>
              <a:rPr lang="en-GB" sz="4400" b="1" dirty="0"/>
              <a:t> </a:t>
            </a:r>
            <a:r>
              <a:rPr lang="en-GB" sz="4400" b="1" dirty="0" err="1"/>
              <a:t>ikollna</a:t>
            </a:r>
            <a:r>
              <a:rPr lang="en-GB" sz="4400" b="1" dirty="0"/>
              <a:t> </a:t>
            </a:r>
            <a:r>
              <a:rPr lang="en-GB" sz="4400" b="1" dirty="0" err="1"/>
              <a:t>okkazzjoni</a:t>
            </a:r>
            <a:r>
              <a:rPr lang="en-GB" sz="4400" b="1" dirty="0"/>
              <a:t> </a:t>
            </a:r>
            <a:r>
              <a:rPr lang="en-GB" sz="4400" b="1" dirty="0" err="1"/>
              <a:t>nkelmukom</a:t>
            </a:r>
            <a:r>
              <a:rPr lang="en-GB" sz="4400" b="1" dirty="0"/>
              <a:t> </a:t>
            </a:r>
            <a:r>
              <a:rPr lang="en-GB" sz="4400" b="1" dirty="0" err="1"/>
              <a:t>aktar</a:t>
            </a:r>
            <a:r>
              <a:rPr lang="en-GB" sz="4400" b="1" dirty="0"/>
              <a:t> </a:t>
            </a:r>
            <a:r>
              <a:rPr lang="en-GB" sz="4400" b="1" dirty="0" err="1"/>
              <a:t>fuq</a:t>
            </a:r>
            <a:r>
              <a:rPr lang="en-GB" sz="4400" b="1" dirty="0"/>
              <a:t> din l-N.G.O. </a:t>
            </a:r>
            <a:r>
              <a:rPr lang="en-GB" sz="4400" b="1" dirty="0" err="1"/>
              <a:t>anke</a:t>
            </a:r>
            <a:r>
              <a:rPr lang="en-GB" sz="4400" b="1" dirty="0"/>
              <a:t> </a:t>
            </a:r>
            <a:r>
              <a:rPr lang="en-GB" sz="4400" b="1" dirty="0" err="1"/>
              <a:t>forsi</a:t>
            </a:r>
            <a:r>
              <a:rPr lang="en-GB" sz="4400" b="1" dirty="0"/>
              <a:t> </a:t>
            </a:r>
            <a:r>
              <a:rPr lang="en-GB" sz="4400" b="1" dirty="0" err="1"/>
              <a:t>permess</a:t>
            </a:r>
            <a:r>
              <a:rPr lang="en-GB" sz="4400" b="1" dirty="0"/>
              <a:t> </a:t>
            </a:r>
            <a:r>
              <a:rPr lang="en-GB" sz="4400" b="1" dirty="0" err="1"/>
              <a:t>ta’seduta</a:t>
            </a:r>
            <a:r>
              <a:rPr lang="en-GB" sz="4400" b="1" dirty="0"/>
              <a:t> </a:t>
            </a:r>
            <a:r>
              <a:rPr lang="en-GB" sz="4400" b="1" dirty="0" err="1"/>
              <a:t>apposta</a:t>
            </a:r>
            <a:r>
              <a:rPr lang="en-GB" sz="4400" b="1" dirty="0"/>
              <a:t> ghat-</a:t>
            </a:r>
            <a:r>
              <a:rPr lang="en-GB" sz="4400" b="1" dirty="0" err="1"/>
              <a:t>Tfal</a:t>
            </a:r>
            <a:r>
              <a:rPr lang="en-GB" sz="4400" b="1" dirty="0"/>
              <a:t> u </a:t>
            </a:r>
            <a:r>
              <a:rPr lang="en-GB" sz="4400" b="1" dirty="0" err="1"/>
              <a:t>Zaghzagh</a:t>
            </a:r>
            <a:r>
              <a:rPr lang="en-GB" sz="4400" b="1" dirty="0"/>
              <a:t> ta’ din l-</a:t>
            </a:r>
            <a:r>
              <a:rPr lang="en-GB" sz="4400" b="1" dirty="0" err="1"/>
              <a:t>istess</a:t>
            </a:r>
            <a:r>
              <a:rPr lang="en-GB" sz="4400" b="1" dirty="0"/>
              <a:t> N.G.O.</a:t>
            </a:r>
          </a:p>
          <a:p>
            <a:pPr marL="0" indent="0">
              <a:buNone/>
            </a:pPr>
            <a:endParaRPr lang="en-GB" sz="4400" b="1" dirty="0"/>
          </a:p>
          <a:p>
            <a:pPr marL="0" indent="0">
              <a:buNone/>
            </a:pPr>
            <a:endParaRPr lang="en-GB" sz="4400" b="1" dirty="0"/>
          </a:p>
          <a:p>
            <a:pPr marL="0" indent="0">
              <a:buNone/>
            </a:pPr>
            <a:r>
              <a:rPr lang="en-GB" sz="4400" b="1" dirty="0"/>
              <a:t>GRAZZI MINN QALBNA – EMMA, JOANNE U JOSEPH </a:t>
            </a:r>
            <a:r>
              <a:rPr lang="en-GB" sz="4400" b="1" dirty="0" err="1"/>
              <a:t>ghan</a:t>
            </a:r>
            <a:r>
              <a:rPr lang="en-GB" sz="4400" b="1" dirty="0"/>
              <a:t>-nom </a:t>
            </a:r>
            <a:r>
              <a:rPr lang="en-GB" sz="4400" b="1" dirty="0" err="1"/>
              <a:t>tal-grupp</a:t>
            </a:r>
            <a:r>
              <a:rPr lang="en-GB" sz="4400" b="1" dirty="0"/>
              <a:t>.				</a:t>
            </a:r>
          </a:p>
          <a:p>
            <a:pPr marL="0" indent="0">
              <a:buNone/>
            </a:pPr>
            <a:r>
              <a:rPr lang="en-GB" sz="4400" b="1" dirty="0"/>
              <a:t>					</a:t>
            </a:r>
            <a:endParaRPr lang="LID4096" sz="4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D22BDA0-79B9-4AD6-AE47-A624FB7AC5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85414"/>
            <a:ext cx="10145695" cy="2582869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14CC66-F793-4046-8BE2-FE1CF2B0C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4708-3AEC-42B3-90D9-ACEAD16EAE1D}" type="slidenum">
              <a:rPr lang="LID4096" smtClean="0"/>
              <a:t>16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87794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D428C8-ABAA-4A9D-AAC4-2E2B4AE73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18933"/>
            <a:ext cx="10515600" cy="2858029"/>
          </a:xfrm>
        </p:spPr>
        <p:txBody>
          <a:bodyPr>
            <a:normAutofit lnSpcReduction="10000"/>
          </a:bodyPr>
          <a:lstStyle/>
          <a:p>
            <a:r>
              <a:rPr lang="en-GB" dirty="0"/>
              <a:t>MINN FEJN BDEJNA</a:t>
            </a:r>
          </a:p>
          <a:p>
            <a:r>
              <a:rPr lang="en-GB" dirty="0"/>
              <a:t>SKOP TAL-N.G.O.</a:t>
            </a:r>
          </a:p>
          <a:p>
            <a:r>
              <a:rPr lang="en-GB" dirty="0"/>
              <a:t>FEJN WASALNA S’ISSA.</a:t>
            </a:r>
          </a:p>
          <a:p>
            <a:r>
              <a:rPr lang="en-GB" dirty="0"/>
              <a:t>ATTIVITAJIET GHALL-FUTUR.</a:t>
            </a:r>
          </a:p>
          <a:p>
            <a:r>
              <a:rPr lang="en-GB" dirty="0"/>
              <a:t>FEJN NIXTIEQU NWASSLU DIN L-N.G.O.</a:t>
            </a:r>
          </a:p>
          <a:p>
            <a:r>
              <a:rPr lang="en-GB" dirty="0"/>
              <a:t>GHELUQ B’ESPERJENZA HELWA TA’ TIFEL TA’ 4 SNIN.</a:t>
            </a:r>
          </a:p>
          <a:p>
            <a:endParaRPr lang="LID4096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C7030F-CE48-4775-84C0-07883A9026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5125"/>
            <a:ext cx="4930422" cy="2316681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12C71E-AD1B-4EBA-8E5F-8F98A4EEB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4708-3AEC-42B3-90D9-ACEAD16EAE1D}" type="slidenum">
              <a:rPr lang="LID4096" smtClean="0"/>
              <a:t>2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202961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7DF73-6831-4E59-9878-6AD380B45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41599"/>
            <a:ext cx="10515600" cy="3535363"/>
          </a:xfrm>
        </p:spPr>
        <p:txBody>
          <a:bodyPr/>
          <a:lstStyle/>
          <a:p>
            <a:r>
              <a:rPr lang="en-GB" b="1" u="sng" dirty="0"/>
              <a:t>MINN FEJN BDEJNA</a:t>
            </a:r>
            <a:r>
              <a:rPr lang="en-GB" dirty="0"/>
              <a:t>:</a:t>
            </a:r>
          </a:p>
          <a:p>
            <a:r>
              <a:rPr lang="en-GB" dirty="0" err="1"/>
              <a:t>Kien</a:t>
            </a:r>
            <a:r>
              <a:rPr lang="en-GB" dirty="0"/>
              <a:t> </a:t>
            </a:r>
            <a:r>
              <a:rPr lang="en-GB" dirty="0" err="1"/>
              <a:t>ghal-habta</a:t>
            </a:r>
            <a:r>
              <a:rPr lang="en-GB" dirty="0"/>
              <a:t> </a:t>
            </a:r>
            <a:r>
              <a:rPr lang="en-GB" dirty="0" err="1"/>
              <a:t>tal-bidu</a:t>
            </a:r>
            <a:r>
              <a:rPr lang="en-GB" dirty="0"/>
              <a:t> ta’ </a:t>
            </a:r>
            <a:r>
              <a:rPr lang="en-GB" dirty="0" err="1"/>
              <a:t>Novembru</a:t>
            </a:r>
            <a:r>
              <a:rPr lang="en-GB" dirty="0"/>
              <a:t> li </a:t>
            </a:r>
            <a:r>
              <a:rPr lang="en-GB" dirty="0" err="1"/>
              <a:t>ahna</a:t>
            </a:r>
            <a:r>
              <a:rPr lang="en-GB" dirty="0"/>
              <a:t> t-</a:t>
            </a:r>
            <a:r>
              <a:rPr lang="en-GB" dirty="0" err="1"/>
              <a:t>tlett</a:t>
            </a:r>
            <a:r>
              <a:rPr lang="en-GB" dirty="0"/>
              <a:t> </a:t>
            </a:r>
            <a:r>
              <a:rPr lang="en-GB" dirty="0" err="1"/>
              <a:t>genituri</a:t>
            </a:r>
            <a:r>
              <a:rPr lang="en-GB" dirty="0"/>
              <a:t> </a:t>
            </a:r>
            <a:r>
              <a:rPr lang="en-GB" dirty="0" err="1"/>
              <a:t>konna</a:t>
            </a:r>
            <a:r>
              <a:rPr lang="en-GB" dirty="0"/>
              <a:t> </a:t>
            </a:r>
            <a:r>
              <a:rPr lang="en-GB" dirty="0" err="1"/>
              <a:t>qeghdin</a:t>
            </a:r>
            <a:r>
              <a:rPr lang="en-GB" dirty="0"/>
              <a:t> </a:t>
            </a:r>
            <a:r>
              <a:rPr lang="en-GB" dirty="0" err="1"/>
              <a:t>nitkelmu</a:t>
            </a:r>
            <a:r>
              <a:rPr lang="en-GB" dirty="0"/>
              <a:t> meta </a:t>
            </a:r>
            <a:r>
              <a:rPr lang="en-GB" dirty="0" err="1"/>
              <a:t>irrealizzajna</a:t>
            </a:r>
            <a:r>
              <a:rPr lang="en-GB" dirty="0"/>
              <a:t> li </a:t>
            </a:r>
            <a:r>
              <a:rPr lang="en-GB" dirty="0" err="1"/>
              <a:t>hawn</a:t>
            </a:r>
            <a:r>
              <a:rPr lang="en-GB" dirty="0"/>
              <a:t> </a:t>
            </a:r>
            <a:r>
              <a:rPr lang="en-GB" dirty="0" err="1"/>
              <a:t>hafna</a:t>
            </a:r>
            <a:r>
              <a:rPr lang="en-GB" dirty="0"/>
              <a:t> N.G.Os (il-</a:t>
            </a:r>
            <a:r>
              <a:rPr lang="en-GB" dirty="0" err="1"/>
              <a:t>fuq</a:t>
            </a:r>
            <a:r>
              <a:rPr lang="en-GB" dirty="0"/>
              <a:t> minn 2100) u </a:t>
            </a:r>
            <a:r>
              <a:rPr lang="en-GB" dirty="0" err="1"/>
              <a:t>ghidna</a:t>
            </a:r>
            <a:r>
              <a:rPr lang="en-GB" dirty="0"/>
              <a:t> kos </a:t>
            </a:r>
            <a:r>
              <a:rPr lang="en-GB" dirty="0" err="1"/>
              <a:t>hux</a:t>
            </a:r>
            <a:r>
              <a:rPr lang="en-GB" dirty="0"/>
              <a:t>, </a:t>
            </a:r>
            <a:r>
              <a:rPr lang="en-GB" dirty="0" err="1"/>
              <a:t>ghall-tfal</a:t>
            </a:r>
            <a:r>
              <a:rPr lang="en-GB" dirty="0"/>
              <a:t> u </a:t>
            </a:r>
            <a:r>
              <a:rPr lang="en-GB" dirty="0" err="1"/>
              <a:t>zghazagh</a:t>
            </a:r>
            <a:r>
              <a:rPr lang="en-GB" dirty="0"/>
              <a:t> (minn 18 il-sena l-</a:t>
            </a:r>
            <a:r>
              <a:rPr lang="en-GB" dirty="0" err="1"/>
              <a:t>isfel</a:t>
            </a:r>
            <a:r>
              <a:rPr lang="en-GB" dirty="0"/>
              <a:t>) </a:t>
            </a:r>
            <a:r>
              <a:rPr lang="en-GB" dirty="0" err="1"/>
              <a:t>m’hawn</a:t>
            </a:r>
            <a:r>
              <a:rPr lang="en-GB" dirty="0"/>
              <a:t> </a:t>
            </a:r>
            <a:r>
              <a:rPr lang="en-GB" dirty="0" err="1"/>
              <a:t>xejn</a:t>
            </a:r>
            <a:r>
              <a:rPr lang="en-GB" dirty="0"/>
              <a:t> li </a:t>
            </a:r>
            <a:r>
              <a:rPr lang="en-GB" dirty="0" err="1"/>
              <a:t>jipprotegihom</a:t>
            </a:r>
            <a:r>
              <a:rPr lang="en-GB" dirty="0"/>
              <a:t>. </a:t>
            </a:r>
            <a:r>
              <a:rPr lang="en-GB" dirty="0" err="1"/>
              <a:t>Wara</a:t>
            </a:r>
            <a:r>
              <a:rPr lang="en-GB" dirty="0"/>
              <a:t> </a:t>
            </a:r>
            <a:r>
              <a:rPr lang="en-GB" dirty="0" err="1"/>
              <a:t>hafna</a:t>
            </a:r>
            <a:r>
              <a:rPr lang="en-GB" dirty="0"/>
              <a:t> </a:t>
            </a:r>
            <a:r>
              <a:rPr lang="en-GB" dirty="0" err="1"/>
              <a:t>hsieb</a:t>
            </a:r>
            <a:r>
              <a:rPr lang="en-GB" dirty="0"/>
              <a:t> u </a:t>
            </a:r>
            <a:r>
              <a:rPr lang="en-GB" dirty="0" err="1"/>
              <a:t>konsiderazzjonijiet</a:t>
            </a:r>
            <a:r>
              <a:rPr lang="en-GB" dirty="0"/>
              <a:t>, </a:t>
            </a:r>
            <a:r>
              <a:rPr lang="en-GB" dirty="0" err="1"/>
              <a:t>iddecidejna</a:t>
            </a:r>
            <a:r>
              <a:rPr lang="en-GB" dirty="0"/>
              <a:t> li </a:t>
            </a:r>
            <a:r>
              <a:rPr lang="en-GB" dirty="0" err="1"/>
              <a:t>naraw</a:t>
            </a:r>
            <a:r>
              <a:rPr lang="en-GB" dirty="0"/>
              <a:t> </a:t>
            </a:r>
            <a:r>
              <a:rPr lang="en-GB" dirty="0" err="1"/>
              <a:t>x’naghmlu</a:t>
            </a:r>
            <a:r>
              <a:rPr lang="en-GB" dirty="0"/>
              <a:t> bill-</a:t>
            </a:r>
            <a:r>
              <a:rPr lang="en-GB" dirty="0" err="1"/>
              <a:t>fatti</a:t>
            </a:r>
            <a:r>
              <a:rPr lang="en-GB" dirty="0"/>
              <a:t> </a:t>
            </a:r>
            <a:r>
              <a:rPr lang="en-GB" dirty="0" err="1"/>
              <a:t>biex</a:t>
            </a:r>
            <a:r>
              <a:rPr lang="en-GB" dirty="0"/>
              <a:t> </a:t>
            </a:r>
            <a:r>
              <a:rPr lang="en-GB" dirty="0" err="1"/>
              <a:t>nghinnu</a:t>
            </a:r>
            <a:r>
              <a:rPr lang="en-GB" dirty="0"/>
              <a:t> </a:t>
            </a:r>
            <a:r>
              <a:rPr lang="en-GB" dirty="0" err="1"/>
              <a:t>lil</a:t>
            </a:r>
            <a:r>
              <a:rPr lang="en-GB" dirty="0"/>
              <a:t> dawn it-</a:t>
            </a:r>
            <a:r>
              <a:rPr lang="en-GB" dirty="0" err="1"/>
              <a:t>tfal</a:t>
            </a:r>
            <a:r>
              <a:rPr lang="en-GB" dirty="0"/>
              <a:t>.</a:t>
            </a:r>
          </a:p>
          <a:p>
            <a:r>
              <a:rPr lang="en-GB" dirty="0" err="1"/>
              <a:t>Ezempji</a:t>
            </a:r>
            <a:r>
              <a:rPr lang="en-GB" dirty="0"/>
              <a:t> </a:t>
            </a:r>
            <a:r>
              <a:rPr lang="en-GB" dirty="0" err="1"/>
              <a:t>cari</a:t>
            </a:r>
            <a:r>
              <a:rPr lang="en-GB" dirty="0"/>
              <a:t> ta’ dan </a:t>
            </a:r>
            <a:r>
              <a:rPr lang="en-GB" dirty="0" err="1"/>
              <a:t>insemmu</a:t>
            </a:r>
            <a:r>
              <a:rPr lang="en-GB" dirty="0"/>
              <a:t> l-</a:t>
            </a:r>
            <a:r>
              <a:rPr lang="en-GB" dirty="0" err="1"/>
              <a:t>Medjazzjoni</a:t>
            </a:r>
            <a:r>
              <a:rPr lang="en-GB" dirty="0"/>
              <a:t> (</a:t>
            </a:r>
            <a:r>
              <a:rPr lang="en-GB" dirty="0" err="1"/>
              <a:t>qatt</a:t>
            </a:r>
            <a:r>
              <a:rPr lang="en-GB" dirty="0"/>
              <a:t> </a:t>
            </a:r>
            <a:r>
              <a:rPr lang="en-GB" dirty="0" err="1"/>
              <a:t>jitkelmu</a:t>
            </a:r>
            <a:r>
              <a:rPr lang="en-GB" dirty="0"/>
              <a:t> mat-</a:t>
            </a:r>
            <a:r>
              <a:rPr lang="en-GB" dirty="0" err="1"/>
              <a:t>tfal</a:t>
            </a:r>
            <a:r>
              <a:rPr lang="en-GB" dirty="0"/>
              <a:t>?, fil-</a:t>
            </a:r>
            <a:r>
              <a:rPr lang="en-GB" dirty="0" err="1"/>
              <a:t>Qorti</a:t>
            </a:r>
            <a:r>
              <a:rPr lang="en-GB" dirty="0"/>
              <a:t> </a:t>
            </a:r>
            <a:r>
              <a:rPr lang="en-GB" dirty="0" err="1"/>
              <a:t>qatt</a:t>
            </a:r>
            <a:r>
              <a:rPr lang="en-GB" dirty="0"/>
              <a:t> </a:t>
            </a:r>
            <a:r>
              <a:rPr lang="en-GB" dirty="0" err="1"/>
              <a:t>jinghataw</a:t>
            </a:r>
            <a:r>
              <a:rPr lang="en-GB" dirty="0"/>
              <a:t> cans </a:t>
            </a:r>
            <a:r>
              <a:rPr lang="en-GB" dirty="0" err="1"/>
              <a:t>jitkelmu</a:t>
            </a:r>
            <a:r>
              <a:rPr lang="en-GB" dirty="0"/>
              <a:t> dawn l-</a:t>
            </a:r>
            <a:r>
              <a:rPr lang="en-GB" dirty="0" err="1"/>
              <a:t>istess</a:t>
            </a:r>
            <a:r>
              <a:rPr lang="en-GB" dirty="0"/>
              <a:t> </a:t>
            </a:r>
            <a:r>
              <a:rPr lang="en-GB" dirty="0" err="1"/>
              <a:t>tfal</a:t>
            </a:r>
            <a:r>
              <a:rPr lang="en-GB" dirty="0"/>
              <a:t>?) </a:t>
            </a:r>
            <a:endParaRPr lang="LID4096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698461-9566-4F57-837A-A884D6CD03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5125"/>
            <a:ext cx="4727222" cy="2028119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7B3467-D22A-4E5F-89A6-8E7DACC64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4708-3AEC-42B3-90D9-ACEAD16EAE1D}" type="slidenum">
              <a:rPr lang="LID4096" smtClean="0"/>
              <a:t>3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26401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7F01B7-7D87-43AF-8197-6A9B93396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7222" y="504824"/>
            <a:ext cx="10515600" cy="6353175"/>
          </a:xfrm>
        </p:spPr>
        <p:txBody>
          <a:bodyPr>
            <a:normAutofit lnSpcReduction="10000"/>
          </a:bodyPr>
          <a:lstStyle/>
          <a:p>
            <a:r>
              <a:rPr lang="en-GB" dirty="0" err="1"/>
              <a:t>Infallibbilment</a:t>
            </a:r>
            <a:r>
              <a:rPr lang="en-GB" dirty="0"/>
              <a:t> </a:t>
            </a:r>
            <a:r>
              <a:rPr lang="en-GB" dirty="0" err="1"/>
              <a:t>ir-raguni</a:t>
            </a:r>
            <a:r>
              <a:rPr lang="en-GB" dirty="0"/>
              <a:t> </a:t>
            </a:r>
            <a:r>
              <a:rPr lang="en-GB" dirty="0" err="1"/>
              <a:t>banali</a:t>
            </a:r>
            <a:r>
              <a:rPr lang="en-GB" dirty="0"/>
              <a:t> li </a:t>
            </a:r>
            <a:r>
              <a:rPr lang="en-GB" dirty="0" err="1"/>
              <a:t>ninghataw</a:t>
            </a:r>
            <a:r>
              <a:rPr lang="en-GB" dirty="0"/>
              <a:t> </a:t>
            </a:r>
            <a:r>
              <a:rPr lang="en-GB" dirty="0" err="1"/>
              <a:t>dejjem</a:t>
            </a:r>
            <a:r>
              <a:rPr lang="en-GB" dirty="0"/>
              <a:t> </a:t>
            </a:r>
            <a:r>
              <a:rPr lang="en-GB" dirty="0" err="1"/>
              <a:t>tkun</a:t>
            </a:r>
            <a:r>
              <a:rPr lang="en-GB" dirty="0"/>
              <a:t> “</a:t>
            </a:r>
            <a:r>
              <a:rPr lang="en-GB" dirty="0" err="1"/>
              <a:t>dawk</a:t>
            </a:r>
            <a:r>
              <a:rPr lang="en-GB" dirty="0"/>
              <a:t> </a:t>
            </a:r>
            <a:r>
              <a:rPr lang="en-GB" dirty="0" err="1"/>
              <a:t>ghadhom</a:t>
            </a:r>
            <a:r>
              <a:rPr lang="en-GB" dirty="0"/>
              <a:t> </a:t>
            </a:r>
            <a:r>
              <a:rPr lang="en-GB" dirty="0" err="1"/>
              <a:t>zghir</a:t>
            </a:r>
            <a:r>
              <a:rPr lang="en-GB" dirty="0"/>
              <a:t> fix </a:t>
            </a:r>
            <a:r>
              <a:rPr lang="en-GB" dirty="0" err="1"/>
              <a:t>jifhmu</a:t>
            </a:r>
            <a:r>
              <a:rPr lang="en-GB" dirty="0"/>
              <a:t>?”. It-</a:t>
            </a:r>
            <a:r>
              <a:rPr lang="en-GB" dirty="0" err="1"/>
              <a:t>tfal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minn </a:t>
            </a:r>
            <a:r>
              <a:rPr lang="en-GB" dirty="0" err="1"/>
              <a:t>mindu</a:t>
            </a:r>
            <a:r>
              <a:rPr lang="en-GB" dirty="0"/>
              <a:t> </a:t>
            </a:r>
            <a:r>
              <a:rPr lang="en-GB" dirty="0" err="1"/>
              <a:t>jitwieldu</a:t>
            </a:r>
            <a:r>
              <a:rPr lang="en-GB" dirty="0"/>
              <a:t> huma </a:t>
            </a:r>
            <a:r>
              <a:rPr lang="en-GB" dirty="0" err="1"/>
              <a:t>diga</a:t>
            </a:r>
            <a:r>
              <a:rPr lang="en-GB" dirty="0"/>
              <a:t> f-</a:t>
            </a:r>
            <a:r>
              <a:rPr lang="en-GB" dirty="0" err="1"/>
              <a:t>pozizzjoni</a:t>
            </a:r>
            <a:r>
              <a:rPr lang="en-GB" dirty="0"/>
              <a:t> li </a:t>
            </a:r>
            <a:r>
              <a:rPr lang="en-GB" dirty="0" err="1"/>
              <a:t>jgharfu</a:t>
            </a:r>
            <a:r>
              <a:rPr lang="en-GB" dirty="0"/>
              <a:t> </a:t>
            </a:r>
            <a:r>
              <a:rPr lang="en-GB" dirty="0" err="1"/>
              <a:t>lil</a:t>
            </a:r>
            <a:r>
              <a:rPr lang="en-GB" dirty="0"/>
              <a:t> </a:t>
            </a:r>
            <a:r>
              <a:rPr lang="en-GB" dirty="0" err="1"/>
              <a:t>dawk</a:t>
            </a:r>
            <a:r>
              <a:rPr lang="en-GB" dirty="0"/>
              <a:t> li </a:t>
            </a:r>
            <a:r>
              <a:rPr lang="en-GB" dirty="0" err="1"/>
              <a:t>jhobbuhom</a:t>
            </a:r>
            <a:r>
              <a:rPr lang="en-GB" dirty="0"/>
              <a:t>, </a:t>
            </a:r>
            <a:r>
              <a:rPr lang="en-GB" dirty="0" err="1"/>
              <a:t>lil</a:t>
            </a:r>
            <a:r>
              <a:rPr lang="en-GB" dirty="0"/>
              <a:t> </a:t>
            </a:r>
            <a:r>
              <a:rPr lang="en-GB" dirty="0" err="1"/>
              <a:t>dawk</a:t>
            </a:r>
            <a:r>
              <a:rPr lang="en-GB" dirty="0"/>
              <a:t> li </a:t>
            </a:r>
            <a:r>
              <a:rPr lang="en-GB" dirty="0" err="1"/>
              <a:t>jistghu</a:t>
            </a:r>
            <a:r>
              <a:rPr lang="en-GB" dirty="0"/>
              <a:t> </a:t>
            </a:r>
            <a:r>
              <a:rPr lang="en-GB" dirty="0" err="1"/>
              <a:t>jikkomunikaw</a:t>
            </a:r>
            <a:r>
              <a:rPr lang="en-GB" dirty="0"/>
              <a:t> </a:t>
            </a:r>
            <a:r>
              <a:rPr lang="en-GB" dirty="0" err="1"/>
              <a:t>maghhom</a:t>
            </a:r>
            <a:r>
              <a:rPr lang="en-GB" dirty="0"/>
              <a:t>, </a:t>
            </a:r>
            <a:r>
              <a:rPr lang="en-GB" dirty="0" err="1"/>
              <a:t>allura</a:t>
            </a:r>
            <a:r>
              <a:rPr lang="en-GB" dirty="0"/>
              <a:t> kif </a:t>
            </a:r>
            <a:r>
              <a:rPr lang="en-GB" dirty="0" err="1"/>
              <a:t>ghandna</a:t>
            </a:r>
            <a:r>
              <a:rPr lang="en-GB" dirty="0"/>
              <a:t> l-</a:t>
            </a:r>
            <a:r>
              <a:rPr lang="en-GB" dirty="0" err="1"/>
              <a:t>wicc</a:t>
            </a:r>
            <a:r>
              <a:rPr lang="en-GB" dirty="0"/>
              <a:t> </a:t>
            </a:r>
            <a:r>
              <a:rPr lang="en-GB" dirty="0" err="1"/>
              <a:t>nghidu</a:t>
            </a:r>
            <a:r>
              <a:rPr lang="en-GB" dirty="0"/>
              <a:t> li ma </a:t>
            </a:r>
            <a:r>
              <a:rPr lang="en-GB" dirty="0" err="1"/>
              <a:t>jifhmux</a:t>
            </a:r>
            <a:r>
              <a:rPr lang="en-GB" dirty="0"/>
              <a:t>? Il-</a:t>
            </a:r>
            <a:r>
              <a:rPr lang="en-GB" dirty="0" err="1"/>
              <a:t>fatt</a:t>
            </a:r>
            <a:r>
              <a:rPr lang="en-GB" dirty="0"/>
              <a:t> hu li mid-</a:t>
            </a:r>
            <a:r>
              <a:rPr lang="en-GB" dirty="0" err="1"/>
              <a:t>dinja</a:t>
            </a:r>
            <a:r>
              <a:rPr lang="en-GB" dirty="0"/>
              <a:t> </a:t>
            </a:r>
            <a:r>
              <a:rPr lang="en-GB" dirty="0" err="1"/>
              <a:t>taghhom</a:t>
            </a:r>
            <a:r>
              <a:rPr lang="en-GB" dirty="0"/>
              <a:t> huma </a:t>
            </a:r>
            <a:r>
              <a:rPr lang="en-GB" dirty="0" err="1"/>
              <a:t>ghalkemm</a:t>
            </a:r>
            <a:r>
              <a:rPr lang="en-GB" dirty="0"/>
              <a:t> </a:t>
            </a:r>
            <a:r>
              <a:rPr lang="en-GB" dirty="0" err="1"/>
              <a:t>zghar</a:t>
            </a:r>
            <a:r>
              <a:rPr lang="en-GB" dirty="0"/>
              <a:t>, </a:t>
            </a:r>
            <a:r>
              <a:rPr lang="en-GB" dirty="0" err="1"/>
              <a:t>jafu</a:t>
            </a:r>
            <a:r>
              <a:rPr lang="en-GB" dirty="0"/>
              <a:t> </a:t>
            </a:r>
            <a:r>
              <a:rPr lang="en-GB" dirty="0" err="1"/>
              <a:t>ezattament</a:t>
            </a:r>
            <a:r>
              <a:rPr lang="en-GB" dirty="0"/>
              <a:t> </a:t>
            </a:r>
            <a:r>
              <a:rPr lang="en-GB" dirty="0" err="1"/>
              <a:t>x’jridu</a:t>
            </a:r>
            <a:r>
              <a:rPr lang="en-GB" dirty="0"/>
              <a:t> (</a:t>
            </a:r>
            <a:r>
              <a:rPr lang="en-GB" dirty="0" err="1"/>
              <a:t>tfal</a:t>
            </a:r>
            <a:r>
              <a:rPr lang="en-GB" dirty="0"/>
              <a:t> minn 2 </a:t>
            </a:r>
            <a:r>
              <a:rPr lang="en-GB" dirty="0" err="1"/>
              <a:t>sa</a:t>
            </a:r>
            <a:r>
              <a:rPr lang="en-GB" dirty="0"/>
              <a:t> 11 il-sena huma l-</a:t>
            </a:r>
            <a:r>
              <a:rPr lang="en-GB" dirty="0" err="1"/>
              <a:t>aktar</a:t>
            </a:r>
            <a:r>
              <a:rPr lang="en-GB" dirty="0"/>
              <a:t> </a:t>
            </a:r>
            <a:r>
              <a:rPr lang="en-GB" dirty="0" err="1"/>
              <a:t>vulnerabbli</a:t>
            </a:r>
            <a:r>
              <a:rPr lang="en-GB" dirty="0"/>
              <a:t>).</a:t>
            </a:r>
          </a:p>
          <a:p>
            <a:r>
              <a:rPr lang="en-GB" dirty="0"/>
              <a:t>Jew </a:t>
            </a:r>
            <a:r>
              <a:rPr lang="en-GB" dirty="0" err="1"/>
              <a:t>tisma</a:t>
            </a:r>
            <a:r>
              <a:rPr lang="en-GB" dirty="0"/>
              <a:t>’ </a:t>
            </a:r>
            <a:r>
              <a:rPr lang="en-GB" dirty="0" err="1"/>
              <a:t>sahansittra</a:t>
            </a:r>
            <a:r>
              <a:rPr lang="en-GB" dirty="0"/>
              <a:t> </a:t>
            </a:r>
            <a:r>
              <a:rPr lang="en-GB" dirty="0" err="1"/>
              <a:t>genituri</a:t>
            </a:r>
            <a:r>
              <a:rPr lang="en-GB" dirty="0"/>
              <a:t> </a:t>
            </a:r>
            <a:r>
              <a:rPr lang="en-GB" dirty="0" err="1"/>
              <a:t>jghidu</a:t>
            </a:r>
            <a:r>
              <a:rPr lang="en-GB" dirty="0"/>
              <a:t> </a:t>
            </a:r>
            <a:r>
              <a:rPr lang="en-GB" dirty="0" err="1"/>
              <a:t>lill-istess</a:t>
            </a:r>
            <a:r>
              <a:rPr lang="en-GB" dirty="0"/>
              <a:t> </a:t>
            </a:r>
            <a:r>
              <a:rPr lang="en-GB" dirty="0" err="1"/>
              <a:t>tfal</a:t>
            </a:r>
            <a:r>
              <a:rPr lang="en-GB" dirty="0"/>
              <a:t> “</a:t>
            </a:r>
            <a:r>
              <a:rPr lang="en-GB" dirty="0" err="1"/>
              <a:t>intom</a:t>
            </a:r>
            <a:r>
              <a:rPr lang="en-GB" dirty="0"/>
              <a:t> </a:t>
            </a:r>
            <a:r>
              <a:rPr lang="en-GB" dirty="0" err="1"/>
              <a:t>oqghodu</a:t>
            </a:r>
            <a:r>
              <a:rPr lang="en-GB" dirty="0"/>
              <a:t> </a:t>
            </a:r>
            <a:r>
              <a:rPr lang="en-GB" dirty="0" err="1"/>
              <a:t>kwiet</a:t>
            </a:r>
            <a:r>
              <a:rPr lang="en-GB" dirty="0"/>
              <a:t> </a:t>
            </a:r>
            <a:r>
              <a:rPr lang="en-GB" dirty="0" err="1"/>
              <a:t>ghax</a:t>
            </a:r>
            <a:r>
              <a:rPr lang="en-GB" dirty="0"/>
              <a:t> </a:t>
            </a:r>
            <a:r>
              <a:rPr lang="en-GB" dirty="0" err="1"/>
              <a:t>ghadkom</a:t>
            </a:r>
            <a:r>
              <a:rPr lang="en-GB" dirty="0"/>
              <a:t> </a:t>
            </a:r>
            <a:r>
              <a:rPr lang="en-GB" dirty="0" err="1"/>
              <a:t>zghar</a:t>
            </a:r>
            <a:r>
              <a:rPr lang="en-GB" dirty="0"/>
              <a:t> u ma </a:t>
            </a:r>
            <a:r>
              <a:rPr lang="en-GB" dirty="0" err="1"/>
              <a:t>tifhmux</a:t>
            </a:r>
            <a:r>
              <a:rPr lang="en-GB" dirty="0"/>
              <a:t>”. “</a:t>
            </a:r>
            <a:r>
              <a:rPr lang="en-GB" dirty="0" err="1"/>
              <a:t>Intom</a:t>
            </a:r>
            <a:r>
              <a:rPr lang="en-GB" dirty="0"/>
              <a:t> </a:t>
            </a:r>
            <a:r>
              <a:rPr lang="en-GB" dirty="0" err="1"/>
              <a:t>taghmlu</a:t>
            </a:r>
            <a:r>
              <a:rPr lang="en-GB" dirty="0"/>
              <a:t> </a:t>
            </a:r>
            <a:r>
              <a:rPr lang="en-GB" dirty="0" err="1"/>
              <a:t>biss</a:t>
            </a:r>
            <a:r>
              <a:rPr lang="en-GB" dirty="0"/>
              <a:t> dak li </a:t>
            </a:r>
            <a:r>
              <a:rPr lang="en-GB" dirty="0" err="1"/>
              <a:t>nghidulkom</a:t>
            </a:r>
            <a:r>
              <a:rPr lang="en-GB" dirty="0"/>
              <a:t> </a:t>
            </a:r>
            <a:r>
              <a:rPr lang="en-GB" dirty="0" err="1"/>
              <a:t>ahna</a:t>
            </a:r>
            <a:r>
              <a:rPr lang="en-GB" dirty="0"/>
              <a:t>”, </a:t>
            </a:r>
            <a:r>
              <a:rPr lang="en-GB" dirty="0" err="1"/>
              <a:t>imbaghad</a:t>
            </a:r>
            <a:r>
              <a:rPr lang="en-GB" dirty="0"/>
              <a:t> </a:t>
            </a:r>
            <a:r>
              <a:rPr lang="en-GB" dirty="0" err="1"/>
              <a:t>issib</a:t>
            </a:r>
            <a:r>
              <a:rPr lang="en-GB" dirty="0"/>
              <a:t> </a:t>
            </a:r>
            <a:r>
              <a:rPr lang="en-GB" dirty="0" err="1"/>
              <a:t>lill-genituri</a:t>
            </a:r>
            <a:r>
              <a:rPr lang="en-GB" dirty="0"/>
              <a:t> l-</a:t>
            </a:r>
            <a:r>
              <a:rPr lang="en-GB" dirty="0" err="1"/>
              <a:t>ewwel</a:t>
            </a:r>
            <a:r>
              <a:rPr lang="en-GB" dirty="0"/>
              <a:t> ma </a:t>
            </a:r>
            <a:r>
              <a:rPr lang="en-GB" dirty="0" err="1"/>
              <a:t>jahsbu</a:t>
            </a:r>
            <a:r>
              <a:rPr lang="en-GB" dirty="0"/>
              <a:t> </a:t>
            </a:r>
            <a:r>
              <a:rPr lang="en-GB" dirty="0" err="1"/>
              <a:t>huwa</a:t>
            </a:r>
            <a:r>
              <a:rPr lang="en-GB" dirty="0"/>
              <a:t> </a:t>
            </a:r>
            <a:r>
              <a:rPr lang="en-GB" dirty="0" err="1"/>
              <a:t>ghal</a:t>
            </a:r>
            <a:r>
              <a:rPr lang="en-GB" dirty="0"/>
              <a:t> </a:t>
            </a:r>
            <a:r>
              <a:rPr lang="en-GB" dirty="0" err="1"/>
              <a:t>rashom</a:t>
            </a:r>
            <a:r>
              <a:rPr lang="en-GB" dirty="0"/>
              <a:t>, </a:t>
            </a:r>
            <a:r>
              <a:rPr lang="en-GB" dirty="0" err="1"/>
              <a:t>hafna</a:t>
            </a:r>
            <a:r>
              <a:rPr lang="en-GB" dirty="0"/>
              <a:t> </a:t>
            </a:r>
            <a:r>
              <a:rPr lang="en-GB" dirty="0" err="1"/>
              <a:t>drabi</a:t>
            </a:r>
            <a:r>
              <a:rPr lang="en-GB" dirty="0"/>
              <a:t> </a:t>
            </a:r>
            <a:r>
              <a:rPr lang="en-GB" dirty="0" err="1"/>
              <a:t>billi</a:t>
            </a:r>
            <a:r>
              <a:rPr lang="en-GB" dirty="0"/>
              <a:t> </a:t>
            </a:r>
            <a:r>
              <a:rPr lang="en-GB" dirty="0" err="1"/>
              <a:t>juzaw</a:t>
            </a:r>
            <a:r>
              <a:rPr lang="en-GB" dirty="0"/>
              <a:t> il-</a:t>
            </a:r>
            <a:r>
              <a:rPr lang="en-GB" dirty="0" err="1"/>
              <a:t>mishut</a:t>
            </a:r>
            <a:r>
              <a:rPr lang="en-GB" dirty="0"/>
              <a:t> </a:t>
            </a:r>
            <a:r>
              <a:rPr lang="en-GB" dirty="0" err="1"/>
              <a:t>manteniment</a:t>
            </a:r>
            <a:r>
              <a:rPr lang="en-GB" dirty="0"/>
              <a:t> u access…. U min </a:t>
            </a:r>
            <a:r>
              <a:rPr lang="en-GB" dirty="0" err="1"/>
              <a:t>ibati</a:t>
            </a:r>
            <a:r>
              <a:rPr lang="en-GB" dirty="0"/>
              <a:t>???… </a:t>
            </a:r>
            <a:r>
              <a:rPr lang="en-GB" dirty="0" err="1"/>
              <a:t>mhux</a:t>
            </a:r>
            <a:r>
              <a:rPr lang="en-GB" dirty="0"/>
              <a:t> </a:t>
            </a:r>
            <a:r>
              <a:rPr lang="en-GB" dirty="0" err="1"/>
              <a:t>ovvja</a:t>
            </a:r>
            <a:r>
              <a:rPr lang="en-GB" dirty="0"/>
              <a:t> t-</a:t>
            </a:r>
            <a:r>
              <a:rPr lang="en-GB" dirty="0" err="1"/>
              <a:t>tfal</a:t>
            </a:r>
            <a:r>
              <a:rPr lang="en-GB" dirty="0"/>
              <a:t> li </a:t>
            </a:r>
            <a:r>
              <a:rPr lang="en-GB" dirty="0" err="1"/>
              <a:t>suppost</a:t>
            </a:r>
            <a:r>
              <a:rPr lang="en-GB" dirty="0"/>
              <a:t> li s-</a:t>
            </a:r>
            <a:r>
              <a:rPr lang="en-GB" dirty="0" err="1"/>
              <a:t>Socjeta</a:t>
            </a:r>
            <a:r>
              <a:rPr lang="en-GB" dirty="0"/>
              <a:t>’ “</a:t>
            </a:r>
            <a:r>
              <a:rPr lang="en-GB" dirty="0" err="1"/>
              <a:t>Adulta</a:t>
            </a:r>
            <a:r>
              <a:rPr lang="en-GB" dirty="0"/>
              <a:t>” </a:t>
            </a:r>
            <a:r>
              <a:rPr lang="en-GB" dirty="0" err="1"/>
              <a:t>ghandha</a:t>
            </a:r>
            <a:r>
              <a:rPr lang="en-GB" dirty="0"/>
              <a:t> d-</a:t>
            </a:r>
            <a:r>
              <a:rPr lang="en-GB" dirty="0" err="1"/>
              <a:t>dmir</a:t>
            </a:r>
            <a:r>
              <a:rPr lang="en-GB" dirty="0"/>
              <a:t> li tara dak hu </a:t>
            </a:r>
            <a:r>
              <a:rPr lang="en-GB" dirty="0" err="1"/>
              <a:t>ghal</a:t>
            </a:r>
            <a:r>
              <a:rPr lang="en-GB" dirty="0"/>
              <a:t>-gid </a:t>
            </a:r>
            <a:r>
              <a:rPr lang="en-GB" dirty="0" err="1"/>
              <a:t>veru</a:t>
            </a:r>
            <a:r>
              <a:rPr lang="en-GB" dirty="0"/>
              <a:t> ta’  l-</a:t>
            </a:r>
            <a:r>
              <a:rPr lang="en-GB" dirty="0" err="1"/>
              <a:t>istess</a:t>
            </a:r>
            <a:r>
              <a:rPr lang="en-GB" dirty="0"/>
              <a:t> </a:t>
            </a:r>
            <a:r>
              <a:rPr lang="en-GB" dirty="0" err="1"/>
              <a:t>tfal</a:t>
            </a:r>
            <a:r>
              <a:rPr lang="en-GB" dirty="0"/>
              <a:t>.</a:t>
            </a:r>
          </a:p>
          <a:p>
            <a:r>
              <a:rPr lang="en-GB" dirty="0" err="1"/>
              <a:t>Hekk</a:t>
            </a:r>
            <a:r>
              <a:rPr lang="en-GB" dirty="0"/>
              <a:t> </a:t>
            </a:r>
            <a:r>
              <a:rPr lang="en-GB" dirty="0" err="1"/>
              <a:t>iridu</a:t>
            </a:r>
            <a:r>
              <a:rPr lang="en-GB" dirty="0"/>
              <a:t> li dawn it-</a:t>
            </a:r>
            <a:r>
              <a:rPr lang="en-GB" dirty="0" err="1"/>
              <a:t>tfal</a:t>
            </a:r>
            <a:r>
              <a:rPr lang="en-GB" dirty="0"/>
              <a:t> </a:t>
            </a:r>
            <a:r>
              <a:rPr lang="en-GB" dirty="0" err="1"/>
              <a:t>jittrabbew</a:t>
            </a:r>
            <a:r>
              <a:rPr lang="en-GB" dirty="0"/>
              <a:t> </a:t>
            </a:r>
            <a:r>
              <a:rPr lang="en-GB" dirty="0" err="1"/>
              <a:t>bla</a:t>
            </a:r>
            <a:r>
              <a:rPr lang="en-GB" dirty="0"/>
              <a:t> </a:t>
            </a:r>
            <a:r>
              <a:rPr lang="en-GB" dirty="0" err="1"/>
              <a:t>vuci</a:t>
            </a:r>
            <a:r>
              <a:rPr lang="en-GB" dirty="0"/>
              <a:t>, </a:t>
            </a:r>
            <a:r>
              <a:rPr lang="en-GB" dirty="0" err="1"/>
              <a:t>bla</a:t>
            </a:r>
            <a:r>
              <a:rPr lang="en-GB" dirty="0"/>
              <a:t> </a:t>
            </a:r>
            <a:r>
              <a:rPr lang="en-GB" dirty="0" err="1"/>
              <a:t>sahha</a:t>
            </a:r>
            <a:r>
              <a:rPr lang="en-GB" dirty="0"/>
              <a:t> </a:t>
            </a:r>
            <a:r>
              <a:rPr lang="en-GB" dirty="0" err="1"/>
              <a:t>f’dak</a:t>
            </a:r>
            <a:r>
              <a:rPr lang="en-GB" dirty="0"/>
              <a:t> </a:t>
            </a:r>
            <a:r>
              <a:rPr lang="en-GB" dirty="0" err="1"/>
              <a:t>kollu</a:t>
            </a:r>
            <a:r>
              <a:rPr lang="en-GB" dirty="0"/>
              <a:t> li </a:t>
            </a:r>
            <a:r>
              <a:rPr lang="en-GB" dirty="0" err="1"/>
              <a:t>wara</a:t>
            </a:r>
            <a:r>
              <a:rPr lang="en-GB" dirty="0"/>
              <a:t> </a:t>
            </a:r>
            <a:r>
              <a:rPr lang="en-GB" dirty="0" err="1"/>
              <a:t>kollox</a:t>
            </a:r>
            <a:r>
              <a:rPr lang="en-GB" dirty="0"/>
              <a:t> </a:t>
            </a:r>
            <a:r>
              <a:rPr lang="en-GB" dirty="0" err="1"/>
              <a:t>jappartjeni</a:t>
            </a:r>
            <a:r>
              <a:rPr lang="en-GB" dirty="0"/>
              <a:t> </a:t>
            </a:r>
            <a:r>
              <a:rPr lang="en-GB" dirty="0" err="1"/>
              <a:t>lilhom</a:t>
            </a:r>
            <a:r>
              <a:rPr lang="en-GB" dirty="0"/>
              <a:t> l-</a:t>
            </a:r>
            <a:r>
              <a:rPr lang="en-GB" dirty="0" err="1"/>
              <a:t>ewwel</a:t>
            </a:r>
            <a:r>
              <a:rPr lang="en-GB" dirty="0"/>
              <a:t> u </a:t>
            </a:r>
            <a:r>
              <a:rPr lang="en-GB" dirty="0" err="1"/>
              <a:t>qabel</a:t>
            </a:r>
            <a:r>
              <a:rPr lang="en-GB" dirty="0"/>
              <a:t> </a:t>
            </a:r>
            <a:r>
              <a:rPr lang="en-GB" dirty="0" err="1"/>
              <a:t>kollox</a:t>
            </a:r>
            <a:r>
              <a:rPr lang="en-GB" dirty="0"/>
              <a:t>?</a:t>
            </a:r>
          </a:p>
          <a:p>
            <a:r>
              <a:rPr lang="en-GB" dirty="0"/>
              <a:t>Meta t-</a:t>
            </a:r>
            <a:r>
              <a:rPr lang="en-GB" dirty="0" err="1"/>
              <a:t>tfal</a:t>
            </a:r>
            <a:r>
              <a:rPr lang="en-GB" dirty="0"/>
              <a:t> </a:t>
            </a:r>
            <a:r>
              <a:rPr lang="en-GB" dirty="0" err="1"/>
              <a:t>jinghataw</a:t>
            </a:r>
            <a:r>
              <a:rPr lang="en-GB" dirty="0"/>
              <a:t> </a:t>
            </a:r>
            <a:r>
              <a:rPr lang="en-GB" dirty="0" err="1"/>
              <a:t>vuci</a:t>
            </a:r>
            <a:r>
              <a:rPr lang="en-GB" dirty="0"/>
              <a:t> </a:t>
            </a:r>
            <a:r>
              <a:rPr lang="en-GB" dirty="0" err="1"/>
              <a:t>nkunu</a:t>
            </a:r>
            <a:r>
              <a:rPr lang="en-GB" dirty="0"/>
              <a:t> </a:t>
            </a:r>
            <a:r>
              <a:rPr lang="en-GB" dirty="0" err="1"/>
              <a:t>qed</a:t>
            </a:r>
            <a:r>
              <a:rPr lang="en-GB" dirty="0"/>
              <a:t> </a:t>
            </a:r>
            <a:r>
              <a:rPr lang="en-GB" dirty="0" err="1"/>
              <a:t>naccertaw</a:t>
            </a:r>
            <a:r>
              <a:rPr lang="en-GB" dirty="0"/>
              <a:t> </a:t>
            </a:r>
            <a:r>
              <a:rPr lang="en-GB" dirty="0" err="1"/>
              <a:t>rwiehna</a:t>
            </a:r>
            <a:r>
              <a:rPr lang="en-GB" dirty="0"/>
              <a:t> li bl-</a:t>
            </a:r>
            <a:r>
              <a:rPr lang="en-GB" dirty="0" err="1"/>
              <a:t>edukazzjoni</a:t>
            </a:r>
            <a:r>
              <a:rPr lang="en-GB" dirty="0"/>
              <a:t> (</a:t>
            </a:r>
            <a:r>
              <a:rPr lang="en-GB" dirty="0" err="1"/>
              <a:t>dik</a:t>
            </a:r>
            <a:r>
              <a:rPr lang="en-GB" dirty="0"/>
              <a:t> </a:t>
            </a:r>
            <a:r>
              <a:rPr lang="en-GB" dirty="0" err="1"/>
              <a:t>formali</a:t>
            </a:r>
            <a:r>
              <a:rPr lang="en-GB" dirty="0"/>
              <a:t> u </a:t>
            </a:r>
            <a:r>
              <a:rPr lang="en-GB" dirty="0" err="1"/>
              <a:t>dik</a:t>
            </a:r>
            <a:r>
              <a:rPr lang="en-GB" dirty="0"/>
              <a:t> li </a:t>
            </a:r>
            <a:r>
              <a:rPr lang="en-GB" dirty="0" err="1"/>
              <a:t>mhix</a:t>
            </a:r>
            <a:r>
              <a:rPr lang="en-GB" dirty="0"/>
              <a:t>) </a:t>
            </a:r>
            <a:r>
              <a:rPr lang="en-GB" dirty="0" err="1"/>
              <a:t>ikollna</a:t>
            </a:r>
            <a:r>
              <a:rPr lang="en-GB" dirty="0"/>
              <a:t> </a:t>
            </a:r>
            <a:r>
              <a:rPr lang="en-GB" dirty="0" err="1"/>
              <a:t>socjeta</a:t>
            </a:r>
            <a:r>
              <a:rPr lang="en-GB" dirty="0"/>
              <a:t>’ </a:t>
            </a:r>
            <a:r>
              <a:rPr lang="en-GB" dirty="0" err="1"/>
              <a:t>ahjar</a:t>
            </a:r>
            <a:r>
              <a:rPr lang="en-GB" dirty="0"/>
              <a:t>.</a:t>
            </a:r>
          </a:p>
          <a:p>
            <a:endParaRPr lang="LID4096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3A6147-EFC6-4BBF-9411-70F1DC880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4708-3AEC-42B3-90D9-ACEAD16EAE1D}" type="slidenum">
              <a:rPr lang="LID4096" smtClean="0"/>
              <a:t>4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702692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A94ED-9654-4A82-9997-0F1E5A5BB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23821"/>
            <a:ext cx="10515600" cy="3934179"/>
          </a:xfrm>
        </p:spPr>
        <p:txBody>
          <a:bodyPr>
            <a:normAutofit/>
          </a:bodyPr>
          <a:lstStyle/>
          <a:p>
            <a:r>
              <a:rPr lang="en-GB" b="1" u="sng" dirty="0"/>
              <a:t>L-ISKOP TA’ DIN L-N.G.O.</a:t>
            </a:r>
          </a:p>
          <a:p>
            <a:r>
              <a:rPr lang="en-GB" dirty="0"/>
              <a:t>L-</a:t>
            </a:r>
            <a:r>
              <a:rPr lang="en-GB" dirty="0" err="1"/>
              <a:t>ewwel</a:t>
            </a:r>
            <a:r>
              <a:rPr lang="en-GB" dirty="0"/>
              <a:t> </a:t>
            </a:r>
            <a:r>
              <a:rPr lang="en-GB" dirty="0" err="1"/>
              <a:t>haga</a:t>
            </a:r>
            <a:r>
              <a:rPr lang="en-GB" dirty="0"/>
              <a:t> li </a:t>
            </a:r>
            <a:r>
              <a:rPr lang="en-GB" dirty="0" err="1"/>
              <a:t>gietna</a:t>
            </a:r>
            <a:r>
              <a:rPr lang="en-GB" dirty="0"/>
              <a:t> </a:t>
            </a:r>
            <a:r>
              <a:rPr lang="en-GB" dirty="0" err="1"/>
              <a:t>f’mohhna</a:t>
            </a:r>
            <a:r>
              <a:rPr lang="en-GB" dirty="0"/>
              <a:t> </a:t>
            </a:r>
            <a:r>
              <a:rPr lang="en-GB" dirty="0" err="1"/>
              <a:t>kienet</a:t>
            </a:r>
            <a:r>
              <a:rPr lang="en-GB" dirty="0"/>
              <a:t> kif ser </a:t>
            </a:r>
            <a:r>
              <a:rPr lang="en-GB" dirty="0" err="1"/>
              <a:t>nahdmu</a:t>
            </a:r>
            <a:r>
              <a:rPr lang="en-GB" dirty="0"/>
              <a:t> </a:t>
            </a:r>
            <a:r>
              <a:rPr lang="en-GB" dirty="0" err="1"/>
              <a:t>biex</a:t>
            </a:r>
            <a:r>
              <a:rPr lang="en-GB" dirty="0"/>
              <a:t> </a:t>
            </a:r>
            <a:r>
              <a:rPr lang="en-GB" dirty="0" err="1"/>
              <a:t>nghamlu</a:t>
            </a:r>
            <a:r>
              <a:rPr lang="en-GB" dirty="0"/>
              <a:t> N.G.O. ghat-</a:t>
            </a:r>
            <a:r>
              <a:rPr lang="en-GB" dirty="0" err="1"/>
              <a:t>tfal</a:t>
            </a:r>
            <a:r>
              <a:rPr lang="en-GB" dirty="0"/>
              <a:t>.</a:t>
            </a:r>
          </a:p>
          <a:p>
            <a:r>
              <a:rPr lang="en-GB" dirty="0"/>
              <a:t>Kif </a:t>
            </a:r>
            <a:r>
              <a:rPr lang="en-GB" dirty="0" err="1"/>
              <a:t>ghidna</a:t>
            </a:r>
            <a:r>
              <a:rPr lang="en-GB" dirty="0"/>
              <a:t> </a:t>
            </a:r>
            <a:r>
              <a:rPr lang="en-GB" dirty="0" err="1"/>
              <a:t>qabel</a:t>
            </a:r>
            <a:r>
              <a:rPr lang="en-GB" dirty="0"/>
              <a:t>, </a:t>
            </a:r>
            <a:r>
              <a:rPr lang="en-GB" dirty="0" err="1"/>
              <a:t>kien</a:t>
            </a:r>
            <a:r>
              <a:rPr lang="en-GB" dirty="0"/>
              <a:t> </a:t>
            </a:r>
            <a:r>
              <a:rPr lang="en-GB" dirty="0" err="1"/>
              <a:t>f’Novembru</a:t>
            </a:r>
            <a:r>
              <a:rPr lang="en-GB" dirty="0"/>
              <a:t> tal-2019 li </a:t>
            </a:r>
            <a:r>
              <a:rPr lang="en-GB" dirty="0" err="1"/>
              <a:t>ahna</a:t>
            </a:r>
            <a:r>
              <a:rPr lang="en-GB" dirty="0"/>
              <a:t> </a:t>
            </a:r>
            <a:r>
              <a:rPr lang="en-GB" dirty="0" err="1"/>
              <a:t>bdejna</a:t>
            </a:r>
            <a:r>
              <a:rPr lang="en-GB" dirty="0"/>
              <a:t> </a:t>
            </a:r>
            <a:r>
              <a:rPr lang="en-GB" dirty="0" err="1"/>
              <a:t>nippruvaw</a:t>
            </a:r>
            <a:r>
              <a:rPr lang="en-GB" dirty="0"/>
              <a:t> </a:t>
            </a:r>
            <a:r>
              <a:rPr lang="en-GB" dirty="0" err="1"/>
              <a:t>napplikaw</a:t>
            </a:r>
            <a:r>
              <a:rPr lang="en-GB" dirty="0"/>
              <a:t>, </a:t>
            </a:r>
            <a:r>
              <a:rPr lang="en-GB" dirty="0" err="1"/>
              <a:t>imma</a:t>
            </a:r>
            <a:r>
              <a:rPr lang="en-GB" dirty="0"/>
              <a:t> </a:t>
            </a:r>
            <a:r>
              <a:rPr lang="en-GB" dirty="0" err="1"/>
              <a:t>minnhabba</a:t>
            </a:r>
            <a:r>
              <a:rPr lang="en-GB" dirty="0"/>
              <a:t> </a:t>
            </a:r>
            <a:r>
              <a:rPr lang="en-GB" dirty="0" err="1"/>
              <a:t>ghira</a:t>
            </a:r>
            <a:r>
              <a:rPr lang="en-GB" dirty="0"/>
              <a:t> u </a:t>
            </a:r>
            <a:r>
              <a:rPr lang="en-GB" dirty="0" err="1"/>
              <a:t>stalletti</a:t>
            </a:r>
            <a:r>
              <a:rPr lang="en-GB" dirty="0"/>
              <a:t>, </a:t>
            </a:r>
            <a:r>
              <a:rPr lang="en-GB" dirty="0" err="1"/>
              <a:t>pprouvaw</a:t>
            </a:r>
            <a:r>
              <a:rPr lang="en-GB" dirty="0"/>
              <a:t> </a:t>
            </a:r>
            <a:r>
              <a:rPr lang="en-GB" dirty="0" err="1"/>
              <a:t>iwaqqfuna</a:t>
            </a:r>
            <a:r>
              <a:rPr lang="en-GB" dirty="0"/>
              <a:t>, </a:t>
            </a:r>
            <a:r>
              <a:rPr lang="en-GB" dirty="0" err="1"/>
              <a:t>imma</a:t>
            </a:r>
            <a:r>
              <a:rPr lang="en-GB" dirty="0"/>
              <a:t> </a:t>
            </a:r>
            <a:r>
              <a:rPr lang="en-GB" dirty="0" err="1"/>
              <a:t>ahna</a:t>
            </a:r>
            <a:r>
              <a:rPr lang="en-GB" dirty="0"/>
              <a:t> </a:t>
            </a:r>
            <a:r>
              <a:rPr lang="en-GB" dirty="0" err="1"/>
              <a:t>bdejna</a:t>
            </a:r>
            <a:r>
              <a:rPr lang="en-GB" dirty="0"/>
              <a:t> </a:t>
            </a:r>
            <a:r>
              <a:rPr lang="en-GB" dirty="0" err="1"/>
              <a:t>nahdmu</a:t>
            </a:r>
            <a:r>
              <a:rPr lang="en-GB" dirty="0"/>
              <a:t> </a:t>
            </a:r>
            <a:r>
              <a:rPr lang="en-GB" dirty="0" err="1"/>
              <a:t>xorta</a:t>
            </a:r>
            <a:r>
              <a:rPr lang="en-GB" dirty="0"/>
              <a:t>, </a:t>
            </a:r>
            <a:r>
              <a:rPr lang="en-GB" dirty="0" err="1"/>
              <a:t>ghax</a:t>
            </a:r>
            <a:r>
              <a:rPr lang="en-GB" dirty="0"/>
              <a:t> meta </a:t>
            </a:r>
            <a:r>
              <a:rPr lang="en-GB" dirty="0" err="1"/>
              <a:t>bniedem</a:t>
            </a:r>
            <a:r>
              <a:rPr lang="en-GB" dirty="0"/>
              <a:t> </a:t>
            </a:r>
            <a:r>
              <a:rPr lang="en-GB" dirty="0" err="1"/>
              <a:t>ikollu</a:t>
            </a:r>
            <a:r>
              <a:rPr lang="en-GB" dirty="0"/>
              <a:t> </a:t>
            </a:r>
            <a:r>
              <a:rPr lang="en-GB" dirty="0" err="1"/>
              <a:t>skop</a:t>
            </a:r>
            <a:r>
              <a:rPr lang="en-GB" dirty="0"/>
              <a:t> </a:t>
            </a:r>
            <a:r>
              <a:rPr lang="en-GB" dirty="0" err="1"/>
              <a:t>tajjeb</a:t>
            </a:r>
            <a:r>
              <a:rPr lang="en-GB" dirty="0"/>
              <a:t> </a:t>
            </a:r>
            <a:r>
              <a:rPr lang="en-GB" dirty="0" err="1"/>
              <a:t>jibqa</a:t>
            </a:r>
            <a:r>
              <a:rPr lang="en-GB" dirty="0"/>
              <a:t> </a:t>
            </a:r>
            <a:r>
              <a:rPr lang="en-GB" dirty="0" err="1"/>
              <a:t>sejjer</a:t>
            </a:r>
            <a:r>
              <a:rPr lang="en-GB" dirty="0"/>
              <a:t> u l-</a:t>
            </a:r>
            <a:r>
              <a:rPr lang="en-GB" dirty="0" err="1"/>
              <a:t>ostakoli</a:t>
            </a:r>
            <a:r>
              <a:rPr lang="en-GB" dirty="0"/>
              <a:t> </a:t>
            </a:r>
            <a:r>
              <a:rPr lang="en-GB" dirty="0" err="1"/>
              <a:t>jipprova</a:t>
            </a:r>
            <a:r>
              <a:rPr lang="en-GB" dirty="0"/>
              <a:t> </a:t>
            </a:r>
            <a:r>
              <a:rPr lang="en-GB" dirty="0" err="1"/>
              <a:t>jdawwarhom</a:t>
            </a:r>
            <a:r>
              <a:rPr lang="en-GB" dirty="0"/>
              <a:t> </a:t>
            </a:r>
            <a:r>
              <a:rPr lang="en-GB" dirty="0" err="1"/>
              <a:t>f’sodisfazzjon</a:t>
            </a:r>
            <a:r>
              <a:rPr lang="en-GB" dirty="0"/>
              <a:t>, </a:t>
            </a:r>
            <a:r>
              <a:rPr lang="en-GB" dirty="0" err="1"/>
              <a:t>f’dan</a:t>
            </a:r>
            <a:r>
              <a:rPr lang="en-GB" dirty="0"/>
              <a:t> il-</a:t>
            </a:r>
            <a:r>
              <a:rPr lang="en-GB" dirty="0" err="1"/>
              <a:t>kaz</a:t>
            </a:r>
            <a:r>
              <a:rPr lang="en-GB" dirty="0"/>
              <a:t> </a:t>
            </a:r>
            <a:r>
              <a:rPr lang="en-GB" dirty="0" err="1"/>
              <a:t>mhux</a:t>
            </a:r>
            <a:r>
              <a:rPr lang="en-GB" dirty="0"/>
              <a:t> </a:t>
            </a:r>
            <a:r>
              <a:rPr lang="en-GB" dirty="0" err="1"/>
              <a:t>biss</a:t>
            </a:r>
            <a:r>
              <a:rPr lang="en-GB" dirty="0"/>
              <a:t> </a:t>
            </a:r>
            <a:r>
              <a:rPr lang="en-GB" dirty="0" err="1"/>
              <a:t>ghalina</a:t>
            </a:r>
            <a:r>
              <a:rPr lang="en-GB" dirty="0"/>
              <a:t> li </a:t>
            </a:r>
            <a:r>
              <a:rPr lang="en-GB" dirty="0" err="1"/>
              <a:t>wellidna</a:t>
            </a:r>
            <a:r>
              <a:rPr lang="en-GB" dirty="0"/>
              <a:t> din il-</a:t>
            </a:r>
            <a:r>
              <a:rPr lang="en-GB" dirty="0" err="1"/>
              <a:t>holma</a:t>
            </a:r>
            <a:r>
              <a:rPr lang="en-GB" dirty="0"/>
              <a:t>, </a:t>
            </a:r>
            <a:r>
              <a:rPr lang="en-GB" dirty="0" err="1"/>
              <a:t>izda</a:t>
            </a:r>
            <a:r>
              <a:rPr lang="en-GB" dirty="0"/>
              <a:t> </a:t>
            </a:r>
            <a:r>
              <a:rPr lang="en-GB" dirty="0" err="1"/>
              <a:t>ghal</a:t>
            </a:r>
            <a:r>
              <a:rPr lang="en-GB" dirty="0"/>
              <a:t>-gid </a:t>
            </a:r>
            <a:r>
              <a:rPr lang="en-GB" dirty="0" err="1"/>
              <a:t>veru</a:t>
            </a:r>
            <a:r>
              <a:rPr lang="en-GB" dirty="0"/>
              <a:t> u </a:t>
            </a:r>
            <a:r>
              <a:rPr lang="en-GB" dirty="0" err="1"/>
              <a:t>propju</a:t>
            </a:r>
            <a:r>
              <a:rPr lang="en-GB" dirty="0"/>
              <a:t> </a:t>
            </a:r>
            <a:r>
              <a:rPr lang="en-GB" dirty="0" err="1"/>
              <a:t>tal-tfal</a:t>
            </a:r>
            <a:r>
              <a:rPr lang="en-GB"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5BDFF0-4EEF-453C-9281-18AF363574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5125"/>
            <a:ext cx="3725527" cy="2316681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E8E8F5-2946-4872-B82B-7A51256D5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4708-3AEC-42B3-90D9-ACEAD16EAE1D}" type="slidenum">
              <a:rPr lang="LID4096" smtClean="0"/>
              <a:t>5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39110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D874D-4A9E-4CB7-B353-221C5DF4A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11" y="425802"/>
            <a:ext cx="10515600" cy="6031442"/>
          </a:xfrm>
        </p:spPr>
        <p:txBody>
          <a:bodyPr>
            <a:normAutofit/>
          </a:bodyPr>
          <a:lstStyle/>
          <a:p>
            <a:r>
              <a:rPr lang="en-GB" dirty="0" err="1"/>
              <a:t>Irsistejna</a:t>
            </a:r>
            <a:r>
              <a:rPr lang="en-GB" dirty="0"/>
              <a:t> </a:t>
            </a:r>
            <a:r>
              <a:rPr lang="en-GB" dirty="0" err="1"/>
              <a:t>bil-kbir</a:t>
            </a:r>
            <a:r>
              <a:rPr lang="en-GB" dirty="0"/>
              <a:t> u </a:t>
            </a:r>
            <a:r>
              <a:rPr lang="en-GB" dirty="0" err="1"/>
              <a:t>fl-ahhar</a:t>
            </a:r>
            <a:r>
              <a:rPr lang="en-GB" dirty="0"/>
              <a:t> </a:t>
            </a:r>
            <a:r>
              <a:rPr lang="en-GB" dirty="0" err="1"/>
              <a:t>irnexxielna</a:t>
            </a:r>
            <a:r>
              <a:rPr lang="en-GB" dirty="0"/>
              <a:t> </a:t>
            </a:r>
            <a:r>
              <a:rPr lang="en-GB" dirty="0" err="1"/>
              <a:t>ngibu</a:t>
            </a:r>
            <a:r>
              <a:rPr lang="en-GB" dirty="0"/>
              <a:t> l-N.G.O.</a:t>
            </a:r>
          </a:p>
          <a:p>
            <a:r>
              <a:rPr lang="en-GB" dirty="0"/>
              <a:t>ISSA X’INHU L-ISKOP?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LI NEDUKAW LIT-TFAL MILL-GHADD LI JKUNU JAFU X’INHUMA D-DRITTIJIET TAGHHOM – </a:t>
            </a:r>
            <a:r>
              <a:rPr lang="en-GB" b="1" dirty="0"/>
              <a:t>EDUCATE</a:t>
            </a:r>
            <a:r>
              <a:rPr lang="en-GB" dirty="0"/>
              <a:t> 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LI NAGHTUHOM GHODDOD BIZZEJJED SABIEX IKUNU F’POZIZZJONI JIGGIELDU GHAD-DRITTIJIET TAGHHOM – </a:t>
            </a:r>
            <a:r>
              <a:rPr lang="en-GB" b="1" dirty="0"/>
              <a:t>ENABLE</a:t>
            </a:r>
            <a:r>
              <a:rPr lang="en-GB" dirty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NAGHTUHOM SUPPORT BIZZEJJED BIEX JARAW LI JILHQU L-GHANIJIET TAGHHOM – </a:t>
            </a:r>
            <a:r>
              <a:rPr lang="en-GB" b="1" dirty="0"/>
              <a:t>EMPOWER</a:t>
            </a:r>
            <a:r>
              <a:rPr lang="en-GB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MINN NAHA TAGHNA, LESTI LI NIPPROVDULHOM DAK KOLLU POSSIBBLI SABIEX HUMA JHOSSUHOM KUNFIDENTI BIZZEJJED SABIEX JILHQU IL-LIVELLI POSSIBBLI U SKOND L-ETA’ TAGHHOM.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L-GHAN EWWLIENI TAL-N.G.O. HUWA LI TFAL AKBAR FL-ETA’ JIEHDU NTERESS U L-QUDDIEM JIEHDU L-N.G.O. F’IDEJHOM.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endParaRPr lang="LID4096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E663B0-3B2F-45F7-9D9A-07544170D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4708-3AEC-42B3-90D9-ACEAD16EAE1D}" type="slidenum">
              <a:rPr lang="LID4096" smtClean="0"/>
              <a:t>6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995185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6A5FD-1B43-478C-8F4A-3EC60C1CD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378" y="3157714"/>
            <a:ext cx="10515600" cy="4351338"/>
          </a:xfrm>
        </p:spPr>
        <p:txBody>
          <a:bodyPr/>
          <a:lstStyle/>
          <a:p>
            <a:r>
              <a:rPr lang="en-GB" b="1" u="sng" dirty="0"/>
              <a:t>FEJN WASALNA S’ISSA.</a:t>
            </a:r>
          </a:p>
          <a:p>
            <a:r>
              <a:rPr lang="en-GB" dirty="0"/>
              <a:t>Minn </a:t>
            </a:r>
            <a:r>
              <a:rPr lang="en-GB" dirty="0" err="1"/>
              <a:t>Novembru</a:t>
            </a:r>
            <a:r>
              <a:rPr lang="en-GB" dirty="0"/>
              <a:t> ‘l </a:t>
            </a:r>
            <a:r>
              <a:rPr lang="en-GB" dirty="0" err="1"/>
              <a:t>hawn</a:t>
            </a:r>
            <a:r>
              <a:rPr lang="en-GB" dirty="0"/>
              <a:t> </a:t>
            </a:r>
            <a:r>
              <a:rPr lang="en-GB" dirty="0" err="1"/>
              <a:t>ghamilna</a:t>
            </a:r>
            <a:r>
              <a:rPr lang="en-GB" dirty="0"/>
              <a:t> </a:t>
            </a:r>
            <a:r>
              <a:rPr lang="en-GB" dirty="0" err="1"/>
              <a:t>passi</a:t>
            </a:r>
            <a:r>
              <a:rPr lang="en-GB" dirty="0"/>
              <a:t> fid-</a:t>
            </a:r>
            <a:r>
              <a:rPr lang="en-GB" dirty="0" err="1"/>
              <a:t>direzzjoni</a:t>
            </a:r>
            <a:r>
              <a:rPr lang="en-GB" dirty="0"/>
              <a:t> t-</a:t>
            </a:r>
            <a:r>
              <a:rPr lang="en-GB" dirty="0" err="1"/>
              <a:t>tajba</a:t>
            </a:r>
            <a:r>
              <a:rPr lang="en-GB" dirty="0"/>
              <a:t>.</a:t>
            </a:r>
          </a:p>
          <a:p>
            <a:r>
              <a:rPr lang="en-GB" dirty="0" err="1"/>
              <a:t>Aqaghdna</a:t>
            </a:r>
            <a:r>
              <a:rPr lang="en-GB" dirty="0"/>
              <a:t> </a:t>
            </a:r>
            <a:r>
              <a:rPr lang="en-GB" dirty="0" err="1"/>
              <a:t>Kumitat</a:t>
            </a:r>
            <a:r>
              <a:rPr lang="en-GB" dirty="0"/>
              <a:t> li </a:t>
            </a:r>
            <a:r>
              <a:rPr lang="en-GB" dirty="0" err="1"/>
              <a:t>qeghdin</a:t>
            </a:r>
            <a:r>
              <a:rPr lang="en-GB" dirty="0"/>
              <a:t> </a:t>
            </a:r>
            <a:r>
              <a:rPr lang="en-GB" dirty="0" err="1"/>
              <a:t>hawn</a:t>
            </a:r>
            <a:r>
              <a:rPr lang="en-GB" dirty="0"/>
              <a:t> </a:t>
            </a:r>
            <a:r>
              <a:rPr lang="en-GB" dirty="0" err="1"/>
              <a:t>prezenti</a:t>
            </a:r>
            <a:r>
              <a:rPr lang="en-GB" dirty="0"/>
              <a:t>: Emma De Lucca – President; Joanne Azzopardi – </a:t>
            </a:r>
            <a:r>
              <a:rPr lang="en-GB" dirty="0" err="1"/>
              <a:t>Segretarja</a:t>
            </a:r>
            <a:r>
              <a:rPr lang="en-GB" dirty="0"/>
              <a:t> u Joseph </a:t>
            </a:r>
            <a:r>
              <a:rPr lang="en-GB" dirty="0" err="1"/>
              <a:t>Balzan</a:t>
            </a:r>
            <a:r>
              <a:rPr lang="en-GB" dirty="0"/>
              <a:t> –</a:t>
            </a:r>
            <a:r>
              <a:rPr lang="en-GB" dirty="0" err="1"/>
              <a:t>Tezorier</a:t>
            </a:r>
            <a:r>
              <a:rPr lang="en-GB" dirty="0"/>
              <a:t>.</a:t>
            </a:r>
          </a:p>
          <a:p>
            <a:r>
              <a:rPr lang="en-GB" dirty="0" err="1"/>
              <a:t>Sibna</a:t>
            </a:r>
            <a:r>
              <a:rPr lang="en-GB" dirty="0"/>
              <a:t> post </a:t>
            </a:r>
            <a:r>
              <a:rPr lang="en-GB" dirty="0" err="1"/>
              <a:t>fejn</a:t>
            </a:r>
            <a:r>
              <a:rPr lang="en-GB" dirty="0"/>
              <a:t> </a:t>
            </a:r>
            <a:r>
              <a:rPr lang="en-GB" dirty="0" err="1"/>
              <a:t>nistghu</a:t>
            </a:r>
            <a:r>
              <a:rPr lang="en-GB" dirty="0"/>
              <a:t> </a:t>
            </a:r>
            <a:r>
              <a:rPr lang="en-GB" dirty="0" err="1"/>
              <a:t>niltaqghu</a:t>
            </a:r>
            <a:r>
              <a:rPr lang="en-GB" dirty="0"/>
              <a:t>.</a:t>
            </a:r>
          </a:p>
          <a:p>
            <a:r>
              <a:rPr lang="en-GB" dirty="0" err="1"/>
              <a:t>Qeghdin</a:t>
            </a:r>
            <a:r>
              <a:rPr lang="en-GB" dirty="0"/>
              <a:t> </a:t>
            </a:r>
            <a:r>
              <a:rPr lang="en-GB" dirty="0" err="1"/>
              <a:t>nixtru</a:t>
            </a:r>
            <a:r>
              <a:rPr lang="en-GB" dirty="0"/>
              <a:t> u </a:t>
            </a:r>
            <a:r>
              <a:rPr lang="en-GB" dirty="0" err="1"/>
              <a:t>nordnaw</a:t>
            </a:r>
            <a:r>
              <a:rPr lang="en-GB" dirty="0"/>
              <a:t> </a:t>
            </a:r>
            <a:r>
              <a:rPr lang="en-GB" dirty="0" err="1"/>
              <a:t>certa</a:t>
            </a:r>
            <a:r>
              <a:rPr lang="en-GB" dirty="0"/>
              <a:t> “stationery” li </a:t>
            </a:r>
            <a:r>
              <a:rPr lang="en-GB" dirty="0" err="1"/>
              <a:t>jkun</a:t>
            </a:r>
            <a:r>
              <a:rPr lang="en-GB" dirty="0"/>
              <a:t> </a:t>
            </a:r>
            <a:r>
              <a:rPr lang="en-GB" dirty="0" err="1"/>
              <a:t>hemm</a:t>
            </a:r>
            <a:r>
              <a:rPr lang="en-GB" dirty="0"/>
              <a:t> </a:t>
            </a:r>
            <a:r>
              <a:rPr lang="en-GB" dirty="0" err="1"/>
              <a:t>bzonn</a:t>
            </a:r>
            <a:r>
              <a:rPr lang="en-GB" dirty="0"/>
              <a:t>  -</a:t>
            </a:r>
            <a:r>
              <a:rPr lang="en-GB" dirty="0" err="1"/>
              <a:t>affarijiet</a:t>
            </a:r>
            <a:r>
              <a:rPr lang="en-GB" dirty="0"/>
              <a:t> </a:t>
            </a:r>
            <a:r>
              <a:rPr lang="en-GB" dirty="0" err="1"/>
              <a:t>bazici</a:t>
            </a:r>
            <a:r>
              <a:rPr lang="en-GB" dirty="0"/>
              <a:t> </a:t>
            </a:r>
            <a:r>
              <a:rPr lang="en-GB" dirty="0" err="1"/>
              <a:t>hafna</a:t>
            </a:r>
            <a:r>
              <a:rPr lang="en-GB" dirty="0"/>
              <a:t>.</a:t>
            </a:r>
          </a:p>
          <a:p>
            <a:endParaRPr lang="LID4096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0D1419-DED2-4801-88F4-822A09C068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622" y="396703"/>
            <a:ext cx="3542083" cy="2316681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B94ACF-8FC2-4343-89C0-095D47F89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4708-3AEC-42B3-90D9-ACEAD16EAE1D}" type="slidenum">
              <a:rPr lang="LID4096" smtClean="0"/>
              <a:t>7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05539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2E760-5BF8-4B45-80C8-0F9018212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1867"/>
            <a:ext cx="10515600" cy="5635096"/>
          </a:xfrm>
        </p:spPr>
        <p:txBody>
          <a:bodyPr/>
          <a:lstStyle/>
          <a:p>
            <a:r>
              <a:rPr lang="en-GB" dirty="0" err="1"/>
              <a:t>Bil</a:t>
            </a:r>
            <a:r>
              <a:rPr lang="en-GB" dirty="0"/>
              <a:t> mod il mod, </a:t>
            </a:r>
            <a:r>
              <a:rPr lang="en-GB" dirty="0" err="1"/>
              <a:t>irridu</a:t>
            </a:r>
            <a:r>
              <a:rPr lang="en-GB" dirty="0"/>
              <a:t> </a:t>
            </a:r>
            <a:r>
              <a:rPr lang="en-GB" dirty="0" err="1"/>
              <a:t>nibnu</a:t>
            </a:r>
            <a:r>
              <a:rPr lang="en-GB" dirty="0"/>
              <a:t> </a:t>
            </a:r>
            <a:r>
              <a:rPr lang="en-GB" dirty="0" err="1"/>
              <a:t>aktar</a:t>
            </a:r>
            <a:r>
              <a:rPr lang="en-GB" dirty="0"/>
              <a:t>, </a:t>
            </a:r>
            <a:r>
              <a:rPr lang="en-GB" dirty="0" err="1"/>
              <a:t>qed</a:t>
            </a:r>
            <a:r>
              <a:rPr lang="en-GB" dirty="0"/>
              <a:t> </a:t>
            </a:r>
            <a:r>
              <a:rPr lang="en-GB" dirty="0" err="1"/>
              <a:t>nisperaw</a:t>
            </a:r>
            <a:r>
              <a:rPr lang="en-GB" dirty="0"/>
              <a:t> li </a:t>
            </a:r>
            <a:r>
              <a:rPr lang="en-GB" dirty="0" err="1"/>
              <a:t>norganizzaw</a:t>
            </a:r>
            <a:r>
              <a:rPr lang="en-GB" dirty="0"/>
              <a:t> xi Press Release </a:t>
            </a:r>
            <a:r>
              <a:rPr lang="en-GB" dirty="0" err="1"/>
              <a:t>jew</a:t>
            </a:r>
            <a:r>
              <a:rPr lang="en-GB" dirty="0"/>
              <a:t> Press Conference.</a:t>
            </a:r>
          </a:p>
          <a:p>
            <a:r>
              <a:rPr lang="en-GB" dirty="0" err="1"/>
              <a:t>S’issa</a:t>
            </a:r>
            <a:r>
              <a:rPr lang="en-GB" dirty="0"/>
              <a:t> </a:t>
            </a:r>
            <a:r>
              <a:rPr lang="en-GB" dirty="0" err="1"/>
              <a:t>ghandna</a:t>
            </a:r>
            <a:r>
              <a:rPr lang="en-GB" dirty="0"/>
              <a:t> Social Worker </a:t>
            </a:r>
            <a:r>
              <a:rPr lang="en-GB" dirty="0" err="1"/>
              <a:t>ohra</a:t>
            </a:r>
            <a:r>
              <a:rPr lang="en-GB" dirty="0"/>
              <a:t> (</a:t>
            </a:r>
            <a:r>
              <a:rPr lang="en-GB" dirty="0" err="1"/>
              <a:t>apparti</a:t>
            </a:r>
            <a:r>
              <a:rPr lang="en-GB" dirty="0"/>
              <a:t> l-President), </a:t>
            </a:r>
            <a:r>
              <a:rPr lang="en-GB" dirty="0" err="1"/>
              <a:t>zewg</a:t>
            </a:r>
            <a:r>
              <a:rPr lang="en-GB" dirty="0"/>
              <a:t> </a:t>
            </a:r>
            <a:r>
              <a:rPr lang="en-GB" dirty="0" err="1"/>
              <a:t>Avukati</a:t>
            </a:r>
            <a:r>
              <a:rPr lang="en-GB" dirty="0"/>
              <a:t>, </a:t>
            </a:r>
            <a:r>
              <a:rPr lang="en-GB" dirty="0" err="1"/>
              <a:t>Psikjatra</a:t>
            </a:r>
            <a:r>
              <a:rPr lang="en-GB" dirty="0"/>
              <a:t>, Family Therapist, </a:t>
            </a:r>
            <a:r>
              <a:rPr lang="en-GB" dirty="0" err="1"/>
              <a:t>zewg</a:t>
            </a:r>
            <a:r>
              <a:rPr lang="en-GB" dirty="0"/>
              <a:t> </a:t>
            </a:r>
            <a:r>
              <a:rPr lang="en-GB" dirty="0" err="1"/>
              <a:t>Tobba</a:t>
            </a:r>
            <a:r>
              <a:rPr lang="en-GB" dirty="0"/>
              <a:t> (</a:t>
            </a:r>
            <a:r>
              <a:rPr lang="en-GB" dirty="0" err="1"/>
              <a:t>wiehed</a:t>
            </a:r>
            <a:r>
              <a:rPr lang="en-GB" dirty="0"/>
              <a:t> </a:t>
            </a:r>
            <a:r>
              <a:rPr lang="en-GB" dirty="0" err="1"/>
              <a:t>tal-Familja</a:t>
            </a:r>
            <a:r>
              <a:rPr lang="en-GB" dirty="0"/>
              <a:t> u </a:t>
            </a:r>
            <a:r>
              <a:rPr lang="en-GB" dirty="0" err="1"/>
              <a:t>iehor</a:t>
            </a:r>
            <a:r>
              <a:rPr lang="en-GB" dirty="0"/>
              <a:t> </a:t>
            </a:r>
            <a:r>
              <a:rPr lang="en-GB" dirty="0" err="1"/>
              <a:t>specalista</a:t>
            </a:r>
            <a:r>
              <a:rPr lang="en-GB" dirty="0"/>
              <a:t> tat-</a:t>
            </a:r>
            <a:r>
              <a:rPr lang="en-GB" dirty="0" err="1"/>
              <a:t>Tfal</a:t>
            </a:r>
            <a:r>
              <a:rPr lang="en-GB" dirty="0"/>
              <a:t>) </a:t>
            </a:r>
            <a:r>
              <a:rPr lang="en-GB" dirty="0" err="1"/>
              <a:t>pero</a:t>
            </a:r>
            <a:r>
              <a:rPr lang="en-GB" dirty="0"/>
              <a:t>, </a:t>
            </a:r>
            <a:r>
              <a:rPr lang="en-GB" dirty="0" err="1"/>
              <a:t>nippruvaw</a:t>
            </a:r>
            <a:r>
              <a:rPr lang="en-GB" dirty="0"/>
              <a:t> li </a:t>
            </a:r>
            <a:r>
              <a:rPr lang="en-GB" dirty="0" err="1"/>
              <a:t>jkollna</a:t>
            </a:r>
            <a:r>
              <a:rPr lang="en-GB" dirty="0"/>
              <a:t> </a:t>
            </a:r>
            <a:r>
              <a:rPr lang="en-GB" dirty="0" err="1"/>
              <a:t>Professjonisti</a:t>
            </a:r>
            <a:r>
              <a:rPr lang="en-GB" dirty="0"/>
              <a:t> minn </a:t>
            </a:r>
            <a:r>
              <a:rPr lang="en-GB" dirty="0" err="1"/>
              <a:t>oqsma</a:t>
            </a:r>
            <a:r>
              <a:rPr lang="en-GB" dirty="0"/>
              <a:t> </a:t>
            </a:r>
            <a:r>
              <a:rPr lang="en-GB" dirty="0" err="1"/>
              <a:t>ohra</a:t>
            </a:r>
            <a:r>
              <a:rPr lang="en-GB" dirty="0"/>
              <a:t> </a:t>
            </a:r>
            <a:r>
              <a:rPr lang="en-GB" dirty="0" err="1"/>
              <a:t>tas</a:t>
            </a:r>
            <a:r>
              <a:rPr lang="en-GB" dirty="0"/>
              <a:t>- </a:t>
            </a:r>
            <a:r>
              <a:rPr lang="en-GB" dirty="0" err="1"/>
              <a:t>Socjeta</a:t>
            </a:r>
            <a:r>
              <a:rPr lang="en-GB" dirty="0"/>
              <a:t>’ </a:t>
            </a:r>
            <a:r>
              <a:rPr lang="en-GB" dirty="0" err="1"/>
              <a:t>biex</a:t>
            </a:r>
            <a:r>
              <a:rPr lang="en-GB" dirty="0"/>
              <a:t> </a:t>
            </a:r>
            <a:r>
              <a:rPr lang="en-GB" dirty="0" err="1"/>
              <a:t>jghinuna</a:t>
            </a:r>
            <a:r>
              <a:rPr lang="en-GB" dirty="0"/>
              <a:t>.</a:t>
            </a:r>
          </a:p>
          <a:p>
            <a:r>
              <a:rPr lang="en-GB" dirty="0" err="1"/>
              <a:t>Qed</a:t>
            </a:r>
            <a:r>
              <a:rPr lang="en-GB" dirty="0"/>
              <a:t> </a:t>
            </a:r>
            <a:r>
              <a:rPr lang="en-GB" dirty="0" err="1"/>
              <a:t>nahdmu</a:t>
            </a:r>
            <a:r>
              <a:rPr lang="en-GB" dirty="0"/>
              <a:t> </a:t>
            </a:r>
            <a:r>
              <a:rPr lang="en-GB" dirty="0" err="1"/>
              <a:t>biex</a:t>
            </a:r>
            <a:r>
              <a:rPr lang="en-GB" dirty="0"/>
              <a:t> </a:t>
            </a:r>
            <a:r>
              <a:rPr lang="en-GB" dirty="0" err="1"/>
              <a:t>nippruvaw</a:t>
            </a:r>
            <a:r>
              <a:rPr lang="en-GB" dirty="0"/>
              <a:t> </a:t>
            </a:r>
            <a:r>
              <a:rPr lang="en-GB" dirty="0" err="1"/>
              <a:t>insibu</a:t>
            </a:r>
            <a:r>
              <a:rPr lang="en-GB" dirty="0"/>
              <a:t> Sponsors </a:t>
            </a:r>
            <a:r>
              <a:rPr lang="en-GB" dirty="0" err="1"/>
              <a:t>sabiex</a:t>
            </a:r>
            <a:r>
              <a:rPr lang="en-GB" dirty="0"/>
              <a:t> </a:t>
            </a:r>
            <a:r>
              <a:rPr lang="en-GB" dirty="0" err="1"/>
              <a:t>jghinuna</a:t>
            </a:r>
            <a:r>
              <a:rPr lang="en-GB" dirty="0"/>
              <a:t> </a:t>
            </a:r>
            <a:r>
              <a:rPr lang="en-GB" dirty="0" err="1"/>
              <a:t>naqra</a:t>
            </a:r>
            <a:r>
              <a:rPr lang="en-GB" dirty="0"/>
              <a:t> </a:t>
            </a:r>
            <a:r>
              <a:rPr lang="en-GB" dirty="0" err="1"/>
              <a:t>finanzjarjament</a:t>
            </a:r>
            <a:r>
              <a:rPr lang="en-GB" dirty="0"/>
              <a:t>.</a:t>
            </a:r>
          </a:p>
          <a:p>
            <a:r>
              <a:rPr lang="en-GB" dirty="0" err="1"/>
              <a:t>Qed</a:t>
            </a:r>
            <a:r>
              <a:rPr lang="en-GB" dirty="0"/>
              <a:t> </a:t>
            </a:r>
            <a:r>
              <a:rPr lang="en-GB" dirty="0" err="1"/>
              <a:t>nahdmu</a:t>
            </a:r>
            <a:r>
              <a:rPr lang="en-GB" dirty="0"/>
              <a:t> </a:t>
            </a:r>
            <a:r>
              <a:rPr lang="en-GB" dirty="0" err="1"/>
              <a:t>wkoll</a:t>
            </a:r>
            <a:r>
              <a:rPr lang="en-GB" dirty="0"/>
              <a:t> </a:t>
            </a:r>
            <a:r>
              <a:rPr lang="en-GB" dirty="0" err="1"/>
              <a:t>biex</a:t>
            </a:r>
            <a:r>
              <a:rPr lang="en-GB" dirty="0"/>
              <a:t> </a:t>
            </a:r>
            <a:r>
              <a:rPr lang="en-GB" dirty="0" err="1"/>
              <a:t>nibdew</a:t>
            </a:r>
            <a:r>
              <a:rPr lang="en-GB" dirty="0"/>
              <a:t> </a:t>
            </a:r>
            <a:r>
              <a:rPr lang="en-GB" dirty="0" err="1"/>
              <a:t>norganizzaw</a:t>
            </a:r>
            <a:r>
              <a:rPr lang="en-GB" dirty="0"/>
              <a:t> </a:t>
            </a:r>
            <a:r>
              <a:rPr lang="en-GB" dirty="0" err="1"/>
              <a:t>attivitajiet</a:t>
            </a:r>
            <a:r>
              <a:rPr lang="en-GB" dirty="0"/>
              <a:t> ghat-</a:t>
            </a:r>
            <a:r>
              <a:rPr lang="en-GB" dirty="0" err="1"/>
              <a:t>tfal</a:t>
            </a:r>
            <a:r>
              <a:rPr lang="en-GB" dirty="0"/>
              <a:t> u l-</a:t>
            </a:r>
            <a:r>
              <a:rPr lang="en-GB" dirty="0" err="1"/>
              <a:t>genituri</a:t>
            </a:r>
            <a:r>
              <a:rPr lang="en-GB" dirty="0"/>
              <a:t> li </a:t>
            </a:r>
            <a:r>
              <a:rPr lang="en-GB" dirty="0" err="1"/>
              <a:t>jakkumpanjawhom</a:t>
            </a:r>
            <a:r>
              <a:rPr lang="en-GB" dirty="0"/>
              <a:t>.</a:t>
            </a:r>
          </a:p>
          <a:p>
            <a:r>
              <a:rPr lang="en-GB" dirty="0" err="1"/>
              <a:t>Qed</a:t>
            </a:r>
            <a:r>
              <a:rPr lang="en-GB" dirty="0"/>
              <a:t> </a:t>
            </a:r>
            <a:r>
              <a:rPr lang="en-GB" dirty="0" err="1"/>
              <a:t>nahsbu</a:t>
            </a:r>
            <a:r>
              <a:rPr lang="en-GB" dirty="0"/>
              <a:t> li dawn il-</a:t>
            </a:r>
            <a:r>
              <a:rPr lang="en-GB" dirty="0" err="1"/>
              <a:t>laqghat</a:t>
            </a:r>
            <a:r>
              <a:rPr lang="en-GB" dirty="0"/>
              <a:t> ser </a:t>
            </a:r>
            <a:r>
              <a:rPr lang="en-GB" dirty="0" err="1"/>
              <a:t>ikunu</a:t>
            </a:r>
            <a:r>
              <a:rPr lang="en-GB" dirty="0"/>
              <a:t> </a:t>
            </a:r>
            <a:r>
              <a:rPr lang="en-GB" dirty="0" err="1"/>
              <a:t>ghall-genitrui</a:t>
            </a:r>
            <a:r>
              <a:rPr lang="en-GB" dirty="0"/>
              <a:t> u t-</a:t>
            </a:r>
            <a:r>
              <a:rPr lang="en-GB" dirty="0" err="1"/>
              <a:t>tfal</a:t>
            </a:r>
            <a:r>
              <a:rPr lang="en-GB" dirty="0"/>
              <a:t> </a:t>
            </a:r>
            <a:r>
              <a:rPr lang="en-GB" dirty="0" err="1"/>
              <a:t>taghhom</a:t>
            </a:r>
            <a:r>
              <a:rPr lang="en-GB" dirty="0"/>
              <a:t> l-</a:t>
            </a:r>
            <a:r>
              <a:rPr lang="en-GB" dirty="0" err="1"/>
              <a:t>iskop</a:t>
            </a:r>
            <a:r>
              <a:rPr lang="en-GB" dirty="0"/>
              <a:t> </a:t>
            </a:r>
            <a:r>
              <a:rPr lang="en-GB" dirty="0" err="1"/>
              <a:t>huwa</a:t>
            </a:r>
            <a:r>
              <a:rPr lang="en-GB" dirty="0"/>
              <a:t> li </a:t>
            </a:r>
            <a:r>
              <a:rPr lang="en-GB" dirty="0" err="1"/>
              <a:t>nzommu</a:t>
            </a:r>
            <a:r>
              <a:rPr lang="en-GB" dirty="0"/>
              <a:t> l-</a:t>
            </a:r>
            <a:r>
              <a:rPr lang="en-GB" dirty="0" err="1"/>
              <a:t>ghaqda</a:t>
            </a:r>
            <a:r>
              <a:rPr lang="en-GB" dirty="0"/>
              <a:t> fill-</a:t>
            </a:r>
            <a:r>
              <a:rPr lang="en-GB" dirty="0" err="1"/>
              <a:t>familja</a:t>
            </a:r>
            <a:r>
              <a:rPr lang="en-GB" dirty="0"/>
              <a:t> u </a:t>
            </a:r>
            <a:r>
              <a:rPr lang="en-GB" dirty="0" err="1"/>
              <a:t>sabiex</a:t>
            </a:r>
            <a:r>
              <a:rPr lang="en-GB" dirty="0"/>
              <a:t> fil-</a:t>
            </a:r>
            <a:r>
              <a:rPr lang="en-GB" dirty="0" err="1"/>
              <a:t>bidu</a:t>
            </a:r>
            <a:r>
              <a:rPr lang="en-GB" dirty="0"/>
              <a:t> </a:t>
            </a:r>
            <a:r>
              <a:rPr lang="en-GB" dirty="0" err="1"/>
              <a:t>forsi</a:t>
            </a:r>
            <a:r>
              <a:rPr lang="en-GB" dirty="0"/>
              <a:t> </a:t>
            </a:r>
            <a:r>
              <a:rPr lang="en-GB" dirty="0" err="1"/>
              <a:t>jkunu</a:t>
            </a:r>
            <a:r>
              <a:rPr lang="en-GB" dirty="0"/>
              <a:t> </a:t>
            </a:r>
            <a:r>
              <a:rPr lang="en-GB" dirty="0" err="1"/>
              <a:t>jridu</a:t>
            </a:r>
            <a:r>
              <a:rPr lang="en-GB" dirty="0"/>
              <a:t> </a:t>
            </a:r>
            <a:r>
              <a:rPr lang="en-GB" dirty="0" err="1"/>
              <a:t>jaraw</a:t>
            </a:r>
            <a:r>
              <a:rPr lang="en-GB" dirty="0"/>
              <a:t> l-</a:t>
            </a:r>
            <a:r>
              <a:rPr lang="en-GB" dirty="0" err="1"/>
              <a:t>ambjent</a:t>
            </a:r>
            <a:r>
              <a:rPr lang="en-GB" dirty="0"/>
              <a:t> (il-</a:t>
            </a:r>
            <a:r>
              <a:rPr lang="en-GB" dirty="0" err="1"/>
              <a:t>genituri</a:t>
            </a:r>
            <a:r>
              <a:rPr lang="en-GB" dirty="0"/>
              <a:t>).</a:t>
            </a:r>
            <a:endParaRPr lang="LID4096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EFC169-608C-4CD3-98A2-4D5480DA9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4708-3AEC-42B3-90D9-ACEAD16EAE1D}" type="slidenum">
              <a:rPr lang="LID4096" smtClean="0"/>
              <a:t>8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534175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557A6-A79A-4B6C-8DF9-18229164A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14132"/>
            <a:ext cx="10515600" cy="3481031"/>
          </a:xfrm>
        </p:spPr>
        <p:txBody>
          <a:bodyPr/>
          <a:lstStyle/>
          <a:p>
            <a:r>
              <a:rPr lang="en-GB" b="1" u="sng" dirty="0"/>
              <a:t>ATTIVITAJIET GHALL-FUTUR.</a:t>
            </a:r>
          </a:p>
          <a:p>
            <a:r>
              <a:rPr lang="en-GB" dirty="0" err="1"/>
              <a:t>Importanti</a:t>
            </a:r>
            <a:r>
              <a:rPr lang="en-GB" dirty="0"/>
              <a:t> li dawn l-</a:t>
            </a:r>
            <a:r>
              <a:rPr lang="en-GB" dirty="0" err="1"/>
              <a:t>attivitajiet</a:t>
            </a:r>
            <a:r>
              <a:rPr lang="en-GB" dirty="0"/>
              <a:t> </a:t>
            </a:r>
            <a:r>
              <a:rPr lang="en-GB" dirty="0" err="1"/>
              <a:t>ikunu</a:t>
            </a:r>
            <a:r>
              <a:rPr lang="en-GB" dirty="0"/>
              <a:t> </a:t>
            </a:r>
            <a:r>
              <a:rPr lang="en-GB" dirty="0" err="1"/>
              <a:t>mmirati</a:t>
            </a:r>
            <a:r>
              <a:rPr lang="en-GB" dirty="0"/>
              <a:t> </a:t>
            </a:r>
            <a:r>
              <a:rPr lang="en-GB" dirty="0" err="1"/>
              <a:t>skond</a:t>
            </a:r>
            <a:r>
              <a:rPr lang="en-GB" dirty="0"/>
              <a:t> l-eta’ tat-</a:t>
            </a:r>
            <a:r>
              <a:rPr lang="en-GB" dirty="0" err="1"/>
              <a:t>tfal</a:t>
            </a:r>
            <a:r>
              <a:rPr lang="en-GB" dirty="0"/>
              <a:t>.</a:t>
            </a:r>
          </a:p>
          <a:p>
            <a:r>
              <a:rPr lang="en-GB" dirty="0"/>
              <a:t>Li </a:t>
            </a:r>
            <a:r>
              <a:rPr lang="en-GB" dirty="0" err="1"/>
              <a:t>jkollna</a:t>
            </a:r>
            <a:r>
              <a:rPr lang="en-GB" dirty="0"/>
              <a:t> dak </a:t>
            </a:r>
            <a:r>
              <a:rPr lang="en-GB" dirty="0" err="1"/>
              <a:t>kollu</a:t>
            </a:r>
            <a:r>
              <a:rPr lang="en-GB" dirty="0"/>
              <a:t> </a:t>
            </a:r>
            <a:r>
              <a:rPr lang="en-GB" dirty="0" err="1"/>
              <a:t>mehtieg</a:t>
            </a:r>
            <a:r>
              <a:rPr lang="en-GB" dirty="0"/>
              <a:t> </a:t>
            </a:r>
            <a:r>
              <a:rPr lang="en-GB" dirty="0" err="1"/>
              <a:t>sabiex</a:t>
            </a:r>
            <a:r>
              <a:rPr lang="en-GB" dirty="0"/>
              <a:t> </a:t>
            </a:r>
            <a:r>
              <a:rPr lang="en-GB" dirty="0" err="1"/>
              <a:t>nilhqu</a:t>
            </a:r>
            <a:r>
              <a:rPr lang="en-GB" dirty="0"/>
              <a:t> dan il-</a:t>
            </a:r>
            <a:r>
              <a:rPr lang="en-GB" dirty="0" err="1"/>
              <a:t>ghan</a:t>
            </a:r>
            <a:r>
              <a:rPr lang="en-GB" dirty="0"/>
              <a:t>.</a:t>
            </a:r>
          </a:p>
          <a:p>
            <a:r>
              <a:rPr lang="en-GB" dirty="0" err="1"/>
              <a:t>Qed</a:t>
            </a:r>
            <a:r>
              <a:rPr lang="en-GB" dirty="0"/>
              <a:t> </a:t>
            </a:r>
            <a:r>
              <a:rPr lang="en-GB" dirty="0" err="1"/>
              <a:t>nippjanaw</a:t>
            </a:r>
            <a:r>
              <a:rPr lang="en-GB" dirty="0"/>
              <a:t> li </a:t>
            </a:r>
            <a:r>
              <a:rPr lang="en-GB" dirty="0" err="1"/>
              <a:t>ghaz-zghazagh</a:t>
            </a:r>
            <a:r>
              <a:rPr lang="en-GB" dirty="0"/>
              <a:t> </a:t>
            </a:r>
            <a:r>
              <a:rPr lang="en-GB" dirty="0" err="1"/>
              <a:t>aktar</a:t>
            </a:r>
            <a:r>
              <a:rPr lang="en-GB" dirty="0"/>
              <a:t> </a:t>
            </a:r>
            <a:r>
              <a:rPr lang="en-GB" dirty="0" err="1"/>
              <a:t>mfarrfrin</a:t>
            </a:r>
            <a:r>
              <a:rPr lang="en-GB" dirty="0"/>
              <a:t>, mis-sena d-</a:t>
            </a:r>
            <a:r>
              <a:rPr lang="en-GB" dirty="0" err="1"/>
              <a:t>diehla</a:t>
            </a:r>
            <a:r>
              <a:rPr lang="en-GB" dirty="0"/>
              <a:t> </a:t>
            </a:r>
            <a:r>
              <a:rPr lang="en-GB" dirty="0" err="1"/>
              <a:t>norganizzawlhom</a:t>
            </a:r>
            <a:r>
              <a:rPr lang="en-GB" dirty="0"/>
              <a:t> </a:t>
            </a:r>
            <a:r>
              <a:rPr lang="en-GB" dirty="0" err="1"/>
              <a:t>zjajar</a:t>
            </a:r>
            <a:r>
              <a:rPr lang="en-GB" dirty="0"/>
              <a:t> ta’ </a:t>
            </a:r>
            <a:r>
              <a:rPr lang="en-GB" dirty="0" err="1"/>
              <a:t>nteress</a:t>
            </a:r>
            <a:r>
              <a:rPr lang="en-GB" dirty="0"/>
              <a:t> u </a:t>
            </a:r>
            <a:r>
              <a:rPr lang="en-GB" dirty="0" err="1"/>
              <a:t>kultura</a:t>
            </a:r>
            <a:r>
              <a:rPr lang="en-GB" dirty="0"/>
              <a:t>.</a:t>
            </a:r>
          </a:p>
          <a:p>
            <a:r>
              <a:rPr lang="en-GB" dirty="0" err="1"/>
              <a:t>Nuruhom</a:t>
            </a:r>
            <a:r>
              <a:rPr lang="en-GB" dirty="0"/>
              <a:t> l-</a:t>
            </a:r>
            <a:r>
              <a:rPr lang="en-GB" dirty="0" err="1"/>
              <a:t>importanza</a:t>
            </a:r>
            <a:r>
              <a:rPr lang="en-GB" dirty="0"/>
              <a:t> </a:t>
            </a:r>
            <a:r>
              <a:rPr lang="en-GB" dirty="0" err="1"/>
              <a:t>tas-sehem</a:t>
            </a:r>
            <a:r>
              <a:rPr lang="en-GB" dirty="0"/>
              <a:t> </a:t>
            </a:r>
            <a:r>
              <a:rPr lang="en-GB" dirty="0" err="1"/>
              <a:t>taghhom</a:t>
            </a:r>
            <a:r>
              <a:rPr lang="en-GB" dirty="0"/>
              <a:t> </a:t>
            </a:r>
            <a:r>
              <a:rPr lang="en-GB" dirty="0" err="1"/>
              <a:t>fis-Socjeta</a:t>
            </a:r>
            <a:r>
              <a:rPr lang="en-GB" dirty="0"/>
              <a:t>’.</a:t>
            </a:r>
          </a:p>
          <a:p>
            <a:r>
              <a:rPr lang="en-GB" dirty="0" err="1"/>
              <a:t>Nuru</a:t>
            </a:r>
            <a:r>
              <a:rPr lang="en-GB" dirty="0"/>
              <a:t> lit-</a:t>
            </a:r>
            <a:r>
              <a:rPr lang="en-GB" dirty="0" err="1"/>
              <a:t>tfal</a:t>
            </a:r>
            <a:r>
              <a:rPr lang="en-GB" dirty="0"/>
              <a:t> </a:t>
            </a:r>
            <a:r>
              <a:rPr lang="en-GB" dirty="0" err="1"/>
              <a:t>kollha</a:t>
            </a:r>
            <a:r>
              <a:rPr lang="en-GB" dirty="0"/>
              <a:t> </a:t>
            </a:r>
            <a:r>
              <a:rPr lang="en-GB" dirty="0" err="1"/>
              <a:t>kemm</a:t>
            </a:r>
            <a:r>
              <a:rPr lang="en-GB" dirty="0"/>
              <a:t> hu </a:t>
            </a:r>
            <a:r>
              <a:rPr lang="en-GB" dirty="0" err="1"/>
              <a:t>mportanti</a:t>
            </a:r>
            <a:r>
              <a:rPr lang="en-GB" dirty="0"/>
              <a:t> li </a:t>
            </a:r>
            <a:r>
              <a:rPr lang="en-GB" dirty="0" err="1"/>
              <a:t>jkun</a:t>
            </a:r>
            <a:r>
              <a:rPr lang="en-GB" dirty="0"/>
              <a:t> </a:t>
            </a:r>
            <a:r>
              <a:rPr lang="en-GB" dirty="0" err="1"/>
              <a:t>hemm</a:t>
            </a:r>
            <a:r>
              <a:rPr lang="en-GB" dirty="0"/>
              <a:t> </a:t>
            </a:r>
            <a:r>
              <a:rPr lang="en-GB" dirty="0" err="1"/>
              <a:t>ir-rispett</a:t>
            </a:r>
            <a:r>
              <a:rPr lang="en-GB" dirty="0"/>
              <a:t>.</a:t>
            </a:r>
          </a:p>
          <a:p>
            <a:endParaRPr lang="en-GB" dirty="0"/>
          </a:p>
          <a:p>
            <a:endParaRPr lang="en-GB" dirty="0"/>
          </a:p>
          <a:p>
            <a:endParaRPr lang="LID4096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E128ED4-DA86-473E-928C-3B34703FD4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2836"/>
            <a:ext cx="3542083" cy="2316681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D9E9AF-6428-480C-A81C-3828FC6C5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4708-3AEC-42B3-90D9-ACEAD16EAE1D}" type="slidenum">
              <a:rPr lang="LID4096" smtClean="0"/>
              <a:t>9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303807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1759</Words>
  <Application>Microsoft Office PowerPoint</Application>
  <PresentationFormat>Widescreen</PresentationFormat>
  <Paragraphs>96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De Lucca</dc:creator>
  <cp:lastModifiedBy>Grech Stephen at Parlament-MT</cp:lastModifiedBy>
  <cp:revision>35</cp:revision>
  <cp:lastPrinted>2021-06-28T15:09:06Z</cp:lastPrinted>
  <dcterms:created xsi:type="dcterms:W3CDTF">2021-06-28T04:23:33Z</dcterms:created>
  <dcterms:modified xsi:type="dcterms:W3CDTF">2022-01-26T14:27:42Z</dcterms:modified>
</cp:coreProperties>
</file>