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8EBE-371C-4AD9-BCA6-F4D61D167DFB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BF88-6FF4-4879-B86D-7742475742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633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08EBE-371C-4AD9-BCA6-F4D61D167DFB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5BF88-6FF4-4879-B86D-7742475742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02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20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07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14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81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1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89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5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29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50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13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31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58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54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98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90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Olivari D Emanuele Carlo at MSFC</dc:creator>
  <cp:lastModifiedBy>Olivari D Emanuele Carlo at MSFC</cp:lastModifiedBy>
  <cp:revision>1</cp:revision>
  <dcterms:created xsi:type="dcterms:W3CDTF">2021-05-31T11:05:08Z</dcterms:created>
  <dcterms:modified xsi:type="dcterms:W3CDTF">2021-05-31T11:05:08Z</dcterms:modified>
</cp:coreProperties>
</file>