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3"/>
  </p:sldMasterIdLst>
  <p:notesMasterIdLst>
    <p:notesMasterId r:id="rId39"/>
  </p:notesMasterIdLst>
  <p:handoutMasterIdLst>
    <p:handoutMasterId r:id="rId40"/>
  </p:handoutMasterIdLst>
  <p:sldIdLst>
    <p:sldId id="366" r:id="rId4"/>
    <p:sldId id="383" r:id="rId5"/>
    <p:sldId id="384" r:id="rId6"/>
    <p:sldId id="385" r:id="rId7"/>
    <p:sldId id="367" r:id="rId8"/>
    <p:sldId id="368" r:id="rId9"/>
    <p:sldId id="369" r:id="rId10"/>
    <p:sldId id="370" r:id="rId11"/>
    <p:sldId id="377" r:id="rId12"/>
    <p:sldId id="378" r:id="rId13"/>
    <p:sldId id="371" r:id="rId14"/>
    <p:sldId id="372" r:id="rId15"/>
    <p:sldId id="373" r:id="rId16"/>
    <p:sldId id="374" r:id="rId17"/>
    <p:sldId id="375" r:id="rId18"/>
    <p:sldId id="376" r:id="rId19"/>
    <p:sldId id="292" r:id="rId20"/>
    <p:sldId id="293" r:id="rId21"/>
    <p:sldId id="294" r:id="rId22"/>
    <p:sldId id="350" r:id="rId23"/>
    <p:sldId id="351" r:id="rId24"/>
    <p:sldId id="352" r:id="rId25"/>
    <p:sldId id="353" r:id="rId26"/>
    <p:sldId id="355" r:id="rId27"/>
    <p:sldId id="356" r:id="rId28"/>
    <p:sldId id="357" r:id="rId29"/>
    <p:sldId id="358" r:id="rId30"/>
    <p:sldId id="354" r:id="rId31"/>
    <p:sldId id="359" r:id="rId32"/>
    <p:sldId id="360" r:id="rId33"/>
    <p:sldId id="361" r:id="rId34"/>
    <p:sldId id="362" r:id="rId35"/>
    <p:sldId id="363" r:id="rId36"/>
    <p:sldId id="364" r:id="rId37"/>
    <p:sldId id="365" r:id="rId38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999"/>
    <p:restoredTop sz="94674"/>
  </p:normalViewPr>
  <p:slideViewPr>
    <p:cSldViewPr snapToGrid="0">
      <p:cViewPr varScale="1">
        <p:scale>
          <a:sx n="153" d="100"/>
          <a:sy n="153" d="100"/>
        </p:scale>
        <p:origin x="1168" y="184"/>
      </p:cViewPr>
      <p:guideLst>
        <p:guide orient="horz" pos="2160"/>
        <p:guide pos="3840"/>
        <p:guide pos="5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C9F7E6-74EA-48C8-9370-CB1A44A487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6AB70-BB82-4CA5-A290-21356AAAC2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7A2C624-C450-45BA-93DC-43906FFCDB9B}" type="datetimeFigureOut">
              <a:rPr lang="en-IN" altLang="en-US"/>
              <a:pPr>
                <a:defRPr/>
              </a:pPr>
              <a:t>20-04-2021</a:t>
            </a:fld>
            <a:endParaRPr lang="en-I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41C47-3FCF-4643-B913-8C362DD0D4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C5988-E289-474C-B4BA-F09C753873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FCA9BD5A-F0C8-45D9-8707-1F7631891004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25048D-A8C2-4BD8-B82B-57E041321B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19DFB-0346-4BD9-99DD-4BE655D98EA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2624B85-D32C-4EAD-BAEC-E980D0877B86}" type="datetimeFigureOut">
              <a:rPr lang="en-IN" altLang="en-US"/>
              <a:pPr>
                <a:defRPr/>
              </a:pPr>
              <a:t>20-04-2021</a:t>
            </a:fld>
            <a:endParaRPr lang="en-IN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9711C09-CEA7-487F-84ED-1A9F314C5A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pPr lvl="0"/>
            <a:endParaRPr lang="en-IN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F14687E-567B-4A15-98F6-AF847EB4B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F05F6-1CBD-47A1-AA5F-FE1C1ED602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CB6ED-5BBF-4F6D-ACF5-A7F290B47F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9B557666-F290-4723-A0FD-0A1BD7F67239}" type="slidenum">
              <a:rPr lang="en-IN" altLang="en-US"/>
              <a:pPr/>
              <a:t>‹#›</a:t>
            </a:fld>
            <a:endParaRPr lang="en-I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7666-F290-4723-A0FD-0A1BD7F67239}" type="slidenum">
              <a:rPr lang="en-IN" altLang="en-US" smtClean="0"/>
              <a:pPr/>
              <a:t>35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957514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4610D6-3723-4144-8D9F-6E4F70C27B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E5B1DCA-2504-4E46-BD14-3EFE9071DB80}"/>
              </a:ext>
            </a:extLst>
          </p:cNvPr>
          <p:cNvSpPr/>
          <p:nvPr userDrawn="1"/>
        </p:nvSpPr>
        <p:spPr>
          <a:xfrm flipV="1">
            <a:off x="0" y="0"/>
            <a:ext cx="10625138" cy="54038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876A7E-4B62-47D0-92C3-901CC65D5A77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913" cy="30051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37EA16-4337-4E8F-8BE7-9BA767B9E81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0" y="3924300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DEB655-F9BE-492E-B04D-0122D475D8E0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463" y="4700588"/>
            <a:ext cx="1919288" cy="100012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N" noProof="0" dirty="0"/>
          </a:p>
        </p:txBody>
      </p:sp>
      <p:sp>
        <p:nvSpPr>
          <p:cNvPr id="2" name="Title 1" title="Title"/>
          <p:cNvSpPr>
            <a:spLocks noGrp="1"/>
          </p:cNvSpPr>
          <p:nvPr>
            <p:ph type="ctrTitle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 title="Subtitle"/>
          <p:cNvSpPr>
            <a:spLocks noGrp="1"/>
          </p:cNvSpPr>
          <p:nvPr>
            <p:ph type="subTitle" idx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049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44B5A2-8613-4073-A250-4D51D2360A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005AF6D3-659F-4666-A37E-F5BE85162083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4" name="Diagonal Stripe 3">
              <a:extLst>
                <a:ext uri="{FF2B5EF4-FFF2-40B4-BE49-F238E27FC236}">
                  <a16:creationId xmlns:a16="http://schemas.microsoft.com/office/drawing/2014/main" id="{AF37A3E0-722A-4ED3-9E1A-3799318F05C5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FF17C53-9930-43E9-80D1-7D1561DA7EC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BCDA0EE1-4BFD-4A40-9026-90D492B33515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A7169C01-713F-4C82-A44F-FB9EE6C0D1AC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AD08EDE8-4A5A-4315-8CBA-52A234F95D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611EB4A-D69C-40A5-A24A-0FE45E29E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70BC6D-9698-42E3-843C-361BBC190C9F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85210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0EC9E5-200A-4529-ACA7-8E69E69BD8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A52540C2-5A50-4026-BA00-BC8067911526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5" name="Diagonal Stripe 4">
              <a:extLst>
                <a:ext uri="{FF2B5EF4-FFF2-40B4-BE49-F238E27FC236}">
                  <a16:creationId xmlns:a16="http://schemas.microsoft.com/office/drawing/2014/main" id="{98984D0A-CE1C-4BDC-B3E0-435E60A992E1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3AC4EAF-CDB6-4769-9BD2-04CDE280325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71F4F949-77EA-4A2E-912E-C2623C0BAB87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8" name="Parallelogram 7">
            <a:extLst>
              <a:ext uri="{FF2B5EF4-FFF2-40B4-BE49-F238E27FC236}">
                <a16:creationId xmlns:a16="http://schemas.microsoft.com/office/drawing/2014/main" id="{F20D5A1A-7704-47D3-A6A3-938B12E1AEB8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3" name="Title 1" title="Title "/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B5FF06F-BF28-4116-B0D3-7F5AFC99F0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57BECFF-CEC1-46D5-9086-D9458BDAF6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2BEC9B-32CD-47C2-BD66-B3D79752F7E5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376636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51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54C6E1-AE68-4886-8EAC-7D8ABEAD20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BC89A41-ACC8-4F58-87AB-8F68853F6211}"/>
              </a:ext>
            </a:extLst>
          </p:cNvPr>
          <p:cNvSpPr/>
          <p:nvPr userDrawn="1"/>
        </p:nvSpPr>
        <p:spPr>
          <a:xfrm flipV="1">
            <a:off x="0" y="0"/>
            <a:ext cx="10625138" cy="54038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62A5E5DD-519F-42E4-A0DA-685A8430AE5E}"/>
              </a:ext>
            </a:extLst>
          </p:cNvPr>
          <p:cNvSpPr/>
          <p:nvPr userDrawn="1"/>
        </p:nvSpPr>
        <p:spPr>
          <a:xfrm rot="19958790">
            <a:off x="-636588" y="3587750"/>
            <a:ext cx="3859213" cy="1747838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829641-91BE-4DFB-A3A7-BCB03905B3C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09650"/>
            <a:ext cx="1785938" cy="9080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CB53A4-BFC8-42F9-A1DC-13CA68A99668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0" y="3924300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927DA08-13FA-472D-ABDB-02821C63CDFC}"/>
              </a:ext>
            </a:extLst>
          </p:cNvPr>
          <p:cNvSpPr/>
          <p:nvPr userDrawn="1"/>
        </p:nvSpPr>
        <p:spPr>
          <a:xfrm>
            <a:off x="7753350" y="0"/>
            <a:ext cx="2259013" cy="742950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F70C47-CAF1-488D-90E8-E295CADC4944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7988"/>
            <a:ext cx="6596063" cy="3403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B92580-273A-431E-AFC8-45BE39CFDFD6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463" y="5267325"/>
            <a:ext cx="1919288" cy="100012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94392D9-1B8A-4252-B98B-CF6C184D33DF}"/>
              </a:ext>
            </a:extLst>
          </p:cNvPr>
          <p:cNvSpPr/>
          <p:nvPr userDrawn="1"/>
        </p:nvSpPr>
        <p:spPr>
          <a:xfrm rot="19958790">
            <a:off x="-139700" y="3406775"/>
            <a:ext cx="1438275" cy="236538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100" name="Title 1" title="Title"/>
          <p:cNvSpPr>
            <a:spLocks noGrp="1"/>
          </p:cNvSpPr>
          <p:nvPr>
            <p:ph type="title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1" name="Text Placeholder 2" title="Subtitle"/>
          <p:cNvSpPr>
            <a:spLocks noGrp="1"/>
          </p:cNvSpPr>
          <p:nvPr>
            <p:ph type="body" idx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N" noProof="0" dirty="0"/>
          </a:p>
        </p:txBody>
      </p:sp>
    </p:spTree>
    <p:extLst>
      <p:ext uri="{BB962C8B-B14F-4D97-AF65-F5344CB8AC3E}">
        <p14:creationId xmlns:p14="http://schemas.microsoft.com/office/powerpoint/2010/main" val="736359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C779D389-1C61-4EFA-A593-583394892A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6146800"/>
            <a:ext cx="167163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 title="Bullet Points"/>
          <p:cNvSpPr>
            <a:spLocks noGrp="1"/>
          </p:cNvSpPr>
          <p:nvPr>
            <p:ph idx="1"/>
          </p:nvPr>
        </p:nvSpPr>
        <p:spPr>
          <a:xfrm>
            <a:off x="531378" y="3146662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buClr>
                <a:schemeClr val="accent2"/>
              </a:buCl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buClr>
                <a:schemeClr val="accent2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buClr>
                <a:schemeClr val="accent2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Text Placeholder 4" title="Subtitle"/>
          <p:cNvSpPr>
            <a:spLocks noGrp="1"/>
          </p:cNvSpPr>
          <p:nvPr>
            <p:ph type="body" sz="quarter" idx="13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 b="1" spc="3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 title="Title "/>
          <p:cNvSpPr>
            <a:spLocks noGrp="1"/>
          </p:cNvSpPr>
          <p:nvPr>
            <p:ph type="title"/>
          </p:nvPr>
        </p:nvSpPr>
        <p:spPr>
          <a:xfrm>
            <a:off x="531378" y="1059092"/>
            <a:ext cx="7342622" cy="12155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1CA965E-2942-4BAD-AB29-9DEC271E91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282825" y="6359525"/>
            <a:ext cx="41148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IN" altLang="en-US"/>
              <a:t>                                  </a:t>
            </a:r>
            <a:r>
              <a:rPr lang="en-I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FSWS Annual Report 2017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FCE6AD0-219C-41F8-8862-1E21D3C5E7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55363" y="6359525"/>
            <a:ext cx="741362" cy="365125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BE53CBC5-D261-4657-B22E-CB0059772B2E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501868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F968EC9E-735C-4A63-B168-1E9A8A02E8BF}"/>
              </a:ext>
            </a:extLst>
          </p:cNvPr>
          <p:cNvSpPr/>
          <p:nvPr userDrawn="1"/>
        </p:nvSpPr>
        <p:spPr>
          <a:xfrm flipH="1" flipV="1">
            <a:off x="1839913" y="0"/>
            <a:ext cx="10352087" cy="5638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684E17BA-D18A-4927-BC90-51CFF3F5C091}"/>
              </a:ext>
            </a:extLst>
          </p:cNvPr>
          <p:cNvSpPr/>
          <p:nvPr userDrawn="1"/>
        </p:nvSpPr>
        <p:spPr>
          <a:xfrm flipH="1">
            <a:off x="2978150" y="0"/>
            <a:ext cx="4121150" cy="1308100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783CA7-5EB7-4857-B751-24A68BA7EFD2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088" y="1185863"/>
            <a:ext cx="1839912" cy="163353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N" noProof="0" dirty="0"/>
          </a:p>
        </p:txBody>
      </p:sp>
      <p:sp>
        <p:nvSpPr>
          <p:cNvPr id="3" name="Content Placeholder 2" title="Bullet Points"/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5" name="Text Placeholder 4" title="Subtitle"/>
          <p:cNvSpPr>
            <a:spLocks noGrp="1"/>
          </p:cNvSpPr>
          <p:nvPr>
            <p:ph type="body" sz="quarter" idx="13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 title="Title "/>
          <p:cNvSpPr>
            <a:spLocks noGrp="1"/>
          </p:cNvSpPr>
          <p:nvPr>
            <p:ph type="title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4CA2E1A-57E1-42E0-90C5-EB995AD983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9FA879D-6A89-47C7-9217-9B7E45F11E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2B22AEF-009A-4B91-9954-65B67120D962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88619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01BE69-202E-4F35-A8F1-2C5F782AB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92437-0DB6-4BD3-B326-E3F9AFC3A4A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525" y="3633788"/>
            <a:ext cx="1912938" cy="157321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8">
            <a:extLst>
              <a:ext uri="{FF2B5EF4-FFF2-40B4-BE49-F238E27FC236}">
                <a16:creationId xmlns:a16="http://schemas.microsoft.com/office/drawing/2014/main" id="{74D6088F-3763-4CBB-8CB2-D144E1121C97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11" name="Diagonal Stripe 10">
              <a:extLst>
                <a:ext uri="{FF2B5EF4-FFF2-40B4-BE49-F238E27FC236}">
                  <a16:creationId xmlns:a16="http://schemas.microsoft.com/office/drawing/2014/main" id="{2BA349E5-FBB6-4A62-83A6-146E23EE7F02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2D624A-97BA-4AD6-A509-3EACCC9316F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7AC433B7-71C2-484B-816A-AA1B37DEA685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4F6ACDDF-463B-4CC8-94E7-5C5AF237CBFF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 title="Bullet Points"/>
          <p:cNvSpPr>
            <a:spLocks noGrp="1"/>
          </p:cNvSpPr>
          <p:nvPr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 title="Bullet Points"/>
          <p:cNvSpPr>
            <a:spLocks noGrp="1"/>
          </p:cNvSpPr>
          <p:nvPr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4" name="Text Placeholder 4" title="Subtitle"/>
          <p:cNvSpPr>
            <a:spLocks noGrp="1"/>
          </p:cNvSpPr>
          <p:nvPr>
            <p:ph type="body" sz="quarter" idx="16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itle 1" title="Title "/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0A024068-EEAD-4DE3-B1B0-3D2C295573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49F0532F-B367-404A-9DA9-81FBEE04118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274B4C21-FD91-4FAC-AB70-5C7663295611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417494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ED21AC-5467-4029-AC20-61D309E865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FE96F3A-7749-4DE9-AB1E-4620D44B5780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8" name="Diagonal Stripe 7">
              <a:extLst>
                <a:ext uri="{FF2B5EF4-FFF2-40B4-BE49-F238E27FC236}">
                  <a16:creationId xmlns:a16="http://schemas.microsoft.com/office/drawing/2014/main" id="{E3082FD8-E0AE-47BA-8C6F-66C23BF057B9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2011D4-897E-4FA5-9762-33134FEE117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DE819D22-AA0F-4A4E-83DE-78AA12EF5C12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D796EF7-F735-4A4F-9E4E-54BC02EC3505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4" name="Text Placeholder 4" title="Subtitle"/>
          <p:cNvSpPr>
            <a:spLocks noGrp="1"/>
          </p:cNvSpPr>
          <p:nvPr>
            <p:ph type="body" sz="quarter" idx="16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 title="Title "/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hart Placeholder 2" title="Chart"/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E5D92489-5C72-4024-AC82-ECDB60F1AA0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D1A9F13-ACD7-4742-B06B-57F081A20B6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4BB3A173-04D8-4640-8A00-83E561CAE7A0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73437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4E1B77-88BE-4030-B305-0F51E29916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5307E24A-065B-4790-8556-91729CE9028F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7" name="Diagonal Stripe 6">
              <a:extLst>
                <a:ext uri="{FF2B5EF4-FFF2-40B4-BE49-F238E27FC236}">
                  <a16:creationId xmlns:a16="http://schemas.microsoft.com/office/drawing/2014/main" id="{90E9D417-DB59-40AD-BDEA-46123519E1C5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6E5214-EDDA-4130-B1D7-A0CF995F16F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2D444E65-8A4B-4E41-8CFB-23E9A1F7D128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0083EC17-AEB2-4491-A570-C98A20148937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7" name="Text Placeholder 4" title="Subtitle"/>
          <p:cNvSpPr>
            <a:spLocks noGrp="1"/>
          </p:cNvSpPr>
          <p:nvPr>
            <p:ph type="body" sz="quarter" idx="16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 title="Title "/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15" name="Table Placeholder 11" title="Table"/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BE75CBED-DFB7-4B9E-BB52-2E6E7786C1A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68CCDB8C-6F6B-4F9A-B38E-5665898F9FB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7FF977E0-D3EE-460D-B184-1401CDCB9B48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91983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EF49A4-48EA-4AA3-9FED-4E9F8D0EEF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2AAA9BF-3038-4DCD-B366-10E9326DBE37}"/>
              </a:ext>
            </a:extLst>
          </p:cNvPr>
          <p:cNvSpPr/>
          <p:nvPr userDrawn="1"/>
        </p:nvSpPr>
        <p:spPr>
          <a:xfrm flipV="1">
            <a:off x="0" y="0"/>
            <a:ext cx="11747500" cy="62992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2CF35C-C789-4AAB-A3B4-8EF576E759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5113"/>
            <a:ext cx="2362200" cy="12414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31" title="Image"/>
          <p:cNvSpPr>
            <a:spLocks noGrp="1"/>
          </p:cNvSpPr>
          <p:nvPr>
            <p:ph type="pic" sz="quarter" idx="13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ZA" noProof="0" dirty="0"/>
          </a:p>
        </p:txBody>
      </p:sp>
      <p:sp>
        <p:nvSpPr>
          <p:cNvPr id="9" name="Title 1" title="Title "/>
          <p:cNvSpPr>
            <a:spLocks noGrp="1"/>
          </p:cNvSpPr>
          <p:nvPr>
            <p:ph type="title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0310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EDDBE6-074F-499B-9F90-982EA415CE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12" name="Shape 4157">
            <a:extLst>
              <a:ext uri="{FF2B5EF4-FFF2-40B4-BE49-F238E27FC236}">
                <a16:creationId xmlns:a16="http://schemas.microsoft.com/office/drawing/2014/main" id="{ACD02E14-4A29-4F64-91D7-D24EF2B8143B}"/>
              </a:ext>
            </a:extLst>
          </p:cNvPr>
          <p:cNvSpPr/>
          <p:nvPr userDrawn="1"/>
        </p:nvSpPr>
        <p:spPr>
          <a:xfrm>
            <a:off x="6459538" y="3505200"/>
            <a:ext cx="258762" cy="258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14" name="Shape 4186">
            <a:extLst>
              <a:ext uri="{FF2B5EF4-FFF2-40B4-BE49-F238E27FC236}">
                <a16:creationId xmlns:a16="http://schemas.microsoft.com/office/drawing/2014/main" id="{35C03178-2973-4C68-B76E-203B599884AC}"/>
              </a:ext>
            </a:extLst>
          </p:cNvPr>
          <p:cNvSpPr/>
          <p:nvPr userDrawn="1"/>
        </p:nvSpPr>
        <p:spPr>
          <a:xfrm>
            <a:off x="6507163" y="3897313"/>
            <a:ext cx="161925" cy="296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15" name="Shape 4379">
            <a:extLst>
              <a:ext uri="{FF2B5EF4-FFF2-40B4-BE49-F238E27FC236}">
                <a16:creationId xmlns:a16="http://schemas.microsoft.com/office/drawing/2014/main" id="{B5C48C51-1E88-49AC-8387-91C17B7206E0}"/>
              </a:ext>
            </a:extLst>
          </p:cNvPr>
          <p:cNvSpPr/>
          <p:nvPr userDrawn="1"/>
        </p:nvSpPr>
        <p:spPr>
          <a:xfrm>
            <a:off x="6459538" y="4327525"/>
            <a:ext cx="258762" cy="188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16" name="Shape 4487">
            <a:extLst>
              <a:ext uri="{FF2B5EF4-FFF2-40B4-BE49-F238E27FC236}">
                <a16:creationId xmlns:a16="http://schemas.microsoft.com/office/drawing/2014/main" id="{D8449331-3BA9-403A-9236-A35D326963BC}"/>
              </a:ext>
            </a:extLst>
          </p:cNvPr>
          <p:cNvSpPr/>
          <p:nvPr userDrawn="1"/>
        </p:nvSpPr>
        <p:spPr>
          <a:xfrm>
            <a:off x="6472238" y="4649788"/>
            <a:ext cx="233362" cy="23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AFF789B4-81C5-4639-AAFA-1B12BF4AD2F0}"/>
              </a:ext>
            </a:extLst>
          </p:cNvPr>
          <p:cNvSpPr/>
          <p:nvPr userDrawn="1"/>
        </p:nvSpPr>
        <p:spPr>
          <a:xfrm flipV="1">
            <a:off x="0" y="0"/>
            <a:ext cx="10625138" cy="54038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2FD49A-522B-4B6C-A264-B559D32AD020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913" cy="30051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91FCE0-98BB-472E-9498-95F137576067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0" y="3924300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619FDD-DE29-4E2B-A0B1-9ECBD37690AD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463" y="4700588"/>
            <a:ext cx="1919288" cy="100012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N" noProof="0" dirty="0"/>
          </a:p>
        </p:txBody>
      </p:sp>
      <p:sp>
        <p:nvSpPr>
          <p:cNvPr id="2" name="Title 1" title="Title"/>
          <p:cNvSpPr>
            <a:spLocks noGrp="1"/>
          </p:cNvSpPr>
          <p:nvPr>
            <p:ph type="ctrTitle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E5DC2-FBA0-49BF-AA0F-466DF5032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863" y="6350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7030A0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IN"/>
              <a:t>                                  FSWS Annual Report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AACD1-D9E6-4F19-8200-54993C240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25" y="6356350"/>
            <a:ext cx="7397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1">
                <a:solidFill>
                  <a:srgbClr val="7030A0"/>
                </a:solidFill>
                <a:latin typeface="Arial Black" panose="020B0A04020102020204" pitchFamily="34" charset="0"/>
              </a:defRPr>
            </a:lvl1pPr>
          </a:lstStyle>
          <a:p>
            <a:fld id="{5A34CA4B-13E9-4E59-93A2-3AF71970D6B9}" type="slidenum">
              <a:rPr lang="en-IN" altLang="en-US"/>
              <a:pPr/>
              <a:t>‹#›</a:t>
            </a:fld>
            <a:endParaRPr lang="en-IN" altLang="en-US"/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3336BDBF-3B36-4CA5-A225-413C9BA546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19113" y="404813"/>
            <a:ext cx="108346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IN" sz="4400" b="1" kern="1200">
          <a:solidFill>
            <a:schemeClr val="accent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US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007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070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128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879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730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362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940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468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7D8CC78E-3823-412F-BE84-8E5994D22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A40E1648-F895-4E54-BFA7-2133D6006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7" y="0"/>
            <a:ext cx="12191546" cy="685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:a16="http://schemas.microsoft.com/office/drawing/2014/main" id="{CDED304E-5D41-45C8-AC3D-E696B0A4E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7" y="3175"/>
            <a:ext cx="12191546" cy="685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>
            <a:extLst>
              <a:ext uri="{FF2B5EF4-FFF2-40B4-BE49-F238E27FC236}">
                <a16:creationId xmlns:a16="http://schemas.microsoft.com/office/drawing/2014/main" id="{F47FD81C-C777-4C52-989C-B221BC599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45" y="6220"/>
            <a:ext cx="12180709" cy="684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23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13" y="9293"/>
            <a:ext cx="12169774" cy="683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824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13" y="9293"/>
            <a:ext cx="12169774" cy="683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274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12" y="9293"/>
            <a:ext cx="12169774" cy="683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328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938" y="14055"/>
            <a:ext cx="12169774" cy="683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251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938" y="14055"/>
            <a:ext cx="12169774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786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938" y="14055"/>
            <a:ext cx="12169774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313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938" y="14055"/>
            <a:ext cx="12169774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264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938" y="14055"/>
            <a:ext cx="12169774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358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13" y="9293"/>
            <a:ext cx="12169774" cy="683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516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13" y="9293"/>
            <a:ext cx="12169774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519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486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13" y="9293"/>
            <a:ext cx="12169774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50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13" y="9293"/>
            <a:ext cx="12169774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307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13" y="9293"/>
            <a:ext cx="12169774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676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13" y="9293"/>
            <a:ext cx="12169774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709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13" y="9293"/>
            <a:ext cx="12169774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811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113" y="9293"/>
            <a:ext cx="12169774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33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33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57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89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468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3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1114" y="9293"/>
            <a:ext cx="12169772" cy="68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238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3F3F3F"/>
      </a:dk1>
      <a:lt1>
        <a:srgbClr val="FFFFFF"/>
      </a:lt1>
      <a:dk2>
        <a:srgbClr val="797979"/>
      </a:dk2>
      <a:lt2>
        <a:srgbClr val="FFA400"/>
      </a:lt2>
      <a:accent1>
        <a:srgbClr val="304E72"/>
      </a:accent1>
      <a:accent2>
        <a:srgbClr val="026571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-03 Presentation Layout_CA -v5" id="{9FB6D787-C00C-4E5B-BB81-C03B5DD1D26F}" vid="{036B3D89-8DCD-455E-BFFC-73F75D6DA6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81541A1-5C6A-4652-93EA-AF844AAA98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8425BE-9B9D-4706-B7D6-C5E78D1C037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Hexagon presentation dark</Template>
  <TotalTime>0</TotalTime>
  <Words>1</Words>
  <Application>Microsoft Office PowerPoint</Application>
  <PresentationFormat>Widescreen</PresentationFormat>
  <Paragraphs>1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Gill Sans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2019-03-06T12:54:23Z</dcterms:created>
  <dcterms:modified xsi:type="dcterms:W3CDTF">2021-04-20T13:29:39Z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