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2" r:id="rId9"/>
    <p:sldId id="264" r:id="rId10"/>
    <p:sldId id="263" r:id="rId11"/>
    <p:sldId id="265" r:id="rId12"/>
    <p:sldId id="266" r:id="rId13"/>
    <p:sldId id="267"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4237-1286-4842-9564-55AD0A64C6DF}"/>
              </a:ext>
            </a:extLst>
          </p:cNvPr>
          <p:cNvSpPr txBox="1">
            <a:spLocks noGrp="1"/>
          </p:cNvSpPr>
          <p:nvPr>
            <p:ph type="ctrTitle"/>
          </p:nvPr>
        </p:nvSpPr>
        <p:spPr>
          <a:xfrm>
            <a:off x="2589215" y="2514600"/>
            <a:ext cx="8915400" cy="2262783"/>
          </a:xfrm>
        </p:spPr>
        <p:txBody>
          <a:bodyPr anchor="b"/>
          <a:lstStyle>
            <a:lvl1pPr>
              <a:defRPr sz="5400"/>
            </a:lvl1pPr>
          </a:lstStyle>
          <a:p>
            <a:pPr lvl="0"/>
            <a:r>
              <a:rPr lang="en-US"/>
              <a:t>Click to edit Master title style</a:t>
            </a:r>
          </a:p>
        </p:txBody>
      </p:sp>
      <p:sp>
        <p:nvSpPr>
          <p:cNvPr id="3" name="Subtitle 2">
            <a:extLst>
              <a:ext uri="{FF2B5EF4-FFF2-40B4-BE49-F238E27FC236}">
                <a16:creationId xmlns:a16="http://schemas.microsoft.com/office/drawing/2014/main" id="{17370E23-C522-4217-B646-E0D1295FD71F}"/>
              </a:ext>
            </a:extLst>
          </p:cNvPr>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B2936699-9902-4D74-93F1-CBDEAA947393}"/>
              </a:ext>
            </a:extLst>
          </p:cNvPr>
          <p:cNvSpPr txBox="1">
            <a:spLocks noGrp="1"/>
          </p:cNvSpPr>
          <p:nvPr>
            <p:ph type="dt" sz="half" idx="7"/>
          </p:nvPr>
        </p:nvSpPr>
        <p:spPr/>
        <p:txBody>
          <a:bodyPr/>
          <a:lstStyle>
            <a:lvl1pPr>
              <a:defRPr/>
            </a:lvl1pPr>
          </a:lstStyle>
          <a:p>
            <a:pPr lvl="0"/>
            <a:fld id="{8F24C7E3-1CFA-49B8-8D1F-15355F958C37}" type="datetime1">
              <a:rPr lang="en-US"/>
              <a:pPr lvl="0"/>
              <a:t>11/18/2020</a:t>
            </a:fld>
            <a:endParaRPr lang="en-US"/>
          </a:p>
        </p:txBody>
      </p:sp>
      <p:sp>
        <p:nvSpPr>
          <p:cNvPr id="5" name="Footer Placeholder 4">
            <a:extLst>
              <a:ext uri="{FF2B5EF4-FFF2-40B4-BE49-F238E27FC236}">
                <a16:creationId xmlns:a16="http://schemas.microsoft.com/office/drawing/2014/main" id="{77F87B9A-7355-40F9-977E-AEFD7BE8C493}"/>
              </a:ext>
            </a:extLst>
          </p:cNvPr>
          <p:cNvSpPr txBox="1">
            <a:spLocks noGrp="1"/>
          </p:cNvSpPr>
          <p:nvPr>
            <p:ph type="ftr" sz="quarter" idx="9"/>
          </p:nvPr>
        </p:nvSpPr>
        <p:spPr/>
        <p:txBody>
          <a:bodyPr/>
          <a:lstStyle>
            <a:lvl1pPr>
              <a:defRPr/>
            </a:lvl1pPr>
          </a:lstStyle>
          <a:p>
            <a:pPr lvl="0"/>
            <a:endParaRPr lang="en-US"/>
          </a:p>
        </p:txBody>
      </p:sp>
      <p:sp>
        <p:nvSpPr>
          <p:cNvPr id="6" name="Freeform 6">
            <a:extLst>
              <a:ext uri="{FF2B5EF4-FFF2-40B4-BE49-F238E27FC236}">
                <a16:creationId xmlns:a16="http://schemas.microsoft.com/office/drawing/2014/main" id="{956C5E83-5C20-4ED9-838B-1863AA71F940}"/>
              </a:ext>
            </a:extLst>
          </p:cNvPr>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 f4 0 f2"/>
              <a:gd name="f24" fmla="+- f3 0 f2"/>
              <a:gd name="f25" fmla="*/ f24 1 372"/>
              <a:gd name="f26" fmla="*/ f23 1 166"/>
              <a:gd name="f27" fmla="*/ 0 1 f25"/>
              <a:gd name="f28" fmla="*/ f3 1 f25"/>
              <a:gd name="f29" fmla="*/ 0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143706AD-297C-4DE0-A2CF-22EAA527E3EE}"/>
              </a:ext>
            </a:extLst>
          </p:cNvPr>
          <p:cNvSpPr txBox="1">
            <a:spLocks noGrp="1"/>
          </p:cNvSpPr>
          <p:nvPr>
            <p:ph type="sldNum" sz="quarter" idx="8"/>
          </p:nvPr>
        </p:nvSpPr>
        <p:spPr>
          <a:xfrm>
            <a:off x="531815" y="4529544"/>
            <a:ext cx="779763" cy="365129"/>
          </a:xfrm>
        </p:spPr>
        <p:txBody>
          <a:bodyPr/>
          <a:lstStyle>
            <a:lvl1pPr>
              <a:defRPr/>
            </a:lvl1pPr>
          </a:lstStyle>
          <a:p>
            <a:pPr lvl="0"/>
            <a:fld id="{BBE25110-6995-4E43-A224-F9568D8558FE}" type="slidenum">
              <a:t>‹#›</a:t>
            </a:fld>
            <a:endParaRPr lang="en-US"/>
          </a:p>
        </p:txBody>
      </p:sp>
    </p:spTree>
    <p:extLst>
      <p:ext uri="{BB962C8B-B14F-4D97-AF65-F5344CB8AC3E}">
        <p14:creationId xmlns:p14="http://schemas.microsoft.com/office/powerpoint/2010/main" val="31014117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AB18-1400-45A1-88CC-A9FF724E7002}"/>
              </a:ext>
            </a:extLst>
          </p:cNvPr>
          <p:cNvSpPr txBox="1">
            <a:spLocks noGrp="1"/>
          </p:cNvSpPr>
          <p:nvPr>
            <p:ph type="title"/>
          </p:nvPr>
        </p:nvSpPr>
        <p:spPr>
          <a:xfrm>
            <a:off x="2589215" y="609603"/>
            <a:ext cx="8915400" cy="3117043"/>
          </a:xfrm>
        </p:spPr>
        <p:txBody>
          <a:bodyPr anchor="ctr"/>
          <a:lstStyle>
            <a:lvl1pPr>
              <a:defRPr sz="4800"/>
            </a:lvl1pPr>
          </a:lstStyle>
          <a:p>
            <a:pPr lvl="0"/>
            <a:r>
              <a:rPr lang="en-US"/>
              <a:t>Click to edit Master title style</a:t>
            </a:r>
          </a:p>
        </p:txBody>
      </p:sp>
      <p:sp>
        <p:nvSpPr>
          <p:cNvPr id="3" name="Text Placeholder 2">
            <a:extLst>
              <a:ext uri="{FF2B5EF4-FFF2-40B4-BE49-F238E27FC236}">
                <a16:creationId xmlns:a16="http://schemas.microsoft.com/office/drawing/2014/main" id="{B2D468F0-60B9-462C-A9D5-8D0E8ECE42B6}"/>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19686CD-CACB-4FA6-B6BD-6E1963FB34ED}"/>
              </a:ext>
            </a:extLst>
          </p:cNvPr>
          <p:cNvSpPr txBox="1">
            <a:spLocks noGrp="1"/>
          </p:cNvSpPr>
          <p:nvPr>
            <p:ph type="dt" sz="half" idx="7"/>
          </p:nvPr>
        </p:nvSpPr>
        <p:spPr/>
        <p:txBody>
          <a:bodyPr/>
          <a:lstStyle>
            <a:lvl1pPr>
              <a:defRPr/>
            </a:lvl1pPr>
          </a:lstStyle>
          <a:p>
            <a:pPr lvl="0"/>
            <a:fld id="{D9EF5103-01EB-4665-8F31-7442655A846A}" type="datetime1">
              <a:rPr lang="en-US"/>
              <a:pPr lvl="0"/>
              <a:t>11/18/2020</a:t>
            </a:fld>
            <a:endParaRPr lang="en-US"/>
          </a:p>
        </p:txBody>
      </p:sp>
      <p:sp>
        <p:nvSpPr>
          <p:cNvPr id="5" name="Footer Placeholder 4">
            <a:extLst>
              <a:ext uri="{FF2B5EF4-FFF2-40B4-BE49-F238E27FC236}">
                <a16:creationId xmlns:a16="http://schemas.microsoft.com/office/drawing/2014/main" id="{1C646E01-B48F-4ACD-97EE-3D67B1918168}"/>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854EC42B-22DE-49C8-B8F2-160DEFA2D490}"/>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F3B5473B-0CD4-46B4-B52A-C4BEA4FB444D}"/>
              </a:ext>
            </a:extLst>
          </p:cNvPr>
          <p:cNvSpPr txBox="1">
            <a:spLocks noGrp="1"/>
          </p:cNvSpPr>
          <p:nvPr>
            <p:ph type="sldNum" sz="quarter" idx="8"/>
          </p:nvPr>
        </p:nvSpPr>
        <p:spPr>
          <a:xfrm>
            <a:off x="531815" y="3244135"/>
            <a:ext cx="779763" cy="365129"/>
          </a:xfrm>
        </p:spPr>
        <p:txBody>
          <a:bodyPr/>
          <a:lstStyle>
            <a:lvl1pPr>
              <a:defRPr/>
            </a:lvl1pPr>
          </a:lstStyle>
          <a:p>
            <a:pPr lvl="0"/>
            <a:fld id="{1B9C054C-FD07-439E-B4D0-477769BE9851}" type="slidenum">
              <a:t>‹#›</a:t>
            </a:fld>
            <a:endParaRPr lang="en-US"/>
          </a:p>
        </p:txBody>
      </p:sp>
    </p:spTree>
    <p:extLst>
      <p:ext uri="{BB962C8B-B14F-4D97-AF65-F5344CB8AC3E}">
        <p14:creationId xmlns:p14="http://schemas.microsoft.com/office/powerpoint/2010/main" val="391644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B177-11A1-47BE-A1B6-F9E82C2446EC}"/>
              </a:ext>
            </a:extLst>
          </p:cNvPr>
          <p:cNvSpPr txBox="1">
            <a:spLocks noGrp="1"/>
          </p:cNvSpPr>
          <p:nvPr>
            <p:ph type="title"/>
          </p:nvPr>
        </p:nvSpPr>
        <p:spPr>
          <a:xfrm>
            <a:off x="2849947" y="609603"/>
            <a:ext cx="8393926" cy="2895603"/>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1C0F2147-11BE-4AE1-9015-A776CB964969}"/>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FD295686-6529-4341-A56B-3A506831E53D}"/>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49AAAF66-030A-455D-9C6F-4722D97ABC7D}"/>
              </a:ext>
            </a:extLst>
          </p:cNvPr>
          <p:cNvSpPr txBox="1">
            <a:spLocks noGrp="1"/>
          </p:cNvSpPr>
          <p:nvPr>
            <p:ph type="dt" sz="half" idx="7"/>
          </p:nvPr>
        </p:nvSpPr>
        <p:spPr/>
        <p:txBody>
          <a:bodyPr/>
          <a:lstStyle>
            <a:lvl1pPr>
              <a:defRPr/>
            </a:lvl1pPr>
          </a:lstStyle>
          <a:p>
            <a:pPr lvl="0"/>
            <a:fld id="{6D574271-F49F-4793-9D29-7A1BC2F2093B}" type="datetime1">
              <a:rPr lang="en-US"/>
              <a:pPr lvl="0"/>
              <a:t>11/18/2020</a:t>
            </a:fld>
            <a:endParaRPr lang="en-US"/>
          </a:p>
        </p:txBody>
      </p:sp>
      <p:sp>
        <p:nvSpPr>
          <p:cNvPr id="6" name="Footer Placeholder 4">
            <a:extLst>
              <a:ext uri="{FF2B5EF4-FFF2-40B4-BE49-F238E27FC236}">
                <a16:creationId xmlns:a16="http://schemas.microsoft.com/office/drawing/2014/main" id="{1448E433-FEC3-42F1-A236-15B7110A325E}"/>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E73BE4BB-56FF-4928-A9F9-ABC652A9DE9C}"/>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4F9CE10F-73FC-41CD-BE0F-BE54243D5572}"/>
              </a:ext>
            </a:extLst>
          </p:cNvPr>
          <p:cNvSpPr txBox="1">
            <a:spLocks noGrp="1"/>
          </p:cNvSpPr>
          <p:nvPr>
            <p:ph type="sldNum" sz="quarter" idx="8"/>
          </p:nvPr>
        </p:nvSpPr>
        <p:spPr>
          <a:xfrm>
            <a:off x="531815" y="3244135"/>
            <a:ext cx="779763" cy="365129"/>
          </a:xfrm>
        </p:spPr>
        <p:txBody>
          <a:bodyPr/>
          <a:lstStyle>
            <a:lvl1pPr>
              <a:defRPr/>
            </a:lvl1pPr>
          </a:lstStyle>
          <a:p>
            <a:pPr lvl="0"/>
            <a:fld id="{4888603F-5636-491C-9484-898155555593}" type="slidenum">
              <a:t>‹#›</a:t>
            </a:fld>
            <a:endParaRPr lang="en-US"/>
          </a:p>
        </p:txBody>
      </p:sp>
      <p:sp>
        <p:nvSpPr>
          <p:cNvPr id="9" name="TextBox 13">
            <a:extLst>
              <a:ext uri="{FF2B5EF4-FFF2-40B4-BE49-F238E27FC236}">
                <a16:creationId xmlns:a16="http://schemas.microsoft.com/office/drawing/2014/main" id="{32CF89A2-E4E6-4F0D-9F31-ACBFC126FDDB}"/>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a:extLst>
              <a:ext uri="{FF2B5EF4-FFF2-40B4-BE49-F238E27FC236}">
                <a16:creationId xmlns:a16="http://schemas.microsoft.com/office/drawing/2014/main" id="{263D92A8-8238-45CC-AB38-48E22DB5AEEE}"/>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172312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86F5-BEC5-4A04-A757-392C56B59842}"/>
              </a:ext>
            </a:extLst>
          </p:cNvPr>
          <p:cNvSpPr txBox="1">
            <a:spLocks noGrp="1"/>
          </p:cNvSpPr>
          <p:nvPr>
            <p:ph type="title"/>
          </p:nvPr>
        </p:nvSpPr>
        <p:spPr>
          <a:xfrm>
            <a:off x="2589215" y="2438403"/>
            <a:ext cx="8915400" cy="2724847"/>
          </a:xfrm>
        </p:spPr>
        <p:txBody>
          <a:bodyPr anchor="b"/>
          <a:lstStyle>
            <a:lvl1pPr>
              <a:defRPr sz="4800"/>
            </a:lvl1pPr>
          </a:lstStyle>
          <a:p>
            <a:pPr lvl="0"/>
            <a:r>
              <a:rPr lang="en-US"/>
              <a:t>Click to edit Master title style</a:t>
            </a:r>
          </a:p>
        </p:txBody>
      </p:sp>
      <p:sp>
        <p:nvSpPr>
          <p:cNvPr id="3" name="Text Placeholder 3">
            <a:extLst>
              <a:ext uri="{FF2B5EF4-FFF2-40B4-BE49-F238E27FC236}">
                <a16:creationId xmlns:a16="http://schemas.microsoft.com/office/drawing/2014/main" id="{562166BB-7D26-45E7-BDD7-5416758A44CB}"/>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4" name="Date Placeholder 4">
            <a:extLst>
              <a:ext uri="{FF2B5EF4-FFF2-40B4-BE49-F238E27FC236}">
                <a16:creationId xmlns:a16="http://schemas.microsoft.com/office/drawing/2014/main" id="{9DE5DDF3-E446-4408-B548-FDC31B63F226}"/>
              </a:ext>
            </a:extLst>
          </p:cNvPr>
          <p:cNvSpPr txBox="1">
            <a:spLocks noGrp="1"/>
          </p:cNvSpPr>
          <p:nvPr>
            <p:ph type="dt" sz="half" idx="7"/>
          </p:nvPr>
        </p:nvSpPr>
        <p:spPr/>
        <p:txBody>
          <a:bodyPr/>
          <a:lstStyle>
            <a:lvl1pPr>
              <a:defRPr/>
            </a:lvl1pPr>
          </a:lstStyle>
          <a:p>
            <a:pPr lvl="0"/>
            <a:fld id="{728F3A07-42D8-4FA0-9E55-136A5AB94FFD}" type="datetime1">
              <a:rPr lang="en-US"/>
              <a:pPr lvl="0"/>
              <a:t>11/18/2020</a:t>
            </a:fld>
            <a:endParaRPr lang="en-US"/>
          </a:p>
        </p:txBody>
      </p:sp>
      <p:sp>
        <p:nvSpPr>
          <p:cNvPr id="5" name="Footer Placeholder 5">
            <a:extLst>
              <a:ext uri="{FF2B5EF4-FFF2-40B4-BE49-F238E27FC236}">
                <a16:creationId xmlns:a16="http://schemas.microsoft.com/office/drawing/2014/main" id="{496D2E71-F28A-4D90-B0DE-3DA008FC5EE3}"/>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66CBE0FA-1652-40A0-BCE9-F8A58D133556}"/>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6">
            <a:extLst>
              <a:ext uri="{FF2B5EF4-FFF2-40B4-BE49-F238E27FC236}">
                <a16:creationId xmlns:a16="http://schemas.microsoft.com/office/drawing/2014/main" id="{D2A3FE75-84F6-46CD-A280-ED91CC666F12}"/>
              </a:ext>
            </a:extLst>
          </p:cNvPr>
          <p:cNvSpPr txBox="1">
            <a:spLocks noGrp="1"/>
          </p:cNvSpPr>
          <p:nvPr>
            <p:ph type="sldNum" sz="quarter" idx="8"/>
          </p:nvPr>
        </p:nvSpPr>
        <p:spPr>
          <a:xfrm>
            <a:off x="531815" y="4983086"/>
            <a:ext cx="779763" cy="365129"/>
          </a:xfrm>
        </p:spPr>
        <p:txBody>
          <a:bodyPr/>
          <a:lstStyle>
            <a:lvl1pPr>
              <a:defRPr/>
            </a:lvl1pPr>
          </a:lstStyle>
          <a:p>
            <a:pPr lvl="0"/>
            <a:fld id="{5A543BEF-5A78-446D-BBE2-7058D2748CDF}" type="slidenum">
              <a:t>‹#›</a:t>
            </a:fld>
            <a:endParaRPr lang="en-US"/>
          </a:p>
        </p:txBody>
      </p:sp>
    </p:spTree>
    <p:extLst>
      <p:ext uri="{BB962C8B-B14F-4D97-AF65-F5344CB8AC3E}">
        <p14:creationId xmlns:p14="http://schemas.microsoft.com/office/powerpoint/2010/main" val="334919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9593-9F70-4138-8F69-1A9553296C9B}"/>
              </a:ext>
            </a:extLst>
          </p:cNvPr>
          <p:cNvSpPr txBox="1">
            <a:spLocks noGrp="1"/>
          </p:cNvSpPr>
          <p:nvPr>
            <p:ph type="title"/>
          </p:nvPr>
        </p:nvSpPr>
        <p:spPr>
          <a:xfrm>
            <a:off x="2849947" y="609603"/>
            <a:ext cx="8393926" cy="2895603"/>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ABE5E497-812C-4B63-8A21-DC1E959F6C9B}"/>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BCB2CFDB-4706-491B-8EC1-D78C1BB5A55E}"/>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0AA48D5E-513B-43A2-88D2-609F174A58C2}"/>
              </a:ext>
            </a:extLst>
          </p:cNvPr>
          <p:cNvSpPr txBox="1">
            <a:spLocks noGrp="1"/>
          </p:cNvSpPr>
          <p:nvPr>
            <p:ph type="dt" sz="half" idx="7"/>
          </p:nvPr>
        </p:nvSpPr>
        <p:spPr/>
        <p:txBody>
          <a:bodyPr/>
          <a:lstStyle>
            <a:lvl1pPr>
              <a:defRPr/>
            </a:lvl1pPr>
          </a:lstStyle>
          <a:p>
            <a:pPr lvl="0"/>
            <a:fld id="{5C57A0CD-D3B7-4DDA-BCF7-DE1588D80D94}" type="datetime1">
              <a:rPr lang="en-US"/>
              <a:pPr lvl="0"/>
              <a:t>11/18/2020</a:t>
            </a:fld>
            <a:endParaRPr lang="en-US"/>
          </a:p>
        </p:txBody>
      </p:sp>
      <p:sp>
        <p:nvSpPr>
          <p:cNvPr id="6" name="Footer Placeholder 5">
            <a:extLst>
              <a:ext uri="{FF2B5EF4-FFF2-40B4-BE49-F238E27FC236}">
                <a16:creationId xmlns:a16="http://schemas.microsoft.com/office/drawing/2014/main" id="{ABC87D5F-2E84-46BD-A7B6-4B2ABDE1B6C4}"/>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D5622115-F929-42EF-BC4D-5B0A032BEB97}"/>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00616643-DCAA-4583-B829-76C3AB011249}"/>
              </a:ext>
            </a:extLst>
          </p:cNvPr>
          <p:cNvSpPr txBox="1">
            <a:spLocks noGrp="1"/>
          </p:cNvSpPr>
          <p:nvPr>
            <p:ph type="sldNum" sz="quarter" idx="8"/>
          </p:nvPr>
        </p:nvSpPr>
        <p:spPr>
          <a:xfrm>
            <a:off x="531815" y="4983086"/>
            <a:ext cx="779763" cy="365129"/>
          </a:xfrm>
        </p:spPr>
        <p:txBody>
          <a:bodyPr/>
          <a:lstStyle>
            <a:lvl1pPr>
              <a:defRPr/>
            </a:lvl1pPr>
          </a:lstStyle>
          <a:p>
            <a:pPr lvl="0"/>
            <a:fld id="{064FB09E-D6A8-4B40-B225-C500DB62E83E}" type="slidenum">
              <a:t>‹#›</a:t>
            </a:fld>
            <a:endParaRPr lang="en-US"/>
          </a:p>
        </p:txBody>
      </p:sp>
      <p:sp>
        <p:nvSpPr>
          <p:cNvPr id="9" name="TextBox 16">
            <a:extLst>
              <a:ext uri="{FF2B5EF4-FFF2-40B4-BE49-F238E27FC236}">
                <a16:creationId xmlns:a16="http://schemas.microsoft.com/office/drawing/2014/main" id="{F596E083-9AF9-4219-AFF3-E23A7D90B334}"/>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a:extLst>
              <a:ext uri="{FF2B5EF4-FFF2-40B4-BE49-F238E27FC236}">
                <a16:creationId xmlns:a16="http://schemas.microsoft.com/office/drawing/2014/main" id="{325E04E4-7D78-49E6-8844-3967474CC95F}"/>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87488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4843-EAF2-4A27-99DD-BFDDF8DED33E}"/>
              </a:ext>
            </a:extLst>
          </p:cNvPr>
          <p:cNvSpPr txBox="1">
            <a:spLocks noGrp="1"/>
          </p:cNvSpPr>
          <p:nvPr>
            <p:ph type="title"/>
          </p:nvPr>
        </p:nvSpPr>
        <p:spPr>
          <a:xfrm>
            <a:off x="2589215" y="627406"/>
            <a:ext cx="8915400" cy="2880021"/>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6161540D-801D-4EA2-BEE0-906D7A5F7FED}"/>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6B97D03C-6095-4981-B77B-4686217174CC}"/>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904AA322-2853-42BB-8E66-839231F68284}"/>
              </a:ext>
            </a:extLst>
          </p:cNvPr>
          <p:cNvSpPr txBox="1">
            <a:spLocks noGrp="1"/>
          </p:cNvSpPr>
          <p:nvPr>
            <p:ph type="dt" sz="half" idx="7"/>
          </p:nvPr>
        </p:nvSpPr>
        <p:spPr/>
        <p:txBody>
          <a:bodyPr/>
          <a:lstStyle>
            <a:lvl1pPr>
              <a:defRPr/>
            </a:lvl1pPr>
          </a:lstStyle>
          <a:p>
            <a:pPr lvl="0"/>
            <a:fld id="{336CC22A-ED9D-4D24-80C5-51E9C893AD34}" type="datetime1">
              <a:rPr lang="en-US"/>
              <a:pPr lvl="0"/>
              <a:t>11/18/2020</a:t>
            </a:fld>
            <a:endParaRPr lang="en-US"/>
          </a:p>
        </p:txBody>
      </p:sp>
      <p:sp>
        <p:nvSpPr>
          <p:cNvPr id="6" name="Footer Placeholder 5">
            <a:extLst>
              <a:ext uri="{FF2B5EF4-FFF2-40B4-BE49-F238E27FC236}">
                <a16:creationId xmlns:a16="http://schemas.microsoft.com/office/drawing/2014/main" id="{5997EC1B-D7D8-4E67-8023-86CEEED3D021}"/>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E50C49E7-F532-468A-8ABF-E9D5A570C56D}"/>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99AE0F7F-9466-4393-8C10-346CB1650C42}"/>
              </a:ext>
            </a:extLst>
          </p:cNvPr>
          <p:cNvSpPr txBox="1">
            <a:spLocks noGrp="1"/>
          </p:cNvSpPr>
          <p:nvPr>
            <p:ph type="sldNum" sz="quarter" idx="8"/>
          </p:nvPr>
        </p:nvSpPr>
        <p:spPr>
          <a:xfrm>
            <a:off x="531815" y="4983086"/>
            <a:ext cx="779763" cy="365129"/>
          </a:xfrm>
        </p:spPr>
        <p:txBody>
          <a:bodyPr/>
          <a:lstStyle>
            <a:lvl1pPr>
              <a:defRPr/>
            </a:lvl1pPr>
          </a:lstStyle>
          <a:p>
            <a:pPr lvl="0"/>
            <a:fld id="{B8B0B065-FD31-4AFD-8B2B-1AF482BB78F3}" type="slidenum">
              <a:t>‹#›</a:t>
            </a:fld>
            <a:endParaRPr lang="en-US"/>
          </a:p>
        </p:txBody>
      </p:sp>
    </p:spTree>
    <p:extLst>
      <p:ext uri="{BB962C8B-B14F-4D97-AF65-F5344CB8AC3E}">
        <p14:creationId xmlns:p14="http://schemas.microsoft.com/office/powerpoint/2010/main" val="284919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7BF9-399C-4B9C-A34D-87FE1887F8B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EDB7D59-0320-4E6B-A05D-6CA51ADBD69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756A5-2DA4-4D24-B3AB-E8F738E6C95D}"/>
              </a:ext>
            </a:extLst>
          </p:cNvPr>
          <p:cNvSpPr txBox="1">
            <a:spLocks noGrp="1"/>
          </p:cNvSpPr>
          <p:nvPr>
            <p:ph type="dt" sz="half" idx="7"/>
          </p:nvPr>
        </p:nvSpPr>
        <p:spPr/>
        <p:txBody>
          <a:bodyPr/>
          <a:lstStyle>
            <a:lvl1pPr>
              <a:defRPr/>
            </a:lvl1pPr>
          </a:lstStyle>
          <a:p>
            <a:pPr lvl="0"/>
            <a:fld id="{96980195-98CD-43D2-91FA-CCFA489A294A}" type="datetime1">
              <a:rPr lang="en-US"/>
              <a:pPr lvl="0"/>
              <a:t>11/18/2020</a:t>
            </a:fld>
            <a:endParaRPr lang="en-US"/>
          </a:p>
        </p:txBody>
      </p:sp>
      <p:sp>
        <p:nvSpPr>
          <p:cNvPr id="5" name="Footer Placeholder 4">
            <a:extLst>
              <a:ext uri="{FF2B5EF4-FFF2-40B4-BE49-F238E27FC236}">
                <a16:creationId xmlns:a16="http://schemas.microsoft.com/office/drawing/2014/main" id="{7AB82BCC-38C4-4F68-AFDE-20E80FA21F70}"/>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73A2D0B1-0725-4BCB-B901-F98DB29211B5}"/>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B0D4D5C2-EA58-4136-8635-A397CD8D18C6}"/>
              </a:ext>
            </a:extLst>
          </p:cNvPr>
          <p:cNvSpPr txBox="1">
            <a:spLocks noGrp="1"/>
          </p:cNvSpPr>
          <p:nvPr>
            <p:ph type="sldNum" sz="quarter" idx="8"/>
          </p:nvPr>
        </p:nvSpPr>
        <p:spPr/>
        <p:txBody>
          <a:bodyPr/>
          <a:lstStyle>
            <a:lvl1pPr>
              <a:defRPr/>
            </a:lvl1pPr>
          </a:lstStyle>
          <a:p>
            <a:pPr lvl="0"/>
            <a:fld id="{3E341257-8265-43E8-A934-66AED8627504}" type="slidenum">
              <a:t>‹#›</a:t>
            </a:fld>
            <a:endParaRPr lang="en-US"/>
          </a:p>
        </p:txBody>
      </p:sp>
    </p:spTree>
    <p:extLst>
      <p:ext uri="{BB962C8B-B14F-4D97-AF65-F5344CB8AC3E}">
        <p14:creationId xmlns:p14="http://schemas.microsoft.com/office/powerpoint/2010/main" val="65144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68C27-0B83-4064-BBA2-95A35E210B97}"/>
              </a:ext>
            </a:extLst>
          </p:cNvPr>
          <p:cNvSpPr txBox="1">
            <a:spLocks noGrp="1"/>
          </p:cNvSpPr>
          <p:nvPr>
            <p:ph type="title" orient="vert"/>
          </p:nvPr>
        </p:nvSpPr>
        <p:spPr>
          <a:xfrm>
            <a:off x="9294811" y="627406"/>
            <a:ext cx="2207599" cy="5283814"/>
          </a:xfrm>
        </p:spPr>
        <p:txBody>
          <a:bodyPr vert="eaVert" anchor="ct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C1C24AA-B01E-48C9-932D-DFE79E0D93AE}"/>
              </a:ext>
            </a:extLst>
          </p:cNvPr>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830F0-644E-492A-8C55-C4DD807F31FB}"/>
              </a:ext>
            </a:extLst>
          </p:cNvPr>
          <p:cNvSpPr txBox="1">
            <a:spLocks noGrp="1"/>
          </p:cNvSpPr>
          <p:nvPr>
            <p:ph type="dt" sz="half" idx="7"/>
          </p:nvPr>
        </p:nvSpPr>
        <p:spPr/>
        <p:txBody>
          <a:bodyPr/>
          <a:lstStyle>
            <a:lvl1pPr>
              <a:defRPr/>
            </a:lvl1pPr>
          </a:lstStyle>
          <a:p>
            <a:pPr lvl="0"/>
            <a:fld id="{AC03E1B7-74CA-49E7-8A92-3ECCC23CEE77}" type="datetime1">
              <a:rPr lang="en-US"/>
              <a:pPr lvl="0"/>
              <a:t>11/18/2020</a:t>
            </a:fld>
            <a:endParaRPr lang="en-US"/>
          </a:p>
        </p:txBody>
      </p:sp>
      <p:sp>
        <p:nvSpPr>
          <p:cNvPr id="5" name="Footer Placeholder 4">
            <a:extLst>
              <a:ext uri="{FF2B5EF4-FFF2-40B4-BE49-F238E27FC236}">
                <a16:creationId xmlns:a16="http://schemas.microsoft.com/office/drawing/2014/main" id="{FC68E5F6-5033-423C-BE31-106B05F0254B}"/>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249DE12A-8CA6-449E-A01D-0EA3E529260B}"/>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E27C3184-AA2B-4496-9053-92B05FB0C147}"/>
              </a:ext>
            </a:extLst>
          </p:cNvPr>
          <p:cNvSpPr txBox="1">
            <a:spLocks noGrp="1"/>
          </p:cNvSpPr>
          <p:nvPr>
            <p:ph type="sldNum" sz="quarter" idx="8"/>
          </p:nvPr>
        </p:nvSpPr>
        <p:spPr/>
        <p:txBody>
          <a:bodyPr/>
          <a:lstStyle>
            <a:lvl1pPr>
              <a:defRPr/>
            </a:lvl1pPr>
          </a:lstStyle>
          <a:p>
            <a:pPr lvl="0"/>
            <a:fld id="{ED1335B4-5DCD-453A-B16D-BD39AD604D13}" type="slidenum">
              <a:t>‹#›</a:t>
            </a:fld>
            <a:endParaRPr lang="en-US"/>
          </a:p>
        </p:txBody>
      </p:sp>
    </p:spTree>
    <p:extLst>
      <p:ext uri="{BB962C8B-B14F-4D97-AF65-F5344CB8AC3E}">
        <p14:creationId xmlns:p14="http://schemas.microsoft.com/office/powerpoint/2010/main" val="229518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60BD-C72A-474D-AD97-914A7D891F12}"/>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56151A1-0068-4877-A9E7-66D5FF2B09E5}"/>
              </a:ext>
            </a:extLst>
          </p:cNvPr>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65584-850B-40DD-8F09-C096C591974F}"/>
              </a:ext>
            </a:extLst>
          </p:cNvPr>
          <p:cNvSpPr txBox="1">
            <a:spLocks noGrp="1"/>
          </p:cNvSpPr>
          <p:nvPr>
            <p:ph type="dt" sz="half" idx="7"/>
          </p:nvPr>
        </p:nvSpPr>
        <p:spPr/>
        <p:txBody>
          <a:bodyPr/>
          <a:lstStyle>
            <a:lvl1pPr>
              <a:defRPr/>
            </a:lvl1pPr>
          </a:lstStyle>
          <a:p>
            <a:pPr lvl="0"/>
            <a:fld id="{C84CC2B5-9AD8-420C-ABA8-128EABD2438C}" type="datetime1">
              <a:rPr lang="en-US"/>
              <a:pPr lvl="0"/>
              <a:t>11/18/2020</a:t>
            </a:fld>
            <a:endParaRPr lang="en-US"/>
          </a:p>
        </p:txBody>
      </p:sp>
      <p:sp>
        <p:nvSpPr>
          <p:cNvPr id="5" name="Footer Placeholder 4">
            <a:extLst>
              <a:ext uri="{FF2B5EF4-FFF2-40B4-BE49-F238E27FC236}">
                <a16:creationId xmlns:a16="http://schemas.microsoft.com/office/drawing/2014/main" id="{E1D25858-5C57-4856-982C-B407854A1FF9}"/>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B0AFD61E-0E2A-426E-9EB6-75DF447964FF}"/>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B233646B-0D4A-4422-BB45-7236F43DDC91}"/>
              </a:ext>
            </a:extLst>
          </p:cNvPr>
          <p:cNvSpPr txBox="1">
            <a:spLocks noGrp="1"/>
          </p:cNvSpPr>
          <p:nvPr>
            <p:ph type="sldNum" sz="quarter" idx="8"/>
          </p:nvPr>
        </p:nvSpPr>
        <p:spPr/>
        <p:txBody>
          <a:bodyPr/>
          <a:lstStyle>
            <a:lvl1pPr>
              <a:defRPr/>
            </a:lvl1pPr>
          </a:lstStyle>
          <a:p>
            <a:pPr lvl="0"/>
            <a:fld id="{0FF34321-88A1-41A1-ADED-8CBF363A7723}" type="slidenum">
              <a:t>‹#›</a:t>
            </a:fld>
            <a:endParaRPr lang="en-US"/>
          </a:p>
        </p:txBody>
      </p:sp>
    </p:spTree>
    <p:extLst>
      <p:ext uri="{BB962C8B-B14F-4D97-AF65-F5344CB8AC3E}">
        <p14:creationId xmlns:p14="http://schemas.microsoft.com/office/powerpoint/2010/main" val="37559751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B7D6-5F78-4420-868D-3D1C2E2E9A70}"/>
              </a:ext>
            </a:extLst>
          </p:cNvPr>
          <p:cNvSpPr txBox="1">
            <a:spLocks noGrp="1"/>
          </p:cNvSpPr>
          <p:nvPr>
            <p:ph type="title"/>
          </p:nvPr>
        </p:nvSpPr>
        <p:spPr>
          <a:xfrm>
            <a:off x="2589215" y="2058753"/>
            <a:ext cx="8915400" cy="1468800"/>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EBFB1F4A-9A3C-4F4B-88D3-F5F208FC1DA2}"/>
              </a:ext>
            </a:extLst>
          </p:cNvPr>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965764D-EDEB-4B00-995C-ACB744E6C9AE}"/>
              </a:ext>
            </a:extLst>
          </p:cNvPr>
          <p:cNvSpPr txBox="1">
            <a:spLocks noGrp="1"/>
          </p:cNvSpPr>
          <p:nvPr>
            <p:ph type="dt" sz="half" idx="7"/>
          </p:nvPr>
        </p:nvSpPr>
        <p:spPr/>
        <p:txBody>
          <a:bodyPr/>
          <a:lstStyle>
            <a:lvl1pPr>
              <a:defRPr/>
            </a:lvl1pPr>
          </a:lstStyle>
          <a:p>
            <a:pPr lvl="0"/>
            <a:fld id="{76C10F90-85BC-4E0D-BF2C-BE8B2D51A1DA}" type="datetime1">
              <a:rPr lang="en-US"/>
              <a:pPr lvl="0"/>
              <a:t>11/18/2020</a:t>
            </a:fld>
            <a:endParaRPr lang="en-US"/>
          </a:p>
        </p:txBody>
      </p:sp>
      <p:sp>
        <p:nvSpPr>
          <p:cNvPr id="5" name="Footer Placeholder 4">
            <a:extLst>
              <a:ext uri="{FF2B5EF4-FFF2-40B4-BE49-F238E27FC236}">
                <a16:creationId xmlns:a16="http://schemas.microsoft.com/office/drawing/2014/main" id="{F6B89712-AB79-4E96-B0A1-7650B88B12B4}"/>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1AB4C923-092C-4E12-87D9-3E6A67F3501A}"/>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7E644F2E-8971-4E30-9F1B-96C54F93ECAF}"/>
              </a:ext>
            </a:extLst>
          </p:cNvPr>
          <p:cNvSpPr txBox="1">
            <a:spLocks noGrp="1"/>
          </p:cNvSpPr>
          <p:nvPr>
            <p:ph type="sldNum" sz="quarter" idx="8"/>
          </p:nvPr>
        </p:nvSpPr>
        <p:spPr>
          <a:xfrm>
            <a:off x="531815" y="3244135"/>
            <a:ext cx="779763" cy="365129"/>
          </a:xfrm>
        </p:spPr>
        <p:txBody>
          <a:bodyPr/>
          <a:lstStyle>
            <a:lvl1pPr>
              <a:defRPr/>
            </a:lvl1pPr>
          </a:lstStyle>
          <a:p>
            <a:pPr lvl="0"/>
            <a:fld id="{130A511B-6EF6-47CD-A8A2-342C879A3913}" type="slidenum">
              <a:t>‹#›</a:t>
            </a:fld>
            <a:endParaRPr lang="en-US"/>
          </a:p>
        </p:txBody>
      </p:sp>
    </p:spTree>
    <p:extLst>
      <p:ext uri="{BB962C8B-B14F-4D97-AF65-F5344CB8AC3E}">
        <p14:creationId xmlns:p14="http://schemas.microsoft.com/office/powerpoint/2010/main" val="293413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696DACBC-1C4A-4EC4-864F-C8E292F56D0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E443122-BE3A-4348-AF8E-89D0834C79D2}"/>
              </a:ext>
            </a:extLst>
          </p:cNvPr>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96065-EA6D-4899-B2B1-338774F90BA5}"/>
              </a:ext>
            </a:extLst>
          </p:cNvPr>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3F9C77-C3E2-4EB7-BEEB-1E60A67FBFBE}"/>
              </a:ext>
            </a:extLst>
          </p:cNvPr>
          <p:cNvSpPr txBox="1">
            <a:spLocks noGrp="1"/>
          </p:cNvSpPr>
          <p:nvPr>
            <p:ph type="dt" sz="half" idx="7"/>
          </p:nvPr>
        </p:nvSpPr>
        <p:spPr/>
        <p:txBody>
          <a:bodyPr/>
          <a:lstStyle>
            <a:lvl1pPr>
              <a:defRPr/>
            </a:lvl1pPr>
          </a:lstStyle>
          <a:p>
            <a:pPr lvl="0"/>
            <a:fld id="{0D425B9D-4040-4903-89F1-2878956189AA}" type="datetime1">
              <a:rPr lang="en-US"/>
              <a:pPr lvl="0"/>
              <a:t>11/18/2020</a:t>
            </a:fld>
            <a:endParaRPr lang="en-US"/>
          </a:p>
        </p:txBody>
      </p:sp>
      <p:sp>
        <p:nvSpPr>
          <p:cNvPr id="6" name="Footer Placeholder 5">
            <a:extLst>
              <a:ext uri="{FF2B5EF4-FFF2-40B4-BE49-F238E27FC236}">
                <a16:creationId xmlns:a16="http://schemas.microsoft.com/office/drawing/2014/main" id="{DE3F5454-4CD2-40FB-8845-27D80E0B97FF}"/>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7F2A5ED7-F8D0-4F4C-96B2-1AE648152AC5}"/>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B43E5E86-FB27-447D-9760-C8149E1FE07C}"/>
              </a:ext>
            </a:extLst>
          </p:cNvPr>
          <p:cNvSpPr txBox="1">
            <a:spLocks noGrp="1"/>
          </p:cNvSpPr>
          <p:nvPr>
            <p:ph type="sldNum" sz="quarter" idx="8"/>
          </p:nvPr>
        </p:nvSpPr>
        <p:spPr/>
        <p:txBody>
          <a:bodyPr/>
          <a:lstStyle>
            <a:lvl1pPr>
              <a:defRPr/>
            </a:lvl1pPr>
          </a:lstStyle>
          <a:p>
            <a:pPr lvl="0"/>
            <a:fld id="{CADCEB44-EB68-45B8-9829-1AE1C0306259}" type="slidenum">
              <a:t>‹#›</a:t>
            </a:fld>
            <a:endParaRPr lang="en-US"/>
          </a:p>
        </p:txBody>
      </p:sp>
    </p:spTree>
    <p:extLst>
      <p:ext uri="{BB962C8B-B14F-4D97-AF65-F5344CB8AC3E}">
        <p14:creationId xmlns:p14="http://schemas.microsoft.com/office/powerpoint/2010/main" val="23009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DBE42A63-5B0D-4D0C-8139-A73645B4E81C}"/>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AC1BE66-5FB5-4FF7-AFB5-7298EE7A03DA}"/>
              </a:ext>
            </a:extLst>
          </p:cNvPr>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620E7202-1E28-4EC4-8700-86224BB9707E}"/>
              </a:ext>
            </a:extLst>
          </p:cNvPr>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D7C67F-AE7B-4CE2-A870-09AA0CEA867D}"/>
              </a:ext>
            </a:extLst>
          </p:cNvPr>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en-US"/>
              <a:t>Click to edit Master text styles</a:t>
            </a:r>
          </a:p>
        </p:txBody>
      </p:sp>
      <p:sp>
        <p:nvSpPr>
          <p:cNvPr id="6" name="Content Placeholder 5">
            <a:extLst>
              <a:ext uri="{FF2B5EF4-FFF2-40B4-BE49-F238E27FC236}">
                <a16:creationId xmlns:a16="http://schemas.microsoft.com/office/drawing/2014/main" id="{AFF3AAF1-FC4B-4D30-AE6F-DD14BC37CE13}"/>
              </a:ext>
            </a:extLst>
          </p:cNvPr>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04EFCA-FF53-43DC-B4D5-D9AF199350A4}"/>
              </a:ext>
            </a:extLst>
          </p:cNvPr>
          <p:cNvSpPr txBox="1">
            <a:spLocks noGrp="1"/>
          </p:cNvSpPr>
          <p:nvPr>
            <p:ph type="dt" sz="half" idx="7"/>
          </p:nvPr>
        </p:nvSpPr>
        <p:spPr/>
        <p:txBody>
          <a:bodyPr/>
          <a:lstStyle>
            <a:lvl1pPr>
              <a:defRPr/>
            </a:lvl1pPr>
          </a:lstStyle>
          <a:p>
            <a:pPr lvl="0"/>
            <a:fld id="{6B42A870-C12C-4BE3-8BCA-67CF5A202FD5}" type="datetime1">
              <a:rPr lang="en-US"/>
              <a:pPr lvl="0"/>
              <a:t>11/18/2020</a:t>
            </a:fld>
            <a:endParaRPr lang="en-US"/>
          </a:p>
        </p:txBody>
      </p:sp>
      <p:sp>
        <p:nvSpPr>
          <p:cNvPr id="8" name="Footer Placeholder 7">
            <a:extLst>
              <a:ext uri="{FF2B5EF4-FFF2-40B4-BE49-F238E27FC236}">
                <a16:creationId xmlns:a16="http://schemas.microsoft.com/office/drawing/2014/main" id="{0BE20352-AC86-494E-888E-A89EDDB04775}"/>
              </a:ext>
            </a:extLst>
          </p:cNvPr>
          <p:cNvSpPr txBox="1">
            <a:spLocks noGrp="1"/>
          </p:cNvSpPr>
          <p:nvPr>
            <p:ph type="ftr" sz="quarter" idx="9"/>
          </p:nvPr>
        </p:nvSpPr>
        <p:spPr/>
        <p:txBody>
          <a:bodyPr/>
          <a:lstStyle>
            <a:lvl1pPr>
              <a:defRPr/>
            </a:lvl1pPr>
          </a:lstStyle>
          <a:p>
            <a:pPr lvl="0"/>
            <a:endParaRPr lang="en-US"/>
          </a:p>
        </p:txBody>
      </p:sp>
      <p:sp>
        <p:nvSpPr>
          <p:cNvPr id="9" name="Freeform 11">
            <a:extLst>
              <a:ext uri="{FF2B5EF4-FFF2-40B4-BE49-F238E27FC236}">
                <a16:creationId xmlns:a16="http://schemas.microsoft.com/office/drawing/2014/main" id="{600E9739-BBA7-4A2C-95F4-86652EC44124}"/>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Slide Number Placeholder 5">
            <a:extLst>
              <a:ext uri="{FF2B5EF4-FFF2-40B4-BE49-F238E27FC236}">
                <a16:creationId xmlns:a16="http://schemas.microsoft.com/office/drawing/2014/main" id="{14F2F0AA-74CB-4D25-82C1-25FB1E52AA92}"/>
              </a:ext>
            </a:extLst>
          </p:cNvPr>
          <p:cNvSpPr txBox="1">
            <a:spLocks noGrp="1"/>
          </p:cNvSpPr>
          <p:nvPr>
            <p:ph type="sldNum" sz="quarter" idx="8"/>
          </p:nvPr>
        </p:nvSpPr>
        <p:spPr/>
        <p:txBody>
          <a:bodyPr/>
          <a:lstStyle>
            <a:lvl1pPr>
              <a:defRPr/>
            </a:lvl1pPr>
          </a:lstStyle>
          <a:p>
            <a:pPr lvl="0"/>
            <a:fld id="{20DDB869-CE0E-4CC8-8BB3-12DC898A0863}" type="slidenum">
              <a:t>‹#›</a:t>
            </a:fld>
            <a:endParaRPr lang="en-US"/>
          </a:p>
        </p:txBody>
      </p:sp>
    </p:spTree>
    <p:extLst>
      <p:ext uri="{BB962C8B-B14F-4D97-AF65-F5344CB8AC3E}">
        <p14:creationId xmlns:p14="http://schemas.microsoft.com/office/powerpoint/2010/main" val="22537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9386-DAB7-4718-ABD7-433C36FC171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4EFCF29F-F24C-48B8-820D-D7E51801EA63}"/>
              </a:ext>
            </a:extLst>
          </p:cNvPr>
          <p:cNvSpPr txBox="1">
            <a:spLocks noGrp="1"/>
          </p:cNvSpPr>
          <p:nvPr>
            <p:ph type="dt" sz="half" idx="7"/>
          </p:nvPr>
        </p:nvSpPr>
        <p:spPr/>
        <p:txBody>
          <a:bodyPr/>
          <a:lstStyle>
            <a:lvl1pPr>
              <a:defRPr/>
            </a:lvl1pPr>
          </a:lstStyle>
          <a:p>
            <a:pPr lvl="0"/>
            <a:fld id="{A6D0157B-1875-4ABA-A585-DEDD02B2B3D2}" type="datetime1">
              <a:rPr lang="en-US"/>
              <a:pPr lvl="0"/>
              <a:t>11/18/2020</a:t>
            </a:fld>
            <a:endParaRPr lang="en-US"/>
          </a:p>
        </p:txBody>
      </p:sp>
      <p:sp>
        <p:nvSpPr>
          <p:cNvPr id="4" name="Footer Placeholder 3">
            <a:extLst>
              <a:ext uri="{FF2B5EF4-FFF2-40B4-BE49-F238E27FC236}">
                <a16:creationId xmlns:a16="http://schemas.microsoft.com/office/drawing/2014/main" id="{877FE9AF-658A-4E81-AA73-8182392644A6}"/>
              </a:ext>
            </a:extLst>
          </p:cNvPr>
          <p:cNvSpPr txBox="1">
            <a:spLocks noGrp="1"/>
          </p:cNvSpPr>
          <p:nvPr>
            <p:ph type="ftr" sz="quarter" idx="9"/>
          </p:nvPr>
        </p:nvSpPr>
        <p:spPr/>
        <p:txBody>
          <a:bodyPr/>
          <a:lstStyle>
            <a:lvl1pPr>
              <a:defRPr/>
            </a:lvl1pPr>
          </a:lstStyle>
          <a:p>
            <a:pPr lvl="0"/>
            <a:endParaRPr lang="en-US"/>
          </a:p>
        </p:txBody>
      </p:sp>
      <p:sp>
        <p:nvSpPr>
          <p:cNvPr id="5" name="Freeform 11">
            <a:extLst>
              <a:ext uri="{FF2B5EF4-FFF2-40B4-BE49-F238E27FC236}">
                <a16:creationId xmlns:a16="http://schemas.microsoft.com/office/drawing/2014/main" id="{0F94F45A-E61D-4F72-A1F2-6B6020DE74B4}"/>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Slide Number Placeholder 4">
            <a:extLst>
              <a:ext uri="{FF2B5EF4-FFF2-40B4-BE49-F238E27FC236}">
                <a16:creationId xmlns:a16="http://schemas.microsoft.com/office/drawing/2014/main" id="{BD1C8F2B-D8E2-45C2-8F20-463C7E1D5361}"/>
              </a:ext>
            </a:extLst>
          </p:cNvPr>
          <p:cNvSpPr txBox="1">
            <a:spLocks noGrp="1"/>
          </p:cNvSpPr>
          <p:nvPr>
            <p:ph type="sldNum" sz="quarter" idx="8"/>
          </p:nvPr>
        </p:nvSpPr>
        <p:spPr/>
        <p:txBody>
          <a:bodyPr/>
          <a:lstStyle>
            <a:lvl1pPr>
              <a:defRPr/>
            </a:lvl1pPr>
          </a:lstStyle>
          <a:p>
            <a:pPr lvl="0"/>
            <a:fld id="{6DF266C7-5326-497E-9C18-E2D03AC70636}" type="slidenum">
              <a:t>‹#›</a:t>
            </a:fld>
            <a:endParaRPr lang="en-US"/>
          </a:p>
        </p:txBody>
      </p:sp>
    </p:spTree>
    <p:extLst>
      <p:ext uri="{BB962C8B-B14F-4D97-AF65-F5344CB8AC3E}">
        <p14:creationId xmlns:p14="http://schemas.microsoft.com/office/powerpoint/2010/main" val="326888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CB4AA-B753-43DB-8387-D90D17026492}"/>
              </a:ext>
            </a:extLst>
          </p:cNvPr>
          <p:cNvSpPr txBox="1">
            <a:spLocks noGrp="1"/>
          </p:cNvSpPr>
          <p:nvPr>
            <p:ph type="dt" sz="half" idx="7"/>
          </p:nvPr>
        </p:nvSpPr>
        <p:spPr/>
        <p:txBody>
          <a:bodyPr/>
          <a:lstStyle>
            <a:lvl1pPr>
              <a:defRPr/>
            </a:lvl1pPr>
          </a:lstStyle>
          <a:p>
            <a:pPr lvl="0"/>
            <a:fld id="{40ECAC9A-8476-42AF-AD61-448094D47763}" type="datetime1">
              <a:rPr lang="en-US"/>
              <a:pPr lvl="0"/>
              <a:t>11/18/2020</a:t>
            </a:fld>
            <a:endParaRPr lang="en-US"/>
          </a:p>
        </p:txBody>
      </p:sp>
      <p:sp>
        <p:nvSpPr>
          <p:cNvPr id="3" name="Footer Placeholder 2">
            <a:extLst>
              <a:ext uri="{FF2B5EF4-FFF2-40B4-BE49-F238E27FC236}">
                <a16:creationId xmlns:a16="http://schemas.microsoft.com/office/drawing/2014/main" id="{901B3795-021A-4108-8FFB-F88A365F08A9}"/>
              </a:ext>
            </a:extLst>
          </p:cNvPr>
          <p:cNvSpPr txBox="1">
            <a:spLocks noGrp="1"/>
          </p:cNvSpPr>
          <p:nvPr>
            <p:ph type="ftr" sz="quarter" idx="9"/>
          </p:nvPr>
        </p:nvSpPr>
        <p:spPr/>
        <p:txBody>
          <a:bodyPr/>
          <a:lstStyle>
            <a:lvl1pPr>
              <a:defRPr/>
            </a:lvl1pPr>
          </a:lstStyle>
          <a:p>
            <a:pPr lvl="0"/>
            <a:endParaRPr lang="en-US"/>
          </a:p>
        </p:txBody>
      </p:sp>
      <p:sp>
        <p:nvSpPr>
          <p:cNvPr id="4" name="Freeform 11">
            <a:extLst>
              <a:ext uri="{FF2B5EF4-FFF2-40B4-BE49-F238E27FC236}">
                <a16:creationId xmlns:a16="http://schemas.microsoft.com/office/drawing/2014/main" id="{73446238-7FBB-4EB5-A443-90CFBC811602}"/>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Slide Number Placeholder 3">
            <a:extLst>
              <a:ext uri="{FF2B5EF4-FFF2-40B4-BE49-F238E27FC236}">
                <a16:creationId xmlns:a16="http://schemas.microsoft.com/office/drawing/2014/main" id="{8FF610CA-E269-4B18-9085-400DDAAFE105}"/>
              </a:ext>
            </a:extLst>
          </p:cNvPr>
          <p:cNvSpPr txBox="1">
            <a:spLocks noGrp="1"/>
          </p:cNvSpPr>
          <p:nvPr>
            <p:ph type="sldNum" sz="quarter" idx="8"/>
          </p:nvPr>
        </p:nvSpPr>
        <p:spPr/>
        <p:txBody>
          <a:bodyPr/>
          <a:lstStyle>
            <a:lvl1pPr>
              <a:defRPr/>
            </a:lvl1pPr>
          </a:lstStyle>
          <a:p>
            <a:pPr lvl="0"/>
            <a:fld id="{038FA080-089C-4DFA-BB83-08126076D2EE}" type="slidenum">
              <a:t>‹#›</a:t>
            </a:fld>
            <a:endParaRPr lang="en-US"/>
          </a:p>
        </p:txBody>
      </p:sp>
    </p:spTree>
    <p:extLst>
      <p:ext uri="{BB962C8B-B14F-4D97-AF65-F5344CB8AC3E}">
        <p14:creationId xmlns:p14="http://schemas.microsoft.com/office/powerpoint/2010/main" val="392282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5A69-3E88-4FC5-9DE1-6F89568F615B}"/>
              </a:ext>
            </a:extLst>
          </p:cNvPr>
          <p:cNvSpPr txBox="1">
            <a:spLocks noGrp="1"/>
          </p:cNvSpPr>
          <p:nvPr>
            <p:ph type="title"/>
          </p:nvPr>
        </p:nvSpPr>
        <p:spPr>
          <a:xfrm>
            <a:off x="2589215" y="446090"/>
            <a:ext cx="3505196" cy="976314"/>
          </a:xfrm>
        </p:spPr>
        <p:txBody>
          <a:bodyPr anchor="b"/>
          <a:lstStyle>
            <a:lvl1pPr>
              <a:defRPr sz="2000"/>
            </a:lvl1pPr>
          </a:lstStyle>
          <a:p>
            <a:pPr lvl="0"/>
            <a:r>
              <a:rPr lang="en-US"/>
              <a:t>Click to edit Master title style</a:t>
            </a:r>
          </a:p>
        </p:txBody>
      </p:sp>
      <p:sp>
        <p:nvSpPr>
          <p:cNvPr id="3" name="Content Placeholder 2">
            <a:extLst>
              <a:ext uri="{FF2B5EF4-FFF2-40B4-BE49-F238E27FC236}">
                <a16:creationId xmlns:a16="http://schemas.microsoft.com/office/drawing/2014/main" id="{5782891D-245C-4A68-BCB7-D7D850729168}"/>
              </a:ext>
            </a:extLst>
          </p:cNvPr>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C9D683-EFD2-4AC7-A120-47A78EAC3248}"/>
              </a:ext>
            </a:extLst>
          </p:cNvPr>
          <p:cNvSpPr txBox="1">
            <a:spLocks noGrp="1"/>
          </p:cNvSpPr>
          <p:nvPr>
            <p:ph type="body" idx="2"/>
          </p:nvPr>
        </p:nvSpPr>
        <p:spPr>
          <a:xfrm>
            <a:off x="2589215" y="1598608"/>
            <a:ext cx="3505196" cy="4262439"/>
          </a:xfrm>
        </p:spPr>
        <p:txBody>
          <a:bodyPr/>
          <a:lstStyle>
            <a:lvl1pPr marL="0" indent="0">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37327D54-34C0-449F-9C08-AFA9CA42A345}"/>
              </a:ext>
            </a:extLst>
          </p:cNvPr>
          <p:cNvSpPr txBox="1">
            <a:spLocks noGrp="1"/>
          </p:cNvSpPr>
          <p:nvPr>
            <p:ph type="dt" sz="half" idx="7"/>
          </p:nvPr>
        </p:nvSpPr>
        <p:spPr/>
        <p:txBody>
          <a:bodyPr/>
          <a:lstStyle>
            <a:lvl1pPr>
              <a:defRPr/>
            </a:lvl1pPr>
          </a:lstStyle>
          <a:p>
            <a:pPr lvl="0"/>
            <a:fld id="{67F3842B-A54C-403C-8715-9D8ECAB41CE5}" type="datetime1">
              <a:rPr lang="en-US"/>
              <a:pPr lvl="0"/>
              <a:t>11/18/2020</a:t>
            </a:fld>
            <a:endParaRPr lang="en-US"/>
          </a:p>
        </p:txBody>
      </p:sp>
      <p:sp>
        <p:nvSpPr>
          <p:cNvPr id="6" name="Footer Placeholder 5">
            <a:extLst>
              <a:ext uri="{FF2B5EF4-FFF2-40B4-BE49-F238E27FC236}">
                <a16:creationId xmlns:a16="http://schemas.microsoft.com/office/drawing/2014/main" id="{28944F94-3902-4059-AE53-A58375DC5370}"/>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3C6CD510-8E16-4E16-B7BE-1927CF3CE8CF}"/>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2392721C-072F-427F-A736-CD40721F71D0}"/>
              </a:ext>
            </a:extLst>
          </p:cNvPr>
          <p:cNvSpPr txBox="1">
            <a:spLocks noGrp="1"/>
          </p:cNvSpPr>
          <p:nvPr>
            <p:ph type="sldNum" sz="quarter" idx="8"/>
          </p:nvPr>
        </p:nvSpPr>
        <p:spPr/>
        <p:txBody>
          <a:bodyPr/>
          <a:lstStyle>
            <a:lvl1pPr>
              <a:defRPr/>
            </a:lvl1pPr>
          </a:lstStyle>
          <a:p>
            <a:pPr lvl="0"/>
            <a:fld id="{592AB590-AFD9-47A3-A165-199878B9891B}" type="slidenum">
              <a:t>‹#›</a:t>
            </a:fld>
            <a:endParaRPr lang="en-US"/>
          </a:p>
        </p:txBody>
      </p:sp>
    </p:spTree>
    <p:extLst>
      <p:ext uri="{BB962C8B-B14F-4D97-AF65-F5344CB8AC3E}">
        <p14:creationId xmlns:p14="http://schemas.microsoft.com/office/powerpoint/2010/main" val="369681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AA41-B19E-41F0-91E3-6DF428BAA1AB}"/>
              </a:ext>
            </a:extLst>
          </p:cNvPr>
          <p:cNvSpPr txBox="1">
            <a:spLocks noGrp="1"/>
          </p:cNvSpPr>
          <p:nvPr>
            <p:ph type="title"/>
          </p:nvPr>
        </p:nvSpPr>
        <p:spPr>
          <a:xfrm>
            <a:off x="2589215" y="4800600"/>
            <a:ext cx="8915400"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100B6F66-5578-4716-88EB-1DA4D1F7119C}"/>
              </a:ext>
            </a:extLst>
          </p:cNvPr>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62FD3B82-5AF8-4519-9C19-810CF8B5F792}"/>
              </a:ext>
            </a:extLst>
          </p:cNvPr>
          <p:cNvSpPr txBox="1">
            <a:spLocks noGrp="1"/>
          </p:cNvSpPr>
          <p:nvPr>
            <p:ph type="body" idx="2"/>
          </p:nvPr>
        </p:nvSpPr>
        <p:spPr>
          <a:xfrm>
            <a:off x="2589215" y="5367335"/>
            <a:ext cx="8915400" cy="493711"/>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D6285188-74AE-4D9C-BF62-A3EDFAD2224C}"/>
              </a:ext>
            </a:extLst>
          </p:cNvPr>
          <p:cNvSpPr txBox="1">
            <a:spLocks noGrp="1"/>
          </p:cNvSpPr>
          <p:nvPr>
            <p:ph type="dt" sz="half" idx="7"/>
          </p:nvPr>
        </p:nvSpPr>
        <p:spPr/>
        <p:txBody>
          <a:bodyPr/>
          <a:lstStyle>
            <a:lvl1pPr>
              <a:defRPr/>
            </a:lvl1pPr>
          </a:lstStyle>
          <a:p>
            <a:pPr lvl="0"/>
            <a:fld id="{BADCD007-AA5E-4069-9789-0CBCF8963554}" type="datetime1">
              <a:rPr lang="en-US"/>
              <a:pPr lvl="0"/>
              <a:t>11/18/2020</a:t>
            </a:fld>
            <a:endParaRPr lang="en-US"/>
          </a:p>
        </p:txBody>
      </p:sp>
      <p:sp>
        <p:nvSpPr>
          <p:cNvPr id="6" name="Footer Placeholder 5">
            <a:extLst>
              <a:ext uri="{FF2B5EF4-FFF2-40B4-BE49-F238E27FC236}">
                <a16:creationId xmlns:a16="http://schemas.microsoft.com/office/drawing/2014/main" id="{1C310434-7135-42F4-86E8-78B58B92CCA8}"/>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5BEAD49B-4C6B-4C5F-9536-9B5AA935CB15}"/>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B68F830D-C172-4052-AF9C-77AE1CE8E2BF}"/>
              </a:ext>
            </a:extLst>
          </p:cNvPr>
          <p:cNvSpPr txBox="1">
            <a:spLocks noGrp="1"/>
          </p:cNvSpPr>
          <p:nvPr>
            <p:ph type="sldNum" sz="quarter" idx="8"/>
          </p:nvPr>
        </p:nvSpPr>
        <p:spPr>
          <a:xfrm>
            <a:off x="531815" y="4983086"/>
            <a:ext cx="779763" cy="365129"/>
          </a:xfrm>
        </p:spPr>
        <p:txBody>
          <a:bodyPr/>
          <a:lstStyle>
            <a:lvl1pPr>
              <a:defRPr/>
            </a:lvl1pPr>
          </a:lstStyle>
          <a:p>
            <a:pPr lvl="0"/>
            <a:fld id="{2513E850-54C2-4F7A-99A2-6EEA672EC65B}" type="slidenum">
              <a:t>‹#›</a:t>
            </a:fld>
            <a:endParaRPr lang="en-US"/>
          </a:p>
        </p:txBody>
      </p:sp>
    </p:spTree>
    <p:extLst>
      <p:ext uri="{BB962C8B-B14F-4D97-AF65-F5344CB8AC3E}">
        <p14:creationId xmlns:p14="http://schemas.microsoft.com/office/powerpoint/2010/main" val="225516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2E0E7C02-C833-417B-9C9A-AD66A2CCA9A0}"/>
              </a:ext>
            </a:extLst>
          </p:cNvPr>
          <p:cNvGrpSpPr/>
          <p:nvPr/>
        </p:nvGrpSpPr>
        <p:grpSpPr>
          <a:xfrm>
            <a:off x="0" y="228600"/>
            <a:ext cx="2851510" cy="6638634"/>
            <a:chOff x="0" y="228600"/>
            <a:chExt cx="2851510" cy="6638634"/>
          </a:xfrm>
        </p:grpSpPr>
        <p:sp>
          <p:nvSpPr>
            <p:cNvPr id="3" name="Freeform 11">
              <a:extLst>
                <a:ext uri="{FF2B5EF4-FFF2-40B4-BE49-F238E27FC236}">
                  <a16:creationId xmlns:a16="http://schemas.microsoft.com/office/drawing/2014/main" id="{44FBF5EB-4483-4FE0-969A-712948516499}"/>
                </a:ext>
              </a:extLst>
            </p:cNvPr>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 f4 0 f2"/>
                <a:gd name="f26" fmla="+- f3 0 f2"/>
                <a:gd name="f27" fmla="*/ f26 1 22"/>
                <a:gd name="f28" fmla="*/ f25 1 136"/>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Freeform 12">
              <a:extLst>
                <a:ext uri="{FF2B5EF4-FFF2-40B4-BE49-F238E27FC236}">
                  <a16:creationId xmlns:a16="http://schemas.microsoft.com/office/drawing/2014/main" id="{3789B430-1427-40A6-8D91-A65A3C0C51EC}"/>
                </a:ext>
              </a:extLst>
            </p:cNvPr>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 f4 0 f2"/>
                <a:gd name="f38" fmla="+- f3 0 f2"/>
                <a:gd name="f39" fmla="*/ f38 1 140"/>
                <a:gd name="f40" fmla="*/ f37 1 504"/>
                <a:gd name="f41" fmla="*/ 0 1 f39"/>
                <a:gd name="f42" fmla="*/ f3 1 f39"/>
                <a:gd name="f43" fmla="*/ 0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Freeform 13">
              <a:extLst>
                <a:ext uri="{FF2B5EF4-FFF2-40B4-BE49-F238E27FC236}">
                  <a16:creationId xmlns:a16="http://schemas.microsoft.com/office/drawing/2014/main" id="{C0CF46FF-8DCB-4FAD-86F6-60128C5DB8EC}"/>
                </a:ext>
              </a:extLst>
            </p:cNvPr>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 f4 0 f2"/>
                <a:gd name="f35" fmla="+- f3 0 f2"/>
                <a:gd name="f36" fmla="*/ f35 1 132"/>
                <a:gd name="f37" fmla="*/ f34 1 308"/>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Freeform 14">
              <a:extLst>
                <a:ext uri="{FF2B5EF4-FFF2-40B4-BE49-F238E27FC236}">
                  <a16:creationId xmlns:a16="http://schemas.microsoft.com/office/drawing/2014/main" id="{E728A71F-B1E4-49E7-B838-4A6A73BB913A}"/>
                </a:ext>
              </a:extLst>
            </p:cNvPr>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 f4 0 f2"/>
                <a:gd name="f15" fmla="+- f3 0 f2"/>
                <a:gd name="f16" fmla="*/ f15 1 37"/>
                <a:gd name="f17" fmla="*/ f14 1 7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Freeform 15">
              <a:extLst>
                <a:ext uri="{FF2B5EF4-FFF2-40B4-BE49-F238E27FC236}">
                  <a16:creationId xmlns:a16="http://schemas.microsoft.com/office/drawing/2014/main" id="{8E6D53BA-79BE-43AA-BC54-DBE15BA57CB7}"/>
                </a:ext>
              </a:extLst>
            </p:cNvPr>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 f4 0 f2"/>
                <a:gd name="f60" fmla="+- f3 0 f2"/>
                <a:gd name="f61" fmla="*/ f60 1 178"/>
                <a:gd name="f62" fmla="*/ f59 1 722"/>
                <a:gd name="f63" fmla="*/ 0 1 f61"/>
                <a:gd name="f64" fmla="*/ f3 1 f61"/>
                <a:gd name="f65" fmla="*/ 0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Freeform 16">
              <a:extLst>
                <a:ext uri="{FF2B5EF4-FFF2-40B4-BE49-F238E27FC236}">
                  <a16:creationId xmlns:a16="http://schemas.microsoft.com/office/drawing/2014/main" id="{9D557C86-FD57-4AB0-9EC8-31283C607817}"/>
                </a:ext>
              </a:extLst>
            </p:cNvPr>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 f4 0 f2"/>
                <a:gd name="f39" fmla="+- f3 0 f2"/>
                <a:gd name="f40" fmla="*/ f39 1 23"/>
                <a:gd name="f41" fmla="*/ f38 1 635"/>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17">
              <a:extLst>
                <a:ext uri="{FF2B5EF4-FFF2-40B4-BE49-F238E27FC236}">
                  <a16:creationId xmlns:a16="http://schemas.microsoft.com/office/drawing/2014/main" id="{CFE4A8C5-8CFC-4AC1-848B-2520A0709E1B}"/>
                </a:ext>
              </a:extLst>
            </p:cNvPr>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18">
              <a:extLst>
                <a:ext uri="{FF2B5EF4-FFF2-40B4-BE49-F238E27FC236}">
                  <a16:creationId xmlns:a16="http://schemas.microsoft.com/office/drawing/2014/main" id="{1C4B9B9C-FECB-4B16-9141-FD5E229AEE83}"/>
                </a:ext>
              </a:extLst>
            </p:cNvPr>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 f4 0 f2"/>
                <a:gd name="f48" fmla="+- f3 0 f2"/>
                <a:gd name="f49" fmla="*/ f48 1 41"/>
                <a:gd name="f50" fmla="*/ f47 1 222"/>
                <a:gd name="f51" fmla="*/ 0 1 f49"/>
                <a:gd name="f52" fmla="*/ f3 1 f49"/>
                <a:gd name="f53" fmla="*/ 0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19">
              <a:extLst>
                <a:ext uri="{FF2B5EF4-FFF2-40B4-BE49-F238E27FC236}">
                  <a16:creationId xmlns:a16="http://schemas.microsoft.com/office/drawing/2014/main" id="{5CD0DD7B-1C21-4F7B-B330-E49926BF31EF}"/>
                </a:ext>
              </a:extLst>
            </p:cNvPr>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 f4 0 f2"/>
                <a:gd name="f87" fmla="+- f3 0 f2"/>
                <a:gd name="f88" fmla="*/ f87 1 450"/>
                <a:gd name="f89" fmla="*/ f86 1 878"/>
                <a:gd name="f90" fmla="*/ 0 1 f88"/>
                <a:gd name="f91" fmla="*/ f3 1 f88"/>
                <a:gd name="f92" fmla="*/ 0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Freeform 20">
              <a:extLst>
                <a:ext uri="{FF2B5EF4-FFF2-40B4-BE49-F238E27FC236}">
                  <a16:creationId xmlns:a16="http://schemas.microsoft.com/office/drawing/2014/main" id="{C8F2A8D1-2D1F-4844-B066-F41CEED36D0C}"/>
                </a:ext>
              </a:extLst>
            </p:cNvPr>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 f4 0 f2"/>
                <a:gd name="f15" fmla="+- f3 0 f2"/>
                <a:gd name="f16" fmla="*/ f15 1 35"/>
                <a:gd name="f17" fmla="*/ f14 1 7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 name="Freeform 21">
              <a:extLst>
                <a:ext uri="{FF2B5EF4-FFF2-40B4-BE49-F238E27FC236}">
                  <a16:creationId xmlns:a16="http://schemas.microsoft.com/office/drawing/2014/main" id="{1BD13E41-B43B-4BE9-9F83-4D0643F23577}"/>
                </a:ext>
              </a:extLst>
            </p:cNvPr>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 f4 0 f2"/>
                <a:gd name="f25" fmla="+- f3 0 f2"/>
                <a:gd name="f26" fmla="*/ f25 1 8"/>
                <a:gd name="f27" fmla="*/ f24 1 48"/>
                <a:gd name="f28" fmla="*/ 0 1 f26"/>
                <a:gd name="f29" fmla="*/ f3 1 f26"/>
                <a:gd name="f30" fmla="*/ 0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 name="Freeform 22">
              <a:extLst>
                <a:ext uri="{FF2B5EF4-FFF2-40B4-BE49-F238E27FC236}">
                  <a16:creationId xmlns:a16="http://schemas.microsoft.com/office/drawing/2014/main" id="{B15067D3-E23E-410F-9413-2D875E8D8457}"/>
                </a:ext>
              </a:extLst>
            </p:cNvPr>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 f4 0 f2"/>
                <a:gd name="f35" fmla="+- f3 0 f2"/>
                <a:gd name="f36" fmla="*/ f35 1 52"/>
                <a:gd name="f37" fmla="*/ f34 1 135"/>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5" name="Group 9">
            <a:extLst>
              <a:ext uri="{FF2B5EF4-FFF2-40B4-BE49-F238E27FC236}">
                <a16:creationId xmlns:a16="http://schemas.microsoft.com/office/drawing/2014/main" id="{BB06969C-44A2-4FAE-8B85-39103FE31287}"/>
              </a:ext>
            </a:extLst>
          </p:cNvPr>
          <p:cNvGrpSpPr/>
          <p:nvPr/>
        </p:nvGrpSpPr>
        <p:grpSpPr>
          <a:xfrm>
            <a:off x="27221" y="-786"/>
            <a:ext cx="2356674" cy="6854040"/>
            <a:chOff x="27221" y="-786"/>
            <a:chExt cx="2356674" cy="6854040"/>
          </a:xfrm>
        </p:grpSpPr>
        <p:sp>
          <p:nvSpPr>
            <p:cNvPr id="16" name="Freeform 27">
              <a:extLst>
                <a:ext uri="{FF2B5EF4-FFF2-40B4-BE49-F238E27FC236}">
                  <a16:creationId xmlns:a16="http://schemas.microsoft.com/office/drawing/2014/main" id="{6B312055-1837-4213-9A97-1C17B7A3431B}"/>
                </a:ext>
              </a:extLst>
            </p:cNvPr>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 f4 0 f2"/>
                <a:gd name="f65" fmla="+- f3 0 f2"/>
                <a:gd name="f66" fmla="*/ f65 1 103"/>
                <a:gd name="f67" fmla="*/ f64 1 920"/>
                <a:gd name="f68" fmla="*/ 0 1 f66"/>
                <a:gd name="f69" fmla="*/ f3 1 f66"/>
                <a:gd name="f70" fmla="*/ 0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7" name="Freeform 28">
              <a:extLst>
                <a:ext uri="{FF2B5EF4-FFF2-40B4-BE49-F238E27FC236}">
                  <a16:creationId xmlns:a16="http://schemas.microsoft.com/office/drawing/2014/main" id="{B4DF5362-6267-4155-80B4-FE4B2DBA3256}"/>
                </a:ext>
              </a:extLst>
            </p:cNvPr>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 f4 0 f2"/>
                <a:gd name="f39" fmla="+- f3 0 f2"/>
                <a:gd name="f40" fmla="*/ f39 1 88"/>
                <a:gd name="f41" fmla="*/ f38 1 330"/>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8" name="Freeform 29">
              <a:extLst>
                <a:ext uri="{FF2B5EF4-FFF2-40B4-BE49-F238E27FC236}">
                  <a16:creationId xmlns:a16="http://schemas.microsoft.com/office/drawing/2014/main" id="{37658D51-7964-4D91-9E65-DA39916AC529}"/>
                </a:ext>
              </a:extLst>
            </p:cNvPr>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 f5 0 f3"/>
                <a:gd name="f39" fmla="+- f4 0 f3"/>
                <a:gd name="f40" fmla="*/ f39 1 90"/>
                <a:gd name="f41" fmla="*/ f38 1 207"/>
                <a:gd name="f42" fmla="*/ 0 1 f40"/>
                <a:gd name="f43" fmla="*/ f4 1 f40"/>
                <a:gd name="f44" fmla="*/ 0 1 f41"/>
                <a:gd name="f45" fmla="*/ f5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9" name="Freeform 30">
              <a:extLst>
                <a:ext uri="{FF2B5EF4-FFF2-40B4-BE49-F238E27FC236}">
                  <a16:creationId xmlns:a16="http://schemas.microsoft.com/office/drawing/2014/main" id="{46F4E6E7-78E9-452D-A951-03911F9F5BF5}"/>
                </a:ext>
              </a:extLst>
            </p:cNvPr>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 f4 0 f2"/>
                <a:gd name="f63" fmla="+- f3 0 f2"/>
                <a:gd name="f64" fmla="*/ f63 1 115"/>
                <a:gd name="f65" fmla="*/ f62 1 467"/>
                <a:gd name="f66" fmla="*/ 0 1 f64"/>
                <a:gd name="f67" fmla="*/ f3 1 f64"/>
                <a:gd name="f68" fmla="*/ 0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 name="Freeform 31">
              <a:extLst>
                <a:ext uri="{FF2B5EF4-FFF2-40B4-BE49-F238E27FC236}">
                  <a16:creationId xmlns:a16="http://schemas.microsoft.com/office/drawing/2014/main" id="{55BE0B02-C31A-495A-AC44-A41DF703333E}"/>
                </a:ext>
              </a:extLst>
            </p:cNvPr>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 f4 0 f2"/>
                <a:gd name="f49" fmla="+- f3 0 f2"/>
                <a:gd name="f50" fmla="*/ f49 1 36"/>
                <a:gd name="f51" fmla="*/ f48 1 633"/>
                <a:gd name="f52" fmla="*/ 0 1 f50"/>
                <a:gd name="f53" fmla="*/ f3 1 f50"/>
                <a:gd name="f54" fmla="*/ 0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1" name="Freeform 32">
              <a:extLst>
                <a:ext uri="{FF2B5EF4-FFF2-40B4-BE49-F238E27FC236}">
                  <a16:creationId xmlns:a16="http://schemas.microsoft.com/office/drawing/2014/main" id="{41CCC97B-07D5-46A6-8FF4-9130BA7BDD3D}"/>
                </a:ext>
              </a:extLst>
            </p:cNvPr>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 f4 0 f2"/>
                <a:gd name="f15" fmla="+- f3 0 f2"/>
                <a:gd name="f16" fmla="*/ f15 1 28"/>
                <a:gd name="f17" fmla="*/ f14 1 5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2" name="Freeform 33">
              <a:extLst>
                <a:ext uri="{FF2B5EF4-FFF2-40B4-BE49-F238E27FC236}">
                  <a16:creationId xmlns:a16="http://schemas.microsoft.com/office/drawing/2014/main" id="{53A1872F-21CA-4852-821E-E9BD087A2B91}"/>
                </a:ext>
              </a:extLst>
            </p:cNvPr>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3" name="Freeform 34">
              <a:extLst>
                <a:ext uri="{FF2B5EF4-FFF2-40B4-BE49-F238E27FC236}">
                  <a16:creationId xmlns:a16="http://schemas.microsoft.com/office/drawing/2014/main" id="{8FEFB3AA-F79A-4D57-BCE8-DB4454D7590F}"/>
                </a:ext>
              </a:extLst>
            </p:cNvPr>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 f4 0 f2"/>
                <a:gd name="f82" fmla="+- f3 0 f2"/>
                <a:gd name="f83" fmla="*/ f82 1 294"/>
                <a:gd name="f84" fmla="*/ f81 1 568"/>
                <a:gd name="f85" fmla="*/ 0 1 f83"/>
                <a:gd name="f86" fmla="*/ f3 1 f83"/>
                <a:gd name="f87" fmla="*/ 0 1 f84"/>
                <a:gd name="f88" fmla="*/ f4 1 f84"/>
                <a:gd name="f89" fmla="*/ f85 f79 1"/>
                <a:gd name="f90" fmla="*/ f86 f79 1"/>
                <a:gd name="f91" fmla="*/ f88 f80 1"/>
                <a:gd name="f92" fmla="*/ f87 f80 1"/>
              </a:gdLst>
              <a:ahLst/>
              <a:cxnLst>
                <a:cxn ang="3cd4">
                  <a:pos x="hc" y="t"/>
                </a:cxn>
                <a:cxn ang="0">
                  <a:pos x="r" y="vc"/>
                </a:cxn>
                <a:cxn ang="cd4">
                  <a:pos x="hc" y="b"/>
                </a:cxn>
                <a:cxn ang="cd2">
                  <a:pos x="l" y="vc"/>
                </a:cxn>
              </a:cxnLst>
              <a:rect l="f89" t="f92" r="f90" b="f91"/>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4" name="Freeform 35">
              <a:extLst>
                <a:ext uri="{FF2B5EF4-FFF2-40B4-BE49-F238E27FC236}">
                  <a16:creationId xmlns:a16="http://schemas.microsoft.com/office/drawing/2014/main" id="{DD1B43CA-AF0C-471F-938F-168C64824051}"/>
                </a:ext>
              </a:extLst>
            </p:cNvPr>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 f4 0 f2"/>
                <a:gd name="f15" fmla="+- f3 0 f2"/>
                <a:gd name="f16" fmla="*/ f15 1 25"/>
                <a:gd name="f17" fmla="*/ f14 1 5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5" name="Freeform 36">
              <a:extLst>
                <a:ext uri="{FF2B5EF4-FFF2-40B4-BE49-F238E27FC236}">
                  <a16:creationId xmlns:a16="http://schemas.microsoft.com/office/drawing/2014/main" id="{BA17FA48-689F-45C3-A8A6-568A771782DC}"/>
                </a:ext>
              </a:extLst>
            </p:cNvPr>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 f4 0 f2"/>
                <a:gd name="f36" fmla="+- f3 0 f2"/>
                <a:gd name="f37" fmla="*/ f36 1 29"/>
                <a:gd name="f38" fmla="*/ f35 1 141"/>
                <a:gd name="f39" fmla="*/ 0 1 f37"/>
                <a:gd name="f40" fmla="*/ f3 1 f37"/>
                <a:gd name="f41" fmla="*/ 0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6" name="Freeform 37">
              <a:extLst>
                <a:ext uri="{FF2B5EF4-FFF2-40B4-BE49-F238E27FC236}">
                  <a16:creationId xmlns:a16="http://schemas.microsoft.com/office/drawing/2014/main" id="{D0CBF8D8-10B0-483E-9757-115A076B4FA3}"/>
                </a:ext>
              </a:extLst>
            </p:cNvPr>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 f4 0 f2"/>
                <a:gd name="f26" fmla="+- f3 0 f2"/>
                <a:gd name="f27" fmla="*/ f26 1 8"/>
                <a:gd name="f28" fmla="*/ f25 1 48"/>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7" name="Freeform 38">
              <a:extLst>
                <a:ext uri="{FF2B5EF4-FFF2-40B4-BE49-F238E27FC236}">
                  <a16:creationId xmlns:a16="http://schemas.microsoft.com/office/drawing/2014/main" id="{A1EA8A7E-9B77-48A8-A842-AA632E70142B}"/>
                </a:ext>
              </a:extLst>
            </p:cNvPr>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 f4 0 f2"/>
                <a:gd name="f35" fmla="+- f3 0 f2"/>
                <a:gd name="f36" fmla="*/ f35 1 44"/>
                <a:gd name="f37" fmla="*/ f34 1 111"/>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28" name="Rectangle 6">
            <a:extLst>
              <a:ext uri="{FF2B5EF4-FFF2-40B4-BE49-F238E27FC236}">
                <a16:creationId xmlns:a16="http://schemas.microsoft.com/office/drawing/2014/main" id="{172E8E45-7AFA-4D2A-8A45-645B00EAA841}"/>
              </a:ext>
            </a:extLst>
          </p:cNvPr>
          <p:cNvSpPr/>
          <p:nvPr/>
        </p:nvSpPr>
        <p:spPr>
          <a:xfrm>
            <a:off x="0" y="0"/>
            <a:ext cx="182880" cy="6858000"/>
          </a:xfrm>
          <a:prstGeom prst="rect">
            <a:avLst/>
          </a:pr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9" name="Title Placeholder 1">
            <a:extLst>
              <a:ext uri="{FF2B5EF4-FFF2-40B4-BE49-F238E27FC236}">
                <a16:creationId xmlns:a16="http://schemas.microsoft.com/office/drawing/2014/main" id="{A4EAC54B-5838-48A1-8D19-2D9D5A781D77}"/>
              </a:ext>
            </a:extLst>
          </p:cNvPr>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0" name="Text Placeholder 2">
            <a:extLst>
              <a:ext uri="{FF2B5EF4-FFF2-40B4-BE49-F238E27FC236}">
                <a16:creationId xmlns:a16="http://schemas.microsoft.com/office/drawing/2014/main" id="{4F77BDDE-EF97-44EB-887C-B76C7EF6DD9B}"/>
              </a:ext>
            </a:extLst>
          </p:cNvPr>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Date Placeholder 3">
            <a:extLst>
              <a:ext uri="{FF2B5EF4-FFF2-40B4-BE49-F238E27FC236}">
                <a16:creationId xmlns:a16="http://schemas.microsoft.com/office/drawing/2014/main" id="{A9FDE965-7005-4867-9C70-4748DD3F7990}"/>
              </a:ext>
            </a:extLst>
          </p:cNvPr>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fld id="{6F6A6DC8-84A7-46B6-8993-72F6432A9036}" type="datetime1">
              <a:rPr lang="en-US"/>
              <a:pPr lvl="0"/>
              <a:t>11/18/2020</a:t>
            </a:fld>
            <a:endParaRPr lang="en-US"/>
          </a:p>
        </p:txBody>
      </p:sp>
      <p:sp>
        <p:nvSpPr>
          <p:cNvPr id="32" name="Footer Placeholder 4">
            <a:extLst>
              <a:ext uri="{FF2B5EF4-FFF2-40B4-BE49-F238E27FC236}">
                <a16:creationId xmlns:a16="http://schemas.microsoft.com/office/drawing/2014/main" id="{4063390E-C572-41B0-8A86-26C2B7388205}"/>
              </a:ext>
            </a:extLst>
          </p:cNvPr>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endParaRPr lang="en-US"/>
          </a:p>
        </p:txBody>
      </p:sp>
      <p:sp>
        <p:nvSpPr>
          <p:cNvPr id="33" name="Slide Number Placeholder 5">
            <a:extLst>
              <a:ext uri="{FF2B5EF4-FFF2-40B4-BE49-F238E27FC236}">
                <a16:creationId xmlns:a16="http://schemas.microsoft.com/office/drawing/2014/main" id="{500D8699-C96E-4A62-B248-39283742F58C}"/>
              </a:ext>
            </a:extLst>
          </p:cNvPr>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2000" b="0" i="0" u="none" strike="noStrike" kern="1200" cap="none" spc="0" baseline="0">
                <a:solidFill>
                  <a:srgbClr val="FEFFFF"/>
                </a:solidFill>
                <a:uFillTx/>
                <a:latin typeface="Century Gothic"/>
              </a:defRPr>
            </a:lvl1pPr>
          </a:lstStyle>
          <a:p>
            <a:pPr lvl="0"/>
            <a:fld id="{64AEEEA4-0145-4116-84D9-A66A2C141CF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en-US"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en-US"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B707-27EC-4A93-8137-9AB4F8F5806A}"/>
              </a:ext>
            </a:extLst>
          </p:cNvPr>
          <p:cNvSpPr txBox="1">
            <a:spLocks noGrp="1"/>
          </p:cNvSpPr>
          <p:nvPr>
            <p:ph type="ctrTitle"/>
          </p:nvPr>
        </p:nvSpPr>
        <p:spPr>
          <a:xfrm>
            <a:off x="2329356" y="419725"/>
            <a:ext cx="8915400" cy="6166155"/>
          </a:xfrm>
        </p:spPr>
        <p:txBody>
          <a:bodyPr>
            <a:normAutofit fontScale="90000"/>
          </a:bodyPr>
          <a:lstStyle/>
          <a:p>
            <a:pPr lvl="0"/>
            <a:r>
              <a:rPr lang="en-GB" dirty="0"/>
              <a:t>Partial Review </a:t>
            </a:r>
            <a:br>
              <a:rPr lang="en-GB" dirty="0"/>
            </a:br>
            <a:r>
              <a:rPr lang="en-GB" dirty="0"/>
              <a:t>of the </a:t>
            </a:r>
            <a:br>
              <a:rPr lang="en-GB" dirty="0"/>
            </a:br>
            <a:r>
              <a:rPr lang="en-GB" dirty="0"/>
              <a:t>Local Plan and Development Brief </a:t>
            </a:r>
            <a:br>
              <a:rPr lang="en-GB" dirty="0"/>
            </a:br>
            <a:r>
              <a:rPr lang="en-GB" dirty="0"/>
              <a:t>for Hal </a:t>
            </a:r>
            <a:r>
              <a:rPr lang="en-GB" dirty="0" err="1"/>
              <a:t>Ferh</a:t>
            </a:r>
            <a:br>
              <a:rPr lang="en-GB" dirty="0"/>
            </a:br>
            <a:br>
              <a:rPr lang="en-GB" dirty="0"/>
            </a:br>
            <a:r>
              <a:rPr lang="en-GB" sz="2200" dirty="0"/>
              <a:t>Presentation to the Parliamentary Standing Committee on the Environment and Development Planning</a:t>
            </a:r>
            <a:br>
              <a:rPr lang="en-GB" sz="2200" dirty="0"/>
            </a:br>
            <a:br>
              <a:rPr lang="en-GB" sz="2200" dirty="0"/>
            </a:br>
            <a:r>
              <a:rPr lang="en-GB" sz="2200" dirty="0"/>
              <a:t>23</a:t>
            </a:r>
            <a:r>
              <a:rPr lang="en-GB" sz="2200" baseline="30000" dirty="0"/>
              <a:t>rd</a:t>
            </a:r>
            <a:r>
              <a:rPr lang="en-GB" sz="2200" dirty="0"/>
              <a:t> November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8D4F-098F-4925-A25D-218CB5F54438}"/>
              </a:ext>
            </a:extLst>
          </p:cNvPr>
          <p:cNvSpPr txBox="1">
            <a:spLocks noGrp="1"/>
          </p:cNvSpPr>
          <p:nvPr>
            <p:ph type="title"/>
          </p:nvPr>
        </p:nvSpPr>
        <p:spPr>
          <a:xfrm>
            <a:off x="2592927" y="624105"/>
            <a:ext cx="8911687" cy="620082"/>
          </a:xfrm>
        </p:spPr>
        <p:txBody>
          <a:bodyPr/>
          <a:lstStyle/>
          <a:p>
            <a:pPr lvl="0"/>
            <a:r>
              <a:rPr lang="en-GB" sz="3200"/>
              <a:t>Current Permissions – PA4906/10, PA3134/19</a:t>
            </a:r>
          </a:p>
        </p:txBody>
      </p:sp>
      <p:sp>
        <p:nvSpPr>
          <p:cNvPr id="3" name="Content Placeholder 2">
            <a:extLst>
              <a:ext uri="{FF2B5EF4-FFF2-40B4-BE49-F238E27FC236}">
                <a16:creationId xmlns:a16="http://schemas.microsoft.com/office/drawing/2014/main" id="{24328E52-1A6A-4D44-8C13-D173BB12DA77}"/>
              </a:ext>
            </a:extLst>
          </p:cNvPr>
          <p:cNvSpPr txBox="1">
            <a:spLocks noGrp="1"/>
          </p:cNvSpPr>
          <p:nvPr>
            <p:ph idx="1"/>
          </p:nvPr>
        </p:nvSpPr>
        <p:spPr>
          <a:xfrm>
            <a:off x="2589215" y="1588952"/>
            <a:ext cx="8915400" cy="4322259"/>
          </a:xfrm>
        </p:spPr>
        <p:txBody>
          <a:bodyPr/>
          <a:lstStyle/>
          <a:p>
            <a:pPr lvl="0"/>
            <a:r>
              <a:rPr lang="en-GB"/>
              <a:t>PA4906/10 was granted in February 2013 and became executable in October 2018</a:t>
            </a:r>
          </a:p>
          <a:p>
            <a:pPr lvl="0"/>
            <a:r>
              <a:rPr lang="en-GB"/>
              <a:t>PA3134/19 was granted in August 2019 and became executable in February 2020</a:t>
            </a:r>
          </a:p>
          <a:p>
            <a:pPr lvl="0"/>
            <a:r>
              <a:rPr lang="en-GB"/>
              <a:t>Project was described as a high quality low-lying and low-density tourist resort that complements the sensitive surrounding landscape. </a:t>
            </a:r>
          </a:p>
          <a:p>
            <a:pPr lvl="0"/>
            <a:r>
              <a:rPr lang="en-GB"/>
              <a:t>Included a total of 228 units (1/2/3 bed) with ancillary facilities including restaurant, small convenience shop, pools and bars, spa and underground parking facilities totalling to 293 parking spaces.</a:t>
            </a:r>
          </a:p>
          <a:p>
            <a:pPr lvl="0"/>
            <a:r>
              <a:rPr lang="en-GB"/>
              <a:t>Landscaping on its accessible ‘walkway’ roof.</a:t>
            </a:r>
          </a:p>
          <a:p>
            <a:pPr lvl="0"/>
            <a:r>
              <a:rPr lang="en-GB"/>
              <a:t>Did not include the retention of the former military barracks and the public carpark was located outside the site boundary delineated by the Brief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7FEF-2E1C-4AFC-BE5B-85E74D7FB2EF}"/>
              </a:ext>
            </a:extLst>
          </p:cNvPr>
          <p:cNvSpPr txBox="1">
            <a:spLocks noGrp="1"/>
          </p:cNvSpPr>
          <p:nvPr>
            <p:ph type="title"/>
          </p:nvPr>
        </p:nvSpPr>
        <p:spPr>
          <a:xfrm>
            <a:off x="2592927" y="624105"/>
            <a:ext cx="2284847" cy="1654396"/>
          </a:xfrm>
        </p:spPr>
        <p:txBody>
          <a:bodyPr/>
          <a:lstStyle/>
          <a:p>
            <a:pPr lvl="0"/>
            <a:r>
              <a:rPr lang="en-GB" sz="3200"/>
              <a:t>Approved Master Plan</a:t>
            </a:r>
          </a:p>
        </p:txBody>
      </p:sp>
      <p:pic>
        <p:nvPicPr>
          <p:cNvPr id="3" name="Content Placeholder 3">
            <a:extLst>
              <a:ext uri="{FF2B5EF4-FFF2-40B4-BE49-F238E27FC236}">
                <a16:creationId xmlns:a16="http://schemas.microsoft.com/office/drawing/2014/main" id="{78B4C76B-4FF1-4BD6-9B91-B4A4AABDE403}"/>
              </a:ext>
            </a:extLst>
          </p:cNvPr>
          <p:cNvPicPr>
            <a:picLocks noGrp="1" noChangeAspect="1"/>
          </p:cNvPicPr>
          <p:nvPr>
            <p:ph idx="1"/>
          </p:nvPr>
        </p:nvPicPr>
        <p:blipFill>
          <a:blip r:embed="rId2"/>
          <a:stretch>
            <a:fillRect/>
          </a:stretch>
        </p:blipFill>
        <p:spPr>
          <a:xfrm>
            <a:off x="7314221" y="489194"/>
            <a:ext cx="4380040" cy="6158840"/>
          </a:xfrm>
        </p:spPr>
      </p:pic>
      <p:pic>
        <p:nvPicPr>
          <p:cNvPr id="4" name="Picture 3">
            <a:extLst>
              <a:ext uri="{FF2B5EF4-FFF2-40B4-BE49-F238E27FC236}">
                <a16:creationId xmlns:a16="http://schemas.microsoft.com/office/drawing/2014/main" id="{69406B9E-AD4F-41F7-AF77-F397DD89CD19}"/>
              </a:ext>
            </a:extLst>
          </p:cNvPr>
          <p:cNvPicPr>
            <a:picLocks noChangeAspect="1"/>
          </p:cNvPicPr>
          <p:nvPr/>
        </p:nvPicPr>
        <p:blipFill>
          <a:blip r:embed="rId3"/>
          <a:stretch>
            <a:fillRect/>
          </a:stretch>
        </p:blipFill>
        <p:spPr>
          <a:xfrm>
            <a:off x="2310341" y="3200290"/>
            <a:ext cx="4907959" cy="3447745"/>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5D8C-C178-4B24-A180-33386834189E}"/>
              </a:ext>
            </a:extLst>
          </p:cNvPr>
          <p:cNvSpPr txBox="1">
            <a:spLocks noGrp="1"/>
          </p:cNvSpPr>
          <p:nvPr>
            <p:ph type="title"/>
          </p:nvPr>
        </p:nvSpPr>
        <p:spPr>
          <a:xfrm>
            <a:off x="2592927" y="624105"/>
            <a:ext cx="8911687" cy="725009"/>
          </a:xfrm>
        </p:spPr>
        <p:txBody>
          <a:bodyPr/>
          <a:lstStyle/>
          <a:p>
            <a:pPr lvl="0"/>
            <a:r>
              <a:rPr lang="en-GB"/>
              <a:t>Revised NWLP Policy NWGT 1</a:t>
            </a:r>
          </a:p>
        </p:txBody>
      </p:sp>
      <p:sp>
        <p:nvSpPr>
          <p:cNvPr id="3" name="Content Placeholder 2">
            <a:extLst>
              <a:ext uri="{FF2B5EF4-FFF2-40B4-BE49-F238E27FC236}">
                <a16:creationId xmlns:a16="http://schemas.microsoft.com/office/drawing/2014/main" id="{0D1E2F5A-B36B-4192-B03B-B9DFA06012D8}"/>
              </a:ext>
            </a:extLst>
          </p:cNvPr>
          <p:cNvSpPr txBox="1">
            <a:spLocks noGrp="1"/>
          </p:cNvSpPr>
          <p:nvPr>
            <p:ph idx="1"/>
          </p:nvPr>
        </p:nvSpPr>
        <p:spPr>
          <a:xfrm>
            <a:off x="2592927" y="1349114"/>
            <a:ext cx="8915400" cy="5171608"/>
          </a:xfrm>
        </p:spPr>
        <p:txBody>
          <a:bodyPr/>
          <a:lstStyle/>
          <a:p>
            <a:pPr marL="450213" lvl="0" indent="0" algn="just">
              <a:lnSpc>
                <a:spcPct val="95000"/>
              </a:lnSpc>
              <a:spcBef>
                <a:spcPts val="1200"/>
              </a:spcBef>
              <a:buNone/>
            </a:pPr>
            <a:r>
              <a:rPr lang="en-GB" sz="1700" b="1">
                <a:latin typeface="Arial" pitchFamily="34"/>
              </a:rPr>
              <a:t>NWGT 1 Site for Golf Course</a:t>
            </a:r>
            <a:endParaRPr lang="en-GB" sz="1900">
              <a:latin typeface="Times New Roman" pitchFamily="18"/>
            </a:endParaRPr>
          </a:p>
          <a:p>
            <a:pPr marL="450213" lvl="0" indent="0" algn="just">
              <a:lnSpc>
                <a:spcPct val="95000"/>
              </a:lnSpc>
              <a:spcBef>
                <a:spcPts val="1200"/>
              </a:spcBef>
              <a:buNone/>
            </a:pPr>
            <a:r>
              <a:rPr lang="en-GB" sz="1700" b="1">
                <a:latin typeface="Arial" pitchFamily="34"/>
              </a:rPr>
              <a:t>The site shown on Map 57 is being indicated as a search area for the development of a golf course with ancillary built development to accommodate supporting amenities. PA will utilise the environmental impact assessment (EIA) process to determine the best layout and design for the course and the built development within the site if the environmental impacts can be adequately mitigated.</a:t>
            </a:r>
            <a:endParaRPr lang="en-GB" sz="1900">
              <a:latin typeface="Times New Roman" pitchFamily="18"/>
            </a:endParaRPr>
          </a:p>
          <a:p>
            <a:pPr marL="450213" lvl="0" indent="0" algn="just">
              <a:lnSpc>
                <a:spcPct val="95000"/>
              </a:lnSpc>
              <a:spcBef>
                <a:spcPts val="1200"/>
              </a:spcBef>
              <a:buNone/>
            </a:pPr>
            <a:r>
              <a:rPr lang="en-GB" sz="1700" b="1">
                <a:latin typeface="Arial" pitchFamily="34"/>
              </a:rPr>
              <a:t>Should Government not continue to pursue the golf course proposal, PA will favourably consider the development or complete redevelopment of the smaller area, or parts of it, on the west of the site indicated on Map 57 subject to the preparation of a Development Brief provided that:</a:t>
            </a:r>
            <a:endParaRPr lang="en-GB" sz="1900">
              <a:latin typeface="Times New Roman" pitchFamily="18"/>
            </a:endParaRPr>
          </a:p>
          <a:p>
            <a:pPr marL="450213" lvl="0" indent="0" algn="just">
              <a:lnSpc>
                <a:spcPct val="95000"/>
              </a:lnSpc>
              <a:spcBef>
                <a:spcPts val="1200"/>
              </a:spcBef>
              <a:buNone/>
            </a:pPr>
            <a:r>
              <a:rPr lang="en-GB" sz="1700" b="1">
                <a:latin typeface="Arial" pitchFamily="34"/>
              </a:rPr>
              <a:t>(i) the prior approval of the Malta Tourism Authority is obtained;</a:t>
            </a:r>
            <a:endParaRPr lang="en-GB" sz="1900">
              <a:latin typeface="Times New Roman" pitchFamily="18"/>
            </a:endParaRPr>
          </a:p>
          <a:p>
            <a:pPr marL="450213" lvl="0" indent="0" algn="just">
              <a:lnSpc>
                <a:spcPct val="95000"/>
              </a:lnSpc>
              <a:spcBef>
                <a:spcPts val="1200"/>
              </a:spcBef>
              <a:buNone/>
            </a:pPr>
            <a:r>
              <a:rPr lang="en-GB" sz="1700" b="1">
                <a:latin typeface="Arial" pitchFamily="34"/>
              </a:rPr>
              <a:t>(ii) the primary land uses fall within tourism accommodation, camping and horse-riding facilities with supporting amenities to the main use such as retail, catering, storage, administration etc., </a:t>
            </a:r>
            <a:r>
              <a:rPr lang="en-GB" sz="1700" b="1" u="sng">
                <a:solidFill>
                  <a:srgbClr val="FF0000"/>
                </a:solidFill>
                <a:latin typeface="Arial" pitchFamily="34"/>
              </a:rPr>
              <a:t>and separate, high quality, residential accommodation developed comprehensively as part of the tourist complex provided that the primary land-use in terms of gross developable floorspace (GDF) remains tourism accommodation</a:t>
            </a:r>
            <a:r>
              <a:rPr lang="en-GB" sz="1700" b="1">
                <a:latin typeface="Arial" pitchFamily="34"/>
              </a:rPr>
              <a:t>;</a:t>
            </a:r>
            <a:endParaRPr lang="en-GB" sz="1900">
              <a:latin typeface="Times New Roman" pitchFamily="18"/>
            </a:endParaRPr>
          </a:p>
          <a:p>
            <a:pPr lvl="0">
              <a:lnSpc>
                <a:spcPct val="80000"/>
              </a:lnSpc>
            </a:pPr>
            <a:endParaRPr lang="en-GB" sz="1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C46E-C3E4-47BE-B7BC-79ED0F8AC0DE}"/>
              </a:ext>
            </a:extLst>
          </p:cNvPr>
          <p:cNvSpPr txBox="1">
            <a:spLocks noGrp="1"/>
          </p:cNvSpPr>
          <p:nvPr>
            <p:ph type="title"/>
          </p:nvPr>
        </p:nvSpPr>
        <p:spPr>
          <a:xfrm>
            <a:off x="2592927" y="624105"/>
            <a:ext cx="8911687" cy="725009"/>
          </a:xfrm>
        </p:spPr>
        <p:txBody>
          <a:bodyPr/>
          <a:lstStyle/>
          <a:p>
            <a:pPr lvl="0"/>
            <a:r>
              <a:rPr lang="en-GB"/>
              <a:t>Revised NWLP Policy NWGT 1</a:t>
            </a:r>
          </a:p>
        </p:txBody>
      </p:sp>
      <p:sp>
        <p:nvSpPr>
          <p:cNvPr id="3" name="Content Placeholder 2">
            <a:extLst>
              <a:ext uri="{FF2B5EF4-FFF2-40B4-BE49-F238E27FC236}">
                <a16:creationId xmlns:a16="http://schemas.microsoft.com/office/drawing/2014/main" id="{2946FF81-C95A-4ED5-A8BB-8852EC7023AB}"/>
              </a:ext>
            </a:extLst>
          </p:cNvPr>
          <p:cNvSpPr txBox="1">
            <a:spLocks noGrp="1"/>
          </p:cNvSpPr>
          <p:nvPr>
            <p:ph idx="1"/>
          </p:nvPr>
        </p:nvSpPr>
        <p:spPr>
          <a:xfrm>
            <a:off x="2589215" y="1349114"/>
            <a:ext cx="8915400" cy="4562106"/>
          </a:xfrm>
        </p:spPr>
        <p:txBody>
          <a:bodyPr/>
          <a:lstStyle/>
          <a:p>
            <a:pPr marL="0" lvl="0" indent="0" algn="just">
              <a:lnSpc>
                <a:spcPct val="105000"/>
              </a:lnSpc>
              <a:spcBef>
                <a:spcPts val="1200"/>
              </a:spcBef>
              <a:buNone/>
            </a:pPr>
            <a:r>
              <a:rPr lang="en-GB" sz="1700" b="1">
                <a:latin typeface="Arial" pitchFamily="34"/>
              </a:rPr>
              <a:t>	(iii) any features or structures of historical or architectural merit are conserved 	and integrated in the development </a:t>
            </a:r>
            <a:r>
              <a:rPr lang="en-GB" sz="1700" b="1" u="sng">
                <a:solidFill>
                  <a:srgbClr val="FF0000"/>
                </a:solidFill>
                <a:latin typeface="Arial" pitchFamily="34"/>
              </a:rPr>
              <a:t>without prejudice to any development </a:t>
            </a:r>
            <a:r>
              <a:rPr lang="en-GB" sz="1700" b="1">
                <a:solidFill>
                  <a:srgbClr val="FF0000"/>
                </a:solidFill>
                <a:latin typeface="Arial" pitchFamily="34"/>
              </a:rPr>
              <a:t>	</a:t>
            </a:r>
            <a:r>
              <a:rPr lang="en-GB" sz="1700" b="1" u="sng">
                <a:solidFill>
                  <a:srgbClr val="FF0000"/>
                </a:solidFill>
                <a:latin typeface="Arial" pitchFamily="34"/>
              </a:rPr>
              <a:t>already permitted in development permissions issued prior to the coming into </a:t>
            </a:r>
            <a:r>
              <a:rPr lang="en-GB" sz="1700" b="1">
                <a:solidFill>
                  <a:srgbClr val="FF0000"/>
                </a:solidFill>
                <a:latin typeface="Arial" pitchFamily="34"/>
              </a:rPr>
              <a:t>	</a:t>
            </a:r>
            <a:r>
              <a:rPr lang="en-GB" sz="1700" b="1" u="sng">
                <a:solidFill>
                  <a:srgbClr val="FF0000"/>
                </a:solidFill>
                <a:latin typeface="Arial" pitchFamily="34"/>
              </a:rPr>
              <a:t>force of this criterion</a:t>
            </a:r>
            <a:r>
              <a:rPr lang="en-GB" sz="1700" b="1">
                <a:latin typeface="Arial" pitchFamily="34"/>
              </a:rPr>
              <a:t>;</a:t>
            </a:r>
            <a:endParaRPr lang="en-GB" sz="1900">
              <a:latin typeface="Times New Roman" pitchFamily="18"/>
            </a:endParaRPr>
          </a:p>
          <a:p>
            <a:pPr marL="450213" lvl="0" indent="0" algn="just">
              <a:lnSpc>
                <a:spcPct val="105000"/>
              </a:lnSpc>
              <a:spcBef>
                <a:spcPts val="1200"/>
              </a:spcBef>
              <a:buNone/>
            </a:pPr>
            <a:r>
              <a:rPr lang="en-GB" sz="1700" b="1">
                <a:latin typeface="Arial" pitchFamily="34"/>
              </a:rPr>
              <a:t>(iv) new buildings are designed (height, form, massing, materials and colours) to respect and integrate well with the rural context and the contours of the site;</a:t>
            </a:r>
            <a:endParaRPr lang="en-GB" sz="1900">
              <a:latin typeface="Times New Roman" pitchFamily="18"/>
            </a:endParaRPr>
          </a:p>
          <a:p>
            <a:pPr marL="450213" lvl="0" indent="0" algn="just">
              <a:lnSpc>
                <a:spcPct val="105000"/>
              </a:lnSpc>
              <a:spcBef>
                <a:spcPts val="1200"/>
              </a:spcBef>
              <a:buNone/>
            </a:pPr>
            <a:r>
              <a:rPr lang="en-GB" sz="1700" b="1">
                <a:latin typeface="Arial" pitchFamily="34"/>
              </a:rPr>
              <a:t>(v) the site layout provides appropriate open spaces between buildings to break the bulk of the built development. </a:t>
            </a:r>
            <a:r>
              <a:rPr lang="en-GB" sz="1700" b="1" u="sng">
                <a:solidFill>
                  <a:srgbClr val="FF0000"/>
                </a:solidFill>
                <a:latin typeface="Arial" pitchFamily="34"/>
              </a:rPr>
              <a:t>The Authority may consider alternative site layouts which it deems still achieve high quality design objectives</a:t>
            </a:r>
            <a:r>
              <a:rPr lang="en-GB" sz="1700" b="1">
                <a:latin typeface="Arial" pitchFamily="34"/>
              </a:rPr>
              <a:t>;</a:t>
            </a:r>
            <a:endParaRPr lang="en-GB" sz="1900">
              <a:latin typeface="Times New Roman" pitchFamily="18"/>
            </a:endParaRPr>
          </a:p>
          <a:p>
            <a:pPr marL="450213" lvl="0" indent="0" algn="just">
              <a:lnSpc>
                <a:spcPct val="105000"/>
              </a:lnSpc>
              <a:spcBef>
                <a:spcPts val="1200"/>
              </a:spcBef>
              <a:buNone/>
            </a:pPr>
            <a:r>
              <a:rPr lang="en-GB" sz="1700" b="1">
                <a:latin typeface="Arial" pitchFamily="34"/>
              </a:rPr>
              <a:t>(vi) adequate access and onsite parking is provided;</a:t>
            </a:r>
            <a:endParaRPr lang="en-GB" sz="1900">
              <a:latin typeface="Times New Roman" pitchFamily="18"/>
            </a:endParaRPr>
          </a:p>
          <a:p>
            <a:pPr marL="450213" lvl="0" indent="0" algn="just">
              <a:lnSpc>
                <a:spcPct val="105000"/>
              </a:lnSpc>
              <a:spcBef>
                <a:spcPts val="1200"/>
              </a:spcBef>
              <a:buNone/>
            </a:pPr>
            <a:r>
              <a:rPr lang="en-GB" sz="1700" b="1">
                <a:latin typeface="Arial" pitchFamily="34"/>
              </a:rPr>
              <a:t>(vii) a landscaping scheme, a planting schedule and maintenance programme, in line with the PA Guidelines on Trees, Shrubs and Plants for Planting and Landscaping in</a:t>
            </a:r>
            <a:r>
              <a:rPr lang="en-GB" sz="1900" b="1">
                <a:latin typeface="Times New Roman" pitchFamily="18"/>
              </a:rPr>
              <a:t> </a:t>
            </a:r>
            <a:r>
              <a:rPr lang="en-GB" sz="1700" b="1">
                <a:latin typeface="Arial" pitchFamily="34"/>
              </a:rPr>
              <a:t>the Maltese Islands, indicating the details of the hard and soft landscaped areas is submitted and approved.</a:t>
            </a:r>
            <a:endParaRPr lang="en-GB" sz="1900">
              <a:latin typeface="Times New Roman" pitchFamily="18"/>
            </a:endParaRPr>
          </a:p>
          <a:p>
            <a:pPr lvl="0">
              <a:lnSpc>
                <a:spcPct val="90000"/>
              </a:lnSpc>
            </a:pPr>
            <a:endParaRPr lang="en-GB" sz="1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0A0B-29D3-4AAA-84FA-7C5BD631FE16}"/>
              </a:ext>
            </a:extLst>
          </p:cNvPr>
          <p:cNvSpPr txBox="1">
            <a:spLocks noGrp="1"/>
          </p:cNvSpPr>
          <p:nvPr>
            <p:ph type="title"/>
          </p:nvPr>
        </p:nvSpPr>
        <p:spPr/>
        <p:txBody>
          <a:bodyPr/>
          <a:lstStyle/>
          <a:p>
            <a:pPr lvl="0"/>
            <a:r>
              <a:rPr lang="en-GB"/>
              <a:t>Revisions to the Development Brief - 1</a:t>
            </a:r>
          </a:p>
        </p:txBody>
      </p:sp>
      <p:sp>
        <p:nvSpPr>
          <p:cNvPr id="3" name="Content Placeholder 2">
            <a:extLst>
              <a:ext uri="{FF2B5EF4-FFF2-40B4-BE49-F238E27FC236}">
                <a16:creationId xmlns:a16="http://schemas.microsoft.com/office/drawing/2014/main" id="{AADB8E22-6C53-44D9-9E3C-0DC17A84E7D0}"/>
              </a:ext>
            </a:extLst>
          </p:cNvPr>
          <p:cNvSpPr txBox="1">
            <a:spLocks noGrp="1"/>
          </p:cNvSpPr>
          <p:nvPr>
            <p:ph idx="1"/>
          </p:nvPr>
        </p:nvSpPr>
        <p:spPr>
          <a:xfrm>
            <a:off x="2589215" y="1439055"/>
            <a:ext cx="8915400" cy="4472165"/>
          </a:xfrm>
        </p:spPr>
        <p:txBody>
          <a:bodyPr/>
          <a:lstStyle/>
          <a:p>
            <a:pPr lvl="0"/>
            <a:r>
              <a:rPr lang="en-GB" sz="2400"/>
              <a:t>Scope of revisions:</a:t>
            </a:r>
          </a:p>
          <a:p>
            <a:pPr lvl="0"/>
            <a:endParaRPr lang="en-GB"/>
          </a:p>
          <a:p>
            <a:pPr lvl="1">
              <a:buFont typeface="Wingdings" pitchFamily="2"/>
              <a:buChar char="Ø"/>
            </a:pPr>
            <a:r>
              <a:rPr lang="en-GB" sz="2000"/>
              <a:t>to bring the policy document in line with the revisions introduced in policy NWGT 1 relating to the inclusion of Class 1 (Use Classes Order, 2014) permanent residential development in the list of acceptable land-uses on the site;</a:t>
            </a:r>
          </a:p>
          <a:p>
            <a:pPr lvl="1">
              <a:buFont typeface="Wingdings" pitchFamily="2"/>
              <a:buChar char="Ø"/>
            </a:pPr>
            <a:r>
              <a:rPr lang="en-GB" sz="2000"/>
              <a:t>to establish a balanced allowance for residential use;</a:t>
            </a:r>
          </a:p>
          <a:p>
            <a:pPr lvl="1">
              <a:buFont typeface="Wingdings" pitchFamily="2"/>
              <a:buChar char="Ø"/>
            </a:pPr>
            <a:r>
              <a:rPr lang="en-GB" sz="2000"/>
              <a:t>include planning parameters for residential use;</a:t>
            </a:r>
          </a:p>
          <a:p>
            <a:pPr lvl="1">
              <a:buFont typeface="Wingdings" pitchFamily="2"/>
              <a:buChar char="Ø"/>
            </a:pPr>
            <a:r>
              <a:rPr lang="en-GB" sz="2000"/>
              <a:t>any development already permitted in development permissions issued after the approval of the 2008 Development Brief but prior to the coming into force of the 2020 revisions shall prevail over any provision in the Brief.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35B7-B859-4C5F-9BAD-C60E0C7FF55F}"/>
              </a:ext>
            </a:extLst>
          </p:cNvPr>
          <p:cNvSpPr txBox="1">
            <a:spLocks noGrp="1"/>
          </p:cNvSpPr>
          <p:nvPr>
            <p:ph type="title"/>
          </p:nvPr>
        </p:nvSpPr>
        <p:spPr>
          <a:xfrm>
            <a:off x="2592927" y="624105"/>
            <a:ext cx="8911687" cy="710022"/>
          </a:xfrm>
        </p:spPr>
        <p:txBody>
          <a:bodyPr/>
          <a:lstStyle/>
          <a:p>
            <a:pPr lvl="0"/>
            <a:r>
              <a:rPr lang="en-GB"/>
              <a:t>Revisions to the Development Brief - 2</a:t>
            </a:r>
          </a:p>
        </p:txBody>
      </p:sp>
      <p:sp>
        <p:nvSpPr>
          <p:cNvPr id="3" name="Content Placeholder 2">
            <a:extLst>
              <a:ext uri="{FF2B5EF4-FFF2-40B4-BE49-F238E27FC236}">
                <a16:creationId xmlns:a16="http://schemas.microsoft.com/office/drawing/2014/main" id="{64CA50BE-8675-45E8-AC20-2D9430017A9A}"/>
              </a:ext>
            </a:extLst>
          </p:cNvPr>
          <p:cNvSpPr txBox="1">
            <a:spLocks noGrp="1"/>
          </p:cNvSpPr>
          <p:nvPr>
            <p:ph idx="1"/>
          </p:nvPr>
        </p:nvSpPr>
        <p:spPr>
          <a:xfrm>
            <a:off x="2589215" y="1540187"/>
            <a:ext cx="8915400" cy="5317812"/>
          </a:xfrm>
        </p:spPr>
        <p:txBody>
          <a:bodyPr/>
          <a:lstStyle/>
          <a:p>
            <a:pPr lvl="0" algn="just">
              <a:lnSpc>
                <a:spcPct val="105000"/>
              </a:lnSpc>
              <a:spcBef>
                <a:spcPts val="1200"/>
              </a:spcBef>
            </a:pPr>
            <a:r>
              <a:rPr lang="en-GB" sz="1700">
                <a:latin typeface="Arial" pitchFamily="34"/>
              </a:rPr>
              <a:t>The revised paragraph 1.5 shall read as follows: </a:t>
            </a:r>
            <a:endParaRPr lang="en-GB" sz="1900">
              <a:latin typeface="Times New Roman" pitchFamily="18"/>
            </a:endParaRPr>
          </a:p>
          <a:p>
            <a:pPr marL="114300" lvl="0" indent="0" algn="just">
              <a:lnSpc>
                <a:spcPct val="105000"/>
              </a:lnSpc>
              <a:spcBef>
                <a:spcPts val="1200"/>
              </a:spcBef>
              <a:buNone/>
            </a:pPr>
            <a:r>
              <a:rPr lang="en-GB" sz="1700">
                <a:latin typeface="Arial" pitchFamily="34"/>
              </a:rPr>
              <a:t>“This Development Brief describes PA’s position on development matters relating to this site. It provides information intended to be utilised by parties having a potential interest in the development of land enabling them to assess its full value. </a:t>
            </a:r>
            <a:r>
              <a:rPr lang="en-GB" sz="1700" u="sng">
                <a:solidFill>
                  <a:srgbClr val="FF0000"/>
                </a:solidFill>
                <a:latin typeface="Arial" pitchFamily="34"/>
              </a:rPr>
              <a:t>The contents of this Brief shall not prejudice any development already permitted in development permissions issued after the approval of the 2008 Development Brief but prior to the coming into force of the 2020 revisions</a:t>
            </a:r>
            <a:r>
              <a:rPr lang="en-GB" sz="1700">
                <a:latin typeface="Arial" pitchFamily="34"/>
              </a:rPr>
              <a:t>.”</a:t>
            </a:r>
          </a:p>
          <a:p>
            <a:pPr marL="114300" lvl="0" indent="0" algn="just">
              <a:lnSpc>
                <a:spcPct val="105000"/>
              </a:lnSpc>
              <a:spcBef>
                <a:spcPts val="1200"/>
              </a:spcBef>
              <a:buNone/>
            </a:pPr>
            <a:endParaRPr lang="en-GB" sz="1900">
              <a:latin typeface="Times New Roman" pitchFamily="18"/>
            </a:endParaRPr>
          </a:p>
          <a:p>
            <a:pPr lvl="0">
              <a:lnSpc>
                <a:spcPct val="90000"/>
              </a:lnSpc>
            </a:pPr>
            <a:r>
              <a:rPr lang="en-GB" sz="1700"/>
              <a:t>Similar provisions were added to the sections relating to the “Overall Strategy”, “Special Conditions for Existing Buildings”, “Height Limitation for New Buildings”, “Site Layout, Plot Ratio and Design”, “Height Limitation and Design by Zones”, “Cultural Heritage Conservation Requirements” and “Transport, Improvements, Access and Parking”</a:t>
            </a:r>
          </a:p>
          <a:p>
            <a:pPr marL="0" lvl="0" indent="0">
              <a:lnSpc>
                <a:spcPct val="90000"/>
              </a:lnSpc>
              <a:buNone/>
            </a:pPr>
            <a:endParaRPr lang="en-GB" sz="1700"/>
          </a:p>
          <a:p>
            <a:pPr lvl="0">
              <a:lnSpc>
                <a:spcPct val="90000"/>
              </a:lnSpc>
            </a:pPr>
            <a:r>
              <a:rPr lang="en-GB" sz="1700"/>
              <a:t>The sections “Landscaping Requirements”, “Services and Infrastructure Requirements”, “Sustainable Design and Energy Efficiency in New Buildings” are deemed to be still applicable to any new development proposal.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920B-484A-4545-812B-1B8CD2C12F4F}"/>
              </a:ext>
            </a:extLst>
          </p:cNvPr>
          <p:cNvSpPr txBox="1">
            <a:spLocks noGrp="1"/>
          </p:cNvSpPr>
          <p:nvPr>
            <p:ph type="title"/>
          </p:nvPr>
        </p:nvSpPr>
        <p:spPr>
          <a:xfrm>
            <a:off x="2592927" y="624105"/>
            <a:ext cx="8911687" cy="635069"/>
          </a:xfrm>
        </p:spPr>
        <p:txBody>
          <a:bodyPr/>
          <a:lstStyle/>
          <a:p>
            <a:pPr lvl="0"/>
            <a:r>
              <a:rPr lang="en-GB" sz="3200"/>
              <a:t>Revisions to the Development Brief - 3</a:t>
            </a:r>
          </a:p>
        </p:txBody>
      </p:sp>
      <p:sp>
        <p:nvSpPr>
          <p:cNvPr id="3" name="Content Placeholder 2">
            <a:extLst>
              <a:ext uri="{FF2B5EF4-FFF2-40B4-BE49-F238E27FC236}">
                <a16:creationId xmlns:a16="http://schemas.microsoft.com/office/drawing/2014/main" id="{649B61BA-C16D-4FAC-B9DF-134E19CE8722}"/>
              </a:ext>
            </a:extLst>
          </p:cNvPr>
          <p:cNvSpPr txBox="1">
            <a:spLocks noGrp="1"/>
          </p:cNvSpPr>
          <p:nvPr>
            <p:ph idx="1"/>
          </p:nvPr>
        </p:nvSpPr>
        <p:spPr/>
        <p:txBody>
          <a:bodyPr/>
          <a:lstStyle/>
          <a:p>
            <a:pPr lvl="0" algn="just">
              <a:lnSpc>
                <a:spcPct val="115000"/>
              </a:lnSpc>
              <a:spcBef>
                <a:spcPts val="1200"/>
              </a:spcBef>
            </a:pPr>
            <a:r>
              <a:rPr lang="en-GB">
                <a:latin typeface="Arial" pitchFamily="34"/>
              </a:rPr>
              <a:t>The revised paragraph 4.1of the Strategy shall read as follows:</a:t>
            </a:r>
            <a:endParaRPr lang="en-GB" sz="2000">
              <a:latin typeface="Times New Roman" pitchFamily="18"/>
            </a:endParaRPr>
          </a:p>
          <a:p>
            <a:pPr marL="0" lvl="0" indent="0" algn="just">
              <a:lnSpc>
                <a:spcPct val="115000"/>
              </a:lnSpc>
              <a:spcBef>
                <a:spcPts val="1200"/>
              </a:spcBef>
              <a:buNone/>
            </a:pPr>
            <a:endParaRPr lang="en-GB" sz="2000">
              <a:latin typeface="Times New Roman" pitchFamily="18"/>
            </a:endParaRPr>
          </a:p>
          <a:p>
            <a:pPr marL="114300" lvl="0" indent="0" algn="just">
              <a:lnSpc>
                <a:spcPct val="115000"/>
              </a:lnSpc>
              <a:spcBef>
                <a:spcPts val="1200"/>
              </a:spcBef>
              <a:buNone/>
            </a:pPr>
            <a:r>
              <a:rPr lang="en-GB">
                <a:latin typeface="Arial" pitchFamily="34"/>
              </a:rPr>
              <a:t>“The overall strategy is </a:t>
            </a:r>
            <a:r>
              <a:rPr lang="en-GB" b="1">
                <a:latin typeface="Arial" pitchFamily="34"/>
              </a:rPr>
              <a:t>to promote redevelopment and reuse of the land </a:t>
            </a:r>
            <a:r>
              <a:rPr lang="en-GB" b="1" u="sng">
                <a:solidFill>
                  <a:srgbClr val="FF0000"/>
                </a:solidFill>
                <a:latin typeface="Arial" pitchFamily="34"/>
              </a:rPr>
              <a:t>predominantly</a:t>
            </a:r>
            <a:r>
              <a:rPr lang="en-GB" b="1">
                <a:latin typeface="Arial" pitchFamily="34"/>
              </a:rPr>
              <a:t> for tourism, whilst improving the area’s general environment and its heritage, as well as adding amenity and leisure facilities for visitors and the general public, within an overarching goal of sustainable development</a:t>
            </a:r>
            <a:r>
              <a:rPr lang="en-GB">
                <a:latin typeface="Arial" pitchFamily="34"/>
              </a:rPr>
              <a:t>.” </a:t>
            </a:r>
            <a:endParaRPr lang="en-GB" sz="2000">
              <a:latin typeface="Times New Roman" pitchFamily="18"/>
            </a:endParaRPr>
          </a:p>
          <a:p>
            <a:pPr lvl="0"/>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123A-0D94-4A7E-A682-96567DFF1024}"/>
              </a:ext>
            </a:extLst>
          </p:cNvPr>
          <p:cNvSpPr txBox="1">
            <a:spLocks noGrp="1"/>
          </p:cNvSpPr>
          <p:nvPr>
            <p:ph type="title"/>
          </p:nvPr>
        </p:nvSpPr>
        <p:spPr/>
        <p:txBody>
          <a:bodyPr/>
          <a:lstStyle/>
          <a:p>
            <a:pPr lvl="0"/>
            <a:r>
              <a:rPr lang="en-GB"/>
              <a:t>Revisions to the Development Brief - 4</a:t>
            </a:r>
          </a:p>
        </p:txBody>
      </p:sp>
      <p:sp>
        <p:nvSpPr>
          <p:cNvPr id="3" name="Content Placeholder 2">
            <a:extLst>
              <a:ext uri="{FF2B5EF4-FFF2-40B4-BE49-F238E27FC236}">
                <a16:creationId xmlns:a16="http://schemas.microsoft.com/office/drawing/2014/main" id="{0B271AFF-E3D2-49CD-8B95-C4EBFE6F7519}"/>
              </a:ext>
            </a:extLst>
          </p:cNvPr>
          <p:cNvSpPr txBox="1">
            <a:spLocks noGrp="1"/>
          </p:cNvSpPr>
          <p:nvPr>
            <p:ph idx="1"/>
          </p:nvPr>
        </p:nvSpPr>
        <p:spPr>
          <a:xfrm>
            <a:off x="2589215" y="1304144"/>
            <a:ext cx="8915400" cy="5306519"/>
          </a:xfrm>
        </p:spPr>
        <p:txBody>
          <a:bodyPr/>
          <a:lstStyle/>
          <a:p>
            <a:pPr marL="457200" lvl="0" indent="-457200" algn="just">
              <a:lnSpc>
                <a:spcPct val="105000"/>
              </a:lnSpc>
              <a:spcBef>
                <a:spcPts val="1200"/>
              </a:spcBef>
            </a:pPr>
            <a:r>
              <a:rPr lang="en-GB" sz="1500">
                <a:latin typeface="Arial" pitchFamily="34"/>
              </a:rPr>
              <a:t>Under the heading “</a:t>
            </a:r>
            <a:r>
              <a:rPr lang="en-GB" sz="1500" i="1">
                <a:latin typeface="Arial" pitchFamily="34"/>
              </a:rPr>
              <a:t>Acceptable Land Uses</a:t>
            </a:r>
            <a:r>
              <a:rPr lang="en-GB" sz="1500">
                <a:latin typeface="Arial" pitchFamily="34"/>
              </a:rPr>
              <a:t>”, the revised paragraph 5.2 shall read as follows:</a:t>
            </a:r>
            <a:endParaRPr lang="en-GB" sz="1700">
              <a:latin typeface="Times New Roman" pitchFamily="18"/>
            </a:endParaRPr>
          </a:p>
          <a:p>
            <a:pPr marL="0" lvl="0" indent="0" algn="just">
              <a:lnSpc>
                <a:spcPct val="105000"/>
              </a:lnSpc>
              <a:spcBef>
                <a:spcPts val="1200"/>
              </a:spcBef>
              <a:buNone/>
            </a:pPr>
            <a:r>
              <a:rPr lang="en-GB" sz="1700" b="1">
                <a:latin typeface="Arial" pitchFamily="34"/>
              </a:rPr>
              <a:t> </a:t>
            </a:r>
            <a:r>
              <a:rPr lang="en-GB" sz="1500">
                <a:latin typeface="Arial" pitchFamily="34"/>
              </a:rPr>
              <a:t>“The acceptable secondary </a:t>
            </a:r>
            <a:r>
              <a:rPr lang="en-GB" sz="1500" u="sng">
                <a:solidFill>
                  <a:srgbClr val="FF0000"/>
                </a:solidFill>
                <a:latin typeface="Arial" pitchFamily="34"/>
              </a:rPr>
              <a:t>or</a:t>
            </a:r>
            <a:r>
              <a:rPr lang="en-GB" sz="1500">
                <a:latin typeface="Arial" pitchFamily="34"/>
              </a:rPr>
              <a:t> supporting ancillary uses to this main use include:</a:t>
            </a:r>
            <a:endParaRPr lang="en-GB" sz="1700">
              <a:latin typeface="Times New Roman" pitchFamily="18"/>
            </a:endParaRPr>
          </a:p>
          <a:p>
            <a:pPr marL="114300" lvl="0" indent="0" algn="just">
              <a:lnSpc>
                <a:spcPct val="105000"/>
              </a:lnSpc>
              <a:spcBef>
                <a:spcPts val="1200"/>
              </a:spcBef>
              <a:buNone/>
            </a:pPr>
            <a:r>
              <a:rPr lang="en-GB" sz="1500">
                <a:solidFill>
                  <a:srgbClr val="FF0000"/>
                </a:solidFill>
                <a:latin typeface="Arial" pitchFamily="34"/>
              </a:rPr>
              <a:t>	</a:t>
            </a:r>
            <a:r>
              <a:rPr lang="en-GB" sz="1500" u="sng">
                <a:solidFill>
                  <a:srgbClr val="FF0000"/>
                </a:solidFill>
                <a:latin typeface="Arial" pitchFamily="34"/>
              </a:rPr>
              <a:t>a. Separate, high quality, residential accommodation;</a:t>
            </a:r>
            <a:endParaRPr lang="en-GB" sz="1700">
              <a:latin typeface="Times New Roman" pitchFamily="18"/>
            </a:endParaRPr>
          </a:p>
          <a:p>
            <a:pPr marL="114300" lvl="0" indent="0" algn="just">
              <a:lnSpc>
                <a:spcPct val="105000"/>
              </a:lnSpc>
              <a:spcBef>
                <a:spcPts val="1200"/>
              </a:spcBef>
              <a:buNone/>
            </a:pPr>
            <a:r>
              <a:rPr lang="en-GB" sz="1500">
                <a:latin typeface="Arial" pitchFamily="34"/>
              </a:rPr>
              <a:t>	b. A small component of specialist, small, retail outlets. This may include small crafts workshops 	selling their products on site, e.g. lace maker, silversmith etc;</a:t>
            </a:r>
            <a:endParaRPr lang="en-GB" sz="1700">
              <a:latin typeface="Times New Roman" pitchFamily="18"/>
            </a:endParaRPr>
          </a:p>
          <a:p>
            <a:pPr lvl="0" indent="0" algn="just">
              <a:lnSpc>
                <a:spcPct val="105000"/>
              </a:lnSpc>
              <a:spcBef>
                <a:spcPts val="1200"/>
              </a:spcBef>
              <a:buNone/>
            </a:pPr>
            <a:r>
              <a:rPr lang="en-GB" sz="1500">
                <a:latin typeface="Arial" pitchFamily="34"/>
              </a:rPr>
              <a:t>	c. Ancillary food and drink facilities (restaurant and cafeteria);</a:t>
            </a:r>
            <a:endParaRPr lang="en-GB" sz="1700">
              <a:latin typeface="Times New Roman" pitchFamily="18"/>
            </a:endParaRPr>
          </a:p>
          <a:p>
            <a:pPr marL="114300" lvl="0" indent="0" algn="just">
              <a:lnSpc>
                <a:spcPct val="105000"/>
              </a:lnSpc>
              <a:spcBef>
                <a:spcPts val="1200"/>
              </a:spcBef>
              <a:buNone/>
            </a:pPr>
            <a:r>
              <a:rPr lang="en-GB" sz="1500">
                <a:latin typeface="Arial" pitchFamily="34"/>
              </a:rPr>
              <a:t>	d. Meeting rooms/ multi-purpose halls as ancillary to the main use of a tourism development;</a:t>
            </a:r>
            <a:endParaRPr lang="en-GB" sz="1700">
              <a:latin typeface="Times New Roman" pitchFamily="18"/>
            </a:endParaRPr>
          </a:p>
          <a:p>
            <a:pPr lvl="0" indent="0" algn="just">
              <a:lnSpc>
                <a:spcPct val="105000"/>
              </a:lnSpc>
              <a:spcBef>
                <a:spcPts val="1200"/>
              </a:spcBef>
              <a:buNone/>
            </a:pPr>
            <a:r>
              <a:rPr lang="en-GB" sz="1500">
                <a:latin typeface="Arial" pitchFamily="34"/>
              </a:rPr>
              <a:t>	e. Facilities for sports, (including horse riding facilities), recreation and health;</a:t>
            </a:r>
            <a:endParaRPr lang="en-GB" sz="1700">
              <a:latin typeface="Times New Roman" pitchFamily="18"/>
            </a:endParaRPr>
          </a:p>
          <a:p>
            <a:pPr lvl="0" indent="0" algn="just">
              <a:lnSpc>
                <a:spcPct val="105000"/>
              </a:lnSpc>
              <a:spcBef>
                <a:spcPts val="1200"/>
              </a:spcBef>
              <a:buNone/>
            </a:pPr>
            <a:r>
              <a:rPr lang="en-GB" sz="1500">
                <a:latin typeface="Arial" pitchFamily="34"/>
              </a:rPr>
              <a:t>	f. Entertainment and cultural facilities</a:t>
            </a:r>
            <a:endParaRPr lang="en-GB" sz="1700">
              <a:latin typeface="Times New Roman" pitchFamily="18"/>
            </a:endParaRPr>
          </a:p>
          <a:p>
            <a:pPr marL="114300" lvl="0" indent="0" algn="just">
              <a:lnSpc>
                <a:spcPct val="105000"/>
              </a:lnSpc>
              <a:spcBef>
                <a:spcPts val="1200"/>
              </a:spcBef>
              <a:buNone/>
            </a:pPr>
            <a:r>
              <a:rPr lang="en-GB" sz="1500">
                <a:latin typeface="Arial" pitchFamily="34"/>
              </a:rPr>
              <a:t> </a:t>
            </a:r>
            <a:endParaRPr lang="en-GB" sz="1700">
              <a:latin typeface="Times New Roman" pitchFamily="18"/>
            </a:endParaRPr>
          </a:p>
          <a:p>
            <a:pPr marL="114300" lvl="0" indent="0" algn="just">
              <a:lnSpc>
                <a:spcPct val="105000"/>
              </a:lnSpc>
              <a:spcBef>
                <a:spcPts val="1200"/>
              </a:spcBef>
              <a:buNone/>
            </a:pPr>
            <a:r>
              <a:rPr lang="en-GB" sz="1500">
                <a:latin typeface="Arial" pitchFamily="34"/>
              </a:rPr>
              <a:t>provided that the above facilities are aimed primarily for the use of residents of the tourism development, do not include activities which are incompatible with the tourism accommodation aspect of the tourist complex, do not, on a frequent basis, attract large numbers of visitors from outside the complex and mitigation measures against any unacceptable noise disturbance to the surrounding community are integrated in the project. </a:t>
            </a:r>
            <a:endParaRPr lang="en-GB" sz="1700">
              <a:latin typeface="Times New Roman" pitchFamily="18"/>
            </a:endParaRPr>
          </a:p>
          <a:p>
            <a:pPr lvl="0">
              <a:lnSpc>
                <a:spcPct val="90000"/>
              </a:lnSpc>
            </a:pPr>
            <a:endParaRPr lang="en-GB"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7294-C7F9-471B-8634-84A05CD09CB3}"/>
              </a:ext>
            </a:extLst>
          </p:cNvPr>
          <p:cNvSpPr txBox="1">
            <a:spLocks noGrp="1"/>
          </p:cNvSpPr>
          <p:nvPr>
            <p:ph type="title"/>
          </p:nvPr>
        </p:nvSpPr>
        <p:spPr/>
        <p:txBody>
          <a:bodyPr/>
          <a:lstStyle/>
          <a:p>
            <a:pPr lvl="0"/>
            <a:r>
              <a:rPr lang="en-GB"/>
              <a:t>Revisions to the Development Brief - 5</a:t>
            </a:r>
          </a:p>
        </p:txBody>
      </p:sp>
      <p:sp>
        <p:nvSpPr>
          <p:cNvPr id="3" name="Content Placeholder 2">
            <a:extLst>
              <a:ext uri="{FF2B5EF4-FFF2-40B4-BE49-F238E27FC236}">
                <a16:creationId xmlns:a16="http://schemas.microsoft.com/office/drawing/2014/main" id="{A7097B67-4430-4BF5-92C7-CAEFAA43B3E3}"/>
              </a:ext>
            </a:extLst>
          </p:cNvPr>
          <p:cNvSpPr txBox="1">
            <a:spLocks noGrp="1"/>
          </p:cNvSpPr>
          <p:nvPr>
            <p:ph idx="1"/>
          </p:nvPr>
        </p:nvSpPr>
        <p:spPr>
          <a:xfrm>
            <a:off x="2589215" y="1409072"/>
            <a:ext cx="8915400" cy="5231565"/>
          </a:xfrm>
        </p:spPr>
        <p:txBody>
          <a:bodyPr/>
          <a:lstStyle/>
          <a:p>
            <a:pPr marL="457200" lvl="0" indent="-457200" algn="just">
              <a:lnSpc>
                <a:spcPct val="105000"/>
              </a:lnSpc>
              <a:spcBef>
                <a:spcPts val="1200"/>
              </a:spcBef>
            </a:pPr>
            <a:r>
              <a:rPr lang="en-GB" dirty="0">
                <a:latin typeface="Arial" pitchFamily="34"/>
              </a:rPr>
              <a:t>Under the heading “</a:t>
            </a:r>
            <a:r>
              <a:rPr lang="en-GB" i="1" dirty="0">
                <a:latin typeface="Arial" pitchFamily="34"/>
              </a:rPr>
              <a:t>Developable Footprint and Floor Areas</a:t>
            </a:r>
            <a:r>
              <a:rPr lang="en-GB" dirty="0">
                <a:latin typeface="Arial" pitchFamily="34"/>
              </a:rPr>
              <a:t>”, a new paragraph 5.14A shall be inserted after paragraph 5.14 and shall read as follows:</a:t>
            </a:r>
            <a:endParaRPr lang="en-GB" sz="2000" dirty="0">
              <a:latin typeface="Times New Roman" pitchFamily="18"/>
            </a:endParaRPr>
          </a:p>
          <a:p>
            <a:pPr marL="0" lvl="0" indent="0" algn="just">
              <a:lnSpc>
                <a:spcPct val="105000"/>
              </a:lnSpc>
              <a:spcBef>
                <a:spcPts val="1200"/>
              </a:spcBef>
              <a:buNone/>
            </a:pPr>
            <a:r>
              <a:rPr lang="en-GB" dirty="0">
                <a:latin typeface="Arial" pitchFamily="34"/>
              </a:rPr>
              <a:t>“</a:t>
            </a:r>
            <a:r>
              <a:rPr lang="en-GB" dirty="0">
                <a:solidFill>
                  <a:srgbClr val="FF0000"/>
                </a:solidFill>
                <a:latin typeface="Arial" pitchFamily="34"/>
              </a:rPr>
              <a:t>5.14A. The residential component of the comprehensive scheme shall consist of not more than 9,000sqm of gross developable floorspace (GDF) and shall occupy no more than 30,600sqm of land area which can be allocated in not more than 25 detached luxury dwelling units. These planning parameters have been introduced to establish a balanced allowance for residential use as directed by Government objectives. The layout, plot sizes and built site coverage, network of pedestrian walkways and vehicular access, and architectural design of the residential enclave shall be visually and functionally integrated with the other land uses and building typologies on the site to achieve a holistic masterplan. Gates, walls, fences and other barriers beyond what is minimally required for property delineation will be strongly discouraged by the Authority.”</a:t>
            </a:r>
            <a:endParaRPr lang="en-GB" sz="2000" dirty="0">
              <a:latin typeface="Times New Roman" pitchFamily="18"/>
            </a:endParaRPr>
          </a:p>
          <a:p>
            <a:pPr marL="0" lvl="0" indent="0">
              <a:lnSpc>
                <a:spcPct val="90000"/>
              </a:lnSpc>
              <a:buNone/>
            </a:pPr>
            <a:r>
              <a:rPr lang="en-GB" dirty="0"/>
              <a:t>Explanatory Note:</a:t>
            </a:r>
          </a:p>
          <a:p>
            <a:pPr marL="0" lvl="0" indent="0">
              <a:lnSpc>
                <a:spcPct val="90000"/>
              </a:lnSpc>
              <a:buNone/>
            </a:pPr>
            <a:r>
              <a:rPr lang="en-GB" dirty="0"/>
              <a:t>Allowable Residential GDF = 36% of 25,000sqm 			        9,000sqm</a:t>
            </a:r>
          </a:p>
          <a:p>
            <a:pPr marL="0" lvl="0" indent="0">
              <a:lnSpc>
                <a:spcPct val="90000"/>
              </a:lnSpc>
              <a:buNone/>
            </a:pPr>
            <a:r>
              <a:rPr lang="en-GB" dirty="0"/>
              <a:t>Allowable Residential Land Area = 36% of 84,900sqm 			30,564sqm</a:t>
            </a:r>
          </a:p>
          <a:p>
            <a:pPr marL="0" lvl="0" indent="0">
              <a:lnSpc>
                <a:spcPct val="90000"/>
              </a:lnSpc>
              <a:buNone/>
            </a:pPr>
            <a:endParaRPr lang="en-GB" dirty="0"/>
          </a:p>
        </p:txBody>
      </p:sp>
      <p:sp>
        <p:nvSpPr>
          <p:cNvPr id="4" name="Arrow: Right 3">
            <a:extLst>
              <a:ext uri="{FF2B5EF4-FFF2-40B4-BE49-F238E27FC236}">
                <a16:creationId xmlns:a16="http://schemas.microsoft.com/office/drawing/2014/main" id="{2ADCB464-52E1-4545-9C78-4380CA77447E}"/>
              </a:ext>
            </a:extLst>
          </p:cNvPr>
          <p:cNvSpPr/>
          <p:nvPr/>
        </p:nvSpPr>
        <p:spPr>
          <a:xfrm flipV="1">
            <a:off x="8810756" y="6233895"/>
            <a:ext cx="494672" cy="261792"/>
          </a:xfrm>
          <a:custGeom>
            <a:avLst>
              <a:gd name="f0" fmla="val 1588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Arrow: Right 4">
            <a:extLst>
              <a:ext uri="{FF2B5EF4-FFF2-40B4-BE49-F238E27FC236}">
                <a16:creationId xmlns:a16="http://schemas.microsoft.com/office/drawing/2014/main" id="{361C14D9-4A27-4035-918B-D7B642312026}"/>
              </a:ext>
            </a:extLst>
          </p:cNvPr>
          <p:cNvSpPr/>
          <p:nvPr/>
        </p:nvSpPr>
        <p:spPr>
          <a:xfrm flipV="1">
            <a:off x="8810756" y="5806503"/>
            <a:ext cx="494672" cy="261791"/>
          </a:xfrm>
          <a:custGeom>
            <a:avLst>
              <a:gd name="f0" fmla="val 1588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C000-9445-4CA6-A2BB-35EC95F3E3D8}"/>
              </a:ext>
            </a:extLst>
          </p:cNvPr>
          <p:cNvSpPr txBox="1">
            <a:spLocks noGrp="1"/>
          </p:cNvSpPr>
          <p:nvPr>
            <p:ph type="title"/>
          </p:nvPr>
        </p:nvSpPr>
        <p:spPr>
          <a:xfrm>
            <a:off x="2592927" y="624105"/>
            <a:ext cx="8911687" cy="754992"/>
          </a:xfrm>
        </p:spPr>
        <p:txBody>
          <a:bodyPr/>
          <a:lstStyle/>
          <a:p>
            <a:pPr lvl="0"/>
            <a:r>
              <a:rPr lang="en-GB"/>
              <a:t>Revisions to development Brief - 6</a:t>
            </a:r>
          </a:p>
        </p:txBody>
      </p:sp>
      <p:sp>
        <p:nvSpPr>
          <p:cNvPr id="3" name="Content Placeholder 2">
            <a:extLst>
              <a:ext uri="{FF2B5EF4-FFF2-40B4-BE49-F238E27FC236}">
                <a16:creationId xmlns:a16="http://schemas.microsoft.com/office/drawing/2014/main" id="{6A73AC26-0EF1-4CD1-B310-2C00387613A1}"/>
              </a:ext>
            </a:extLst>
          </p:cNvPr>
          <p:cNvSpPr txBox="1">
            <a:spLocks noGrp="1"/>
          </p:cNvSpPr>
          <p:nvPr>
            <p:ph idx="1"/>
          </p:nvPr>
        </p:nvSpPr>
        <p:spPr>
          <a:xfrm>
            <a:off x="2592927" y="1753846"/>
            <a:ext cx="8915400" cy="4704898"/>
          </a:xfrm>
        </p:spPr>
        <p:txBody>
          <a:bodyPr/>
          <a:lstStyle/>
          <a:p>
            <a:pPr lvl="0"/>
            <a:r>
              <a:rPr lang="en-GB"/>
              <a:t>It is envisaged that a full development permit for the whole site to amend the permission granted under PA4906/10 as renewed by PA3134/19, shall be issued. </a:t>
            </a:r>
          </a:p>
          <a:p>
            <a:pPr marL="0" lvl="0" indent="0">
              <a:buNone/>
            </a:pPr>
            <a:endParaRPr lang="en-GB"/>
          </a:p>
          <a:p>
            <a:pPr lvl="0"/>
            <a:r>
              <a:rPr lang="en-GB"/>
              <a:t>Submissions are to comply with the provisions of Schedule 1 and any other relevant provisions within the Development Planning (Procedure for Applications and their Determination) Regulations, 2016 - LN 162/16. </a:t>
            </a:r>
          </a:p>
          <a:p>
            <a:pPr marL="0" lvl="0" indent="0">
              <a:buNone/>
            </a:pPr>
            <a:endParaRPr lang="en-GB"/>
          </a:p>
          <a:p>
            <a:pPr lvl="0"/>
            <a:r>
              <a:rPr lang="en-GB"/>
              <a:t>Simplification of submission requirements</a:t>
            </a:r>
          </a:p>
          <a:p>
            <a:pPr lvl="0"/>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C276-AAA5-43B9-8BEA-07AE2403EF07}"/>
              </a:ext>
            </a:extLst>
          </p:cNvPr>
          <p:cNvSpPr txBox="1">
            <a:spLocks noGrp="1"/>
          </p:cNvSpPr>
          <p:nvPr>
            <p:ph type="title"/>
          </p:nvPr>
        </p:nvSpPr>
        <p:spPr/>
        <p:txBody>
          <a:bodyPr/>
          <a:lstStyle/>
          <a:p>
            <a:pPr lvl="0"/>
            <a:r>
              <a:rPr lang="en-GB"/>
              <a:t>Government Objectives</a:t>
            </a:r>
          </a:p>
        </p:txBody>
      </p:sp>
      <p:sp>
        <p:nvSpPr>
          <p:cNvPr id="3" name="Content Placeholder 2">
            <a:extLst>
              <a:ext uri="{FF2B5EF4-FFF2-40B4-BE49-F238E27FC236}">
                <a16:creationId xmlns:a16="http://schemas.microsoft.com/office/drawing/2014/main" id="{72E0E714-4E5A-47BD-861D-853DDBDE22BC}"/>
              </a:ext>
            </a:extLst>
          </p:cNvPr>
          <p:cNvSpPr txBox="1">
            <a:spLocks noGrp="1"/>
          </p:cNvSpPr>
          <p:nvPr>
            <p:ph idx="1"/>
          </p:nvPr>
        </p:nvSpPr>
        <p:spPr>
          <a:xfrm>
            <a:off x="2589215" y="1542199"/>
            <a:ext cx="8915400" cy="4926842"/>
          </a:xfrm>
        </p:spPr>
        <p:txBody>
          <a:bodyPr/>
          <a:lstStyle/>
          <a:p>
            <a:pPr lvl="0">
              <a:lnSpc>
                <a:spcPct val="80000"/>
              </a:lnSpc>
            </a:pPr>
            <a:r>
              <a:rPr lang="en-GB" sz="1700"/>
              <a:t>The objectives of the Review of the 2006 North West Local Plan policy NWGT 1 and of the December 2008 Hal Ferh Development Brief are:</a:t>
            </a:r>
          </a:p>
          <a:p>
            <a:pPr marL="0" lvl="0" indent="0">
              <a:lnSpc>
                <a:spcPct val="80000"/>
              </a:lnSpc>
              <a:buNone/>
            </a:pPr>
            <a:endParaRPr lang="en-GB" sz="1700"/>
          </a:p>
          <a:p>
            <a:pPr lvl="0">
              <a:lnSpc>
                <a:spcPct val="80000"/>
              </a:lnSpc>
            </a:pPr>
            <a:r>
              <a:rPr lang="en-GB" sz="1700"/>
              <a:t>To include Class 1 (Use Classes Order, 2014) permanent residential development in the list of acceptable land-uses on the site provided that:</a:t>
            </a:r>
          </a:p>
          <a:p>
            <a:pPr lvl="0">
              <a:lnSpc>
                <a:spcPct val="80000"/>
              </a:lnSpc>
            </a:pPr>
            <a:endParaRPr lang="en-GB" sz="1700"/>
          </a:p>
          <a:p>
            <a:pPr marL="630241" lvl="0" indent="0">
              <a:lnSpc>
                <a:spcPct val="80000"/>
              </a:lnSpc>
              <a:buNone/>
            </a:pPr>
            <a:r>
              <a:rPr lang="en-GB" sz="1700"/>
              <a:t>(a)	the primary land-use in terms of gross developable floorspace (GDF) remains tourism accommodation but the brief shall also establish a balanced allowance for residential use;</a:t>
            </a:r>
          </a:p>
          <a:p>
            <a:pPr marL="630241" lvl="0" indent="0">
              <a:lnSpc>
                <a:spcPct val="80000"/>
              </a:lnSpc>
              <a:buNone/>
            </a:pPr>
            <a:r>
              <a:rPr lang="en-GB" sz="1700"/>
              <a:t>(b)	no increase in the total GDF shall be allowed; </a:t>
            </a:r>
          </a:p>
          <a:p>
            <a:pPr marL="630241" lvl="0" indent="0">
              <a:lnSpc>
                <a:spcPct val="80000"/>
              </a:lnSpc>
              <a:buNone/>
            </a:pPr>
            <a:r>
              <a:rPr lang="en-GB" sz="1700"/>
              <a:t>(c)	the development brief shall include planning parameters for residential use, to be developed in a comprehensive manner as part of the tourist complex;</a:t>
            </a:r>
          </a:p>
          <a:p>
            <a:pPr marL="630241" lvl="0" indent="0">
              <a:lnSpc>
                <a:spcPct val="80000"/>
              </a:lnSpc>
              <a:buNone/>
            </a:pPr>
            <a:r>
              <a:rPr lang="en-GB" sz="1700"/>
              <a:t>(d)	all other provisions of policy NWGT 1 and the development brief shall remain unchanged without prejudice to the development already permitted in development permissions issued prior to the coming into force of the revised policy provisions. </a:t>
            </a:r>
          </a:p>
          <a:p>
            <a:pPr lvl="0">
              <a:lnSpc>
                <a:spcPct val="80000"/>
              </a:lnSpc>
            </a:pPr>
            <a:endParaRPr lang="en-GB"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31FC-CFD1-41CE-8EB4-329E1E29FC8A}"/>
              </a:ext>
            </a:extLst>
          </p:cNvPr>
          <p:cNvSpPr txBox="1">
            <a:spLocks noGrp="1"/>
          </p:cNvSpPr>
          <p:nvPr>
            <p:ph type="title"/>
          </p:nvPr>
        </p:nvSpPr>
        <p:spPr/>
        <p:txBody>
          <a:bodyPr/>
          <a:lstStyle/>
          <a:p>
            <a:pPr lvl="0"/>
            <a:r>
              <a:rPr lang="en-GB"/>
              <a:t>Way Forward</a:t>
            </a:r>
          </a:p>
        </p:txBody>
      </p:sp>
      <p:sp>
        <p:nvSpPr>
          <p:cNvPr id="3" name="Content Placeholder 2">
            <a:extLst>
              <a:ext uri="{FF2B5EF4-FFF2-40B4-BE49-F238E27FC236}">
                <a16:creationId xmlns:a16="http://schemas.microsoft.com/office/drawing/2014/main" id="{136B4AE5-EEDA-436D-8D60-7B60133B74A8}"/>
              </a:ext>
            </a:extLst>
          </p:cNvPr>
          <p:cNvSpPr txBox="1">
            <a:spLocks noGrp="1"/>
          </p:cNvSpPr>
          <p:nvPr>
            <p:ph idx="1"/>
          </p:nvPr>
        </p:nvSpPr>
        <p:spPr/>
        <p:txBody>
          <a:bodyPr/>
          <a:lstStyle/>
          <a:p>
            <a:pPr lvl="0"/>
            <a:r>
              <a:rPr lang="en-GB" dirty="0"/>
              <a:t>Partial Review of NWLP and the Hal </a:t>
            </a:r>
            <a:r>
              <a:rPr lang="en-GB" dirty="0" err="1"/>
              <a:t>Ferh</a:t>
            </a:r>
            <a:r>
              <a:rPr lang="en-GB" dirty="0"/>
              <a:t> Development Brief published for public consultation on the 4/11/2020 and closes on the 15/12/2020</a:t>
            </a:r>
          </a:p>
          <a:p>
            <a:pPr lvl="0"/>
            <a:endParaRPr lang="en-GB" dirty="0"/>
          </a:p>
          <a:p>
            <a:pPr lvl="0"/>
            <a:r>
              <a:rPr lang="en-GB" dirty="0"/>
              <a:t>Submissions can be made on: nwlp.halferh@pa.org.mt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7C05-C417-482C-9E95-35471E5607A3}"/>
              </a:ext>
            </a:extLst>
          </p:cNvPr>
          <p:cNvSpPr txBox="1">
            <a:spLocks noGrp="1"/>
          </p:cNvSpPr>
          <p:nvPr>
            <p:ph type="title"/>
          </p:nvPr>
        </p:nvSpPr>
        <p:spPr>
          <a:xfrm>
            <a:off x="2592927" y="624105"/>
            <a:ext cx="8911687" cy="727021"/>
          </a:xfrm>
        </p:spPr>
        <p:txBody>
          <a:bodyPr/>
          <a:lstStyle/>
          <a:p>
            <a:pPr lvl="0"/>
            <a:r>
              <a:rPr lang="en-GB"/>
              <a:t>Public Consultation </a:t>
            </a:r>
          </a:p>
        </p:txBody>
      </p:sp>
      <p:sp>
        <p:nvSpPr>
          <p:cNvPr id="3" name="Content Placeholder 2">
            <a:extLst>
              <a:ext uri="{FF2B5EF4-FFF2-40B4-BE49-F238E27FC236}">
                <a16:creationId xmlns:a16="http://schemas.microsoft.com/office/drawing/2014/main" id="{8F00D8BC-A590-468B-9DD3-70D211DDAC4E}"/>
              </a:ext>
            </a:extLst>
          </p:cNvPr>
          <p:cNvSpPr txBox="1">
            <a:spLocks noGrp="1"/>
          </p:cNvSpPr>
          <p:nvPr>
            <p:ph idx="1"/>
          </p:nvPr>
        </p:nvSpPr>
        <p:spPr>
          <a:xfrm>
            <a:off x="2527273" y="1604342"/>
            <a:ext cx="8915400" cy="5148145"/>
          </a:xfrm>
        </p:spPr>
        <p:txBody>
          <a:bodyPr/>
          <a:lstStyle/>
          <a:p>
            <a:pPr lvl="0">
              <a:lnSpc>
                <a:spcPct val="90000"/>
              </a:lnSpc>
            </a:pPr>
            <a:r>
              <a:rPr lang="en-GB"/>
              <a:t>The Objectives were published on the 8th May 2020 and representations from the public were invited until the 1st June 2020. </a:t>
            </a:r>
          </a:p>
          <a:p>
            <a:pPr marL="0" lvl="0" indent="0">
              <a:lnSpc>
                <a:spcPct val="90000"/>
              </a:lnSpc>
              <a:buNone/>
            </a:pPr>
            <a:endParaRPr lang="en-GB"/>
          </a:p>
          <a:p>
            <a:pPr lvl="0">
              <a:lnSpc>
                <a:spcPct val="90000"/>
              </a:lnSpc>
            </a:pPr>
            <a:r>
              <a:rPr lang="en-GB"/>
              <a:t>The first stage consultation generated a total of 16 submissions</a:t>
            </a:r>
          </a:p>
          <a:p>
            <a:pPr marL="0" lvl="0" indent="0">
              <a:lnSpc>
                <a:spcPct val="90000"/>
              </a:lnSpc>
              <a:buNone/>
            </a:pPr>
            <a:endParaRPr lang="en-GB"/>
          </a:p>
          <a:p>
            <a:pPr lvl="0">
              <a:lnSpc>
                <a:spcPct val="90000"/>
              </a:lnSpc>
            </a:pPr>
            <a:r>
              <a:rPr lang="en-GB"/>
              <a:t>Submissions from 8 private individuals and from the following entities: </a:t>
            </a:r>
          </a:p>
          <a:p>
            <a:pPr marL="900117" lvl="0" indent="-360365">
              <a:lnSpc>
                <a:spcPct val="90000"/>
              </a:lnSpc>
              <a:buFont typeface="Wingdings" pitchFamily="2"/>
              <a:buChar char="Ø"/>
            </a:pPr>
            <a:r>
              <a:rPr lang="en-GB"/>
              <a:t>Malta Streets Sports Association, </a:t>
            </a:r>
          </a:p>
          <a:p>
            <a:pPr marL="900117" lvl="0" indent="-360365">
              <a:lnSpc>
                <a:spcPct val="90000"/>
              </a:lnSpc>
              <a:buFont typeface="Wingdings" pitchFamily="2"/>
              <a:buChar char="Ø"/>
            </a:pPr>
            <a:r>
              <a:rPr lang="en-GB"/>
              <a:t>Din l-Art Helwa, </a:t>
            </a:r>
          </a:p>
          <a:p>
            <a:pPr marL="900117" lvl="0" indent="-360365">
              <a:lnSpc>
                <a:spcPct val="90000"/>
              </a:lnSpc>
              <a:buFont typeface="Wingdings" pitchFamily="2"/>
              <a:buChar char="Ø"/>
            </a:pPr>
            <a:r>
              <a:rPr lang="en-GB"/>
              <a:t>Corinthia Group, </a:t>
            </a:r>
          </a:p>
          <a:p>
            <a:pPr marL="900117" lvl="0" indent="-360365">
              <a:lnSpc>
                <a:spcPct val="90000"/>
              </a:lnSpc>
              <a:buFont typeface="Wingdings" pitchFamily="2"/>
              <a:buChar char="Ø"/>
            </a:pPr>
            <a:r>
              <a:rPr lang="en-GB"/>
              <a:t>The Energy and Water Agency, </a:t>
            </a:r>
          </a:p>
          <a:p>
            <a:pPr marL="900117" lvl="0" indent="-360365">
              <a:lnSpc>
                <a:spcPct val="90000"/>
              </a:lnSpc>
              <a:buFont typeface="Wingdings" pitchFamily="2"/>
              <a:buChar char="Ø"/>
            </a:pPr>
            <a:r>
              <a:rPr lang="en-GB"/>
              <a:t>Mellieha Local Council, </a:t>
            </a:r>
          </a:p>
          <a:p>
            <a:pPr marL="900117" lvl="0" indent="-360365">
              <a:lnSpc>
                <a:spcPct val="90000"/>
              </a:lnSpc>
              <a:buFont typeface="Wingdings" pitchFamily="2"/>
              <a:buChar char="Ø"/>
            </a:pPr>
            <a:r>
              <a:rPr lang="en-GB"/>
              <a:t>Malta Chamber of Planners, </a:t>
            </a:r>
          </a:p>
          <a:p>
            <a:pPr marL="900117" lvl="0" indent="-360365">
              <a:lnSpc>
                <a:spcPct val="90000"/>
              </a:lnSpc>
              <a:buFont typeface="Wingdings" pitchFamily="2"/>
              <a:buChar char="Ø"/>
            </a:pPr>
            <a:r>
              <a:rPr lang="en-GB"/>
              <a:t>Environment and Resources Authority (ERA), </a:t>
            </a:r>
          </a:p>
          <a:p>
            <a:pPr marL="900117" lvl="0" indent="-360365">
              <a:lnSpc>
                <a:spcPct val="90000"/>
              </a:lnSpc>
              <a:buFont typeface="Wingdings" pitchFamily="2"/>
              <a:buChar char="Ø"/>
            </a:pPr>
            <a:r>
              <a:rPr lang="en-GB"/>
              <a:t>Kummissjoni Interdjocesana Ambjent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8213-184B-41ED-996B-85490566DCB4}"/>
              </a:ext>
            </a:extLst>
          </p:cNvPr>
          <p:cNvSpPr txBox="1">
            <a:spLocks noGrp="1"/>
          </p:cNvSpPr>
          <p:nvPr>
            <p:ph type="title"/>
          </p:nvPr>
        </p:nvSpPr>
        <p:spPr/>
        <p:txBody>
          <a:bodyPr/>
          <a:lstStyle/>
          <a:p>
            <a:pPr lvl="0"/>
            <a:r>
              <a:rPr lang="en-GB"/>
              <a:t>Issues of public concern</a:t>
            </a:r>
          </a:p>
        </p:txBody>
      </p:sp>
      <p:sp>
        <p:nvSpPr>
          <p:cNvPr id="3" name="Content Placeholder 2">
            <a:extLst>
              <a:ext uri="{FF2B5EF4-FFF2-40B4-BE49-F238E27FC236}">
                <a16:creationId xmlns:a16="http://schemas.microsoft.com/office/drawing/2014/main" id="{FE6AE87F-614B-4E4B-BA65-58CDF455DDE1}"/>
              </a:ext>
            </a:extLst>
          </p:cNvPr>
          <p:cNvSpPr txBox="1">
            <a:spLocks noGrp="1"/>
          </p:cNvSpPr>
          <p:nvPr>
            <p:ph idx="1"/>
          </p:nvPr>
        </p:nvSpPr>
        <p:spPr/>
        <p:txBody>
          <a:bodyPr/>
          <a:lstStyle/>
          <a:p>
            <a:pPr lvl="0"/>
            <a:r>
              <a:rPr lang="en-GB" sz="2400"/>
              <a:t>Objections to the Principle of residential use of the site</a:t>
            </a:r>
          </a:p>
          <a:p>
            <a:pPr lvl="0"/>
            <a:r>
              <a:rPr lang="en-GB" sz="2400"/>
              <a:t>Proposal runs counter to SPED </a:t>
            </a:r>
          </a:p>
          <a:p>
            <a:pPr lvl="0"/>
            <a:r>
              <a:rPr lang="en-GB" sz="2400"/>
              <a:t>Submission by Corinthia Group</a:t>
            </a:r>
          </a:p>
          <a:p>
            <a:pPr lvl="0"/>
            <a:r>
              <a:rPr lang="en-GB" sz="2400"/>
              <a:t>Roads, parking and infrastructure</a:t>
            </a:r>
          </a:p>
          <a:p>
            <a:pPr lvl="0"/>
            <a:r>
              <a:rPr lang="en-GB" sz="2400"/>
              <a:t>Conservation and Sustainability</a:t>
            </a:r>
          </a:p>
          <a:p>
            <a:pPr lvl="0"/>
            <a:r>
              <a:rPr lang="en-GB" sz="2400"/>
              <a:t>Submission Requirements</a:t>
            </a:r>
          </a:p>
          <a:p>
            <a:pPr lvl="0"/>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0516-FF9B-4549-B1CE-7EFE39913269}"/>
              </a:ext>
            </a:extLst>
          </p:cNvPr>
          <p:cNvSpPr txBox="1">
            <a:spLocks noGrp="1"/>
          </p:cNvSpPr>
          <p:nvPr>
            <p:ph type="title"/>
          </p:nvPr>
        </p:nvSpPr>
        <p:spPr>
          <a:xfrm>
            <a:off x="2592927" y="624105"/>
            <a:ext cx="8911687" cy="754526"/>
          </a:xfrm>
        </p:spPr>
        <p:txBody>
          <a:bodyPr/>
          <a:lstStyle/>
          <a:p>
            <a:pPr lvl="0"/>
            <a:r>
              <a:rPr lang="en-GB"/>
              <a:t>Current Policies - SPED</a:t>
            </a:r>
          </a:p>
        </p:txBody>
      </p:sp>
      <p:sp>
        <p:nvSpPr>
          <p:cNvPr id="3" name="Content Placeholder 2">
            <a:extLst>
              <a:ext uri="{FF2B5EF4-FFF2-40B4-BE49-F238E27FC236}">
                <a16:creationId xmlns:a16="http://schemas.microsoft.com/office/drawing/2014/main" id="{1BD98838-D2F5-40D8-BF78-0A9A3D0D8145}"/>
              </a:ext>
            </a:extLst>
          </p:cNvPr>
          <p:cNvSpPr txBox="1">
            <a:spLocks noGrp="1"/>
          </p:cNvSpPr>
          <p:nvPr>
            <p:ph idx="1"/>
          </p:nvPr>
        </p:nvSpPr>
        <p:spPr>
          <a:xfrm>
            <a:off x="2589215" y="1575584"/>
            <a:ext cx="8915400" cy="4979959"/>
          </a:xfrm>
        </p:spPr>
        <p:txBody>
          <a:bodyPr/>
          <a:lstStyle/>
          <a:p>
            <a:pPr lvl="0"/>
            <a:r>
              <a:rPr lang="en-GB"/>
              <a:t>Tourism as a core development sector with potential for economic growth</a:t>
            </a:r>
          </a:p>
          <a:p>
            <a:pPr lvl="0"/>
            <a:endParaRPr lang="en-GB"/>
          </a:p>
          <a:p>
            <a:pPr lvl="0"/>
            <a:r>
              <a:rPr lang="en-GB"/>
              <a:t>Thematic Objective 1 seeks the management of land resources sustainably to ensure that socio-economic development needs are met and policies TO1.2 - safeguarding prime tourism sites, TO1.5 – achieving a wider mix of compatible uses, and TO1.10 – ensuring that Rural Areas are not exploited by uses which are not legitimate or necessary, are policy tools to achieve this objective. </a:t>
            </a:r>
          </a:p>
          <a:p>
            <a:pPr lvl="0"/>
            <a:endParaRPr lang="en-GB"/>
          </a:p>
          <a:p>
            <a:pPr lvl="0"/>
            <a:r>
              <a:rPr lang="en-GB"/>
              <a:t>Rural Objective 3 states that development in the Rural Area which is justified to be located in the Rural Area in approved Government policies, plans or programmes, should be located away from protected areas and areas of high landscape sensitivity, preferably on previously developed land or existing buildings while ensuring the improvement of the quality of the rural environment.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2DDC-74BE-4428-A9E3-C281B9D28E4F}"/>
              </a:ext>
            </a:extLst>
          </p:cNvPr>
          <p:cNvSpPr txBox="1">
            <a:spLocks noGrp="1"/>
          </p:cNvSpPr>
          <p:nvPr>
            <p:ph type="title"/>
          </p:nvPr>
        </p:nvSpPr>
        <p:spPr/>
        <p:txBody>
          <a:bodyPr/>
          <a:lstStyle/>
          <a:p>
            <a:pPr lvl="0"/>
            <a:r>
              <a:rPr lang="en-GB" sz="2800"/>
              <a:t>Current Policies – North West Local Plan 2006</a:t>
            </a:r>
          </a:p>
        </p:txBody>
      </p:sp>
      <p:sp>
        <p:nvSpPr>
          <p:cNvPr id="3" name="Content Placeholder 2">
            <a:extLst>
              <a:ext uri="{FF2B5EF4-FFF2-40B4-BE49-F238E27FC236}">
                <a16:creationId xmlns:a16="http://schemas.microsoft.com/office/drawing/2014/main" id="{70D99F06-8AE3-4715-B4B5-B62F488F8A48}"/>
              </a:ext>
            </a:extLst>
          </p:cNvPr>
          <p:cNvSpPr txBox="1">
            <a:spLocks noGrp="1"/>
          </p:cNvSpPr>
          <p:nvPr>
            <p:ph idx="1"/>
          </p:nvPr>
        </p:nvSpPr>
        <p:spPr>
          <a:xfrm>
            <a:off x="2592927" y="1540187"/>
            <a:ext cx="8915400" cy="3777624"/>
          </a:xfrm>
        </p:spPr>
        <p:txBody>
          <a:bodyPr/>
          <a:lstStyle/>
          <a:p>
            <a:pPr lvl="0"/>
            <a:r>
              <a:rPr lang="en-GB" sz="2400"/>
              <a:t>Policy NWGT 1 sets out broad guidelines on land use, building conservation and design, site layout, access and landscaping. The land uses were limited to:</a:t>
            </a:r>
          </a:p>
          <a:p>
            <a:pPr marL="719139" lvl="0" indent="-358773">
              <a:buFont typeface="Wingdings" pitchFamily="2"/>
              <a:buChar char="§"/>
            </a:pPr>
            <a:r>
              <a:rPr lang="en-GB" sz="2400"/>
              <a:t>the primary land uses which fall within tourism accommodation, camping and horse-riding facilities and </a:t>
            </a:r>
          </a:p>
          <a:p>
            <a:pPr marL="719139" lvl="0" indent="-358773">
              <a:buFont typeface="Wingdings" pitchFamily="2"/>
              <a:buChar char="§"/>
            </a:pPr>
            <a:r>
              <a:rPr lang="en-GB" sz="2400"/>
              <a:t>to supporting amenities to the main use such as retail, catering, storage, administration etc.</a:t>
            </a:r>
          </a:p>
          <a:p>
            <a:pPr marL="630241" lvl="0" indent="-269876"/>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0200-6628-4A00-909E-3BC0571319C0}"/>
              </a:ext>
            </a:extLst>
          </p:cNvPr>
          <p:cNvSpPr txBox="1">
            <a:spLocks noGrp="1"/>
          </p:cNvSpPr>
          <p:nvPr>
            <p:ph type="title"/>
          </p:nvPr>
        </p:nvSpPr>
        <p:spPr>
          <a:xfrm>
            <a:off x="2592927" y="624105"/>
            <a:ext cx="8911687" cy="605085"/>
          </a:xfrm>
        </p:spPr>
        <p:txBody>
          <a:bodyPr/>
          <a:lstStyle/>
          <a:p>
            <a:pPr lvl="0"/>
            <a:r>
              <a:rPr lang="en-GB" sz="3200"/>
              <a:t>NWLP Policy Map 57</a:t>
            </a:r>
          </a:p>
        </p:txBody>
      </p:sp>
      <p:pic>
        <p:nvPicPr>
          <p:cNvPr id="3" name="Content Placeholder 3">
            <a:extLst>
              <a:ext uri="{FF2B5EF4-FFF2-40B4-BE49-F238E27FC236}">
                <a16:creationId xmlns:a16="http://schemas.microsoft.com/office/drawing/2014/main" id="{1945C772-B1FA-4570-A684-D6A338DDC495}"/>
              </a:ext>
            </a:extLst>
          </p:cNvPr>
          <p:cNvPicPr>
            <a:picLocks noGrp="1" noChangeAspect="1"/>
          </p:cNvPicPr>
          <p:nvPr>
            <p:ph idx="1"/>
          </p:nvPr>
        </p:nvPicPr>
        <p:blipFill>
          <a:blip r:embed="rId2"/>
          <a:stretch>
            <a:fillRect/>
          </a:stretch>
        </p:blipFill>
        <p:spPr>
          <a:xfrm>
            <a:off x="2733809" y="1229191"/>
            <a:ext cx="7759305" cy="540334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4546-4EF6-43BC-8E51-4E7A10A4493A}"/>
              </a:ext>
            </a:extLst>
          </p:cNvPr>
          <p:cNvSpPr txBox="1">
            <a:spLocks noGrp="1"/>
          </p:cNvSpPr>
          <p:nvPr>
            <p:ph type="title"/>
          </p:nvPr>
        </p:nvSpPr>
        <p:spPr>
          <a:xfrm>
            <a:off x="2592927" y="624105"/>
            <a:ext cx="8911687" cy="650056"/>
          </a:xfrm>
        </p:spPr>
        <p:txBody>
          <a:bodyPr/>
          <a:lstStyle/>
          <a:p>
            <a:pPr lvl="0"/>
            <a:r>
              <a:rPr lang="en-GB" sz="2800"/>
              <a:t>Current Policies – Development Brief 2008</a:t>
            </a:r>
          </a:p>
        </p:txBody>
      </p:sp>
      <p:sp>
        <p:nvSpPr>
          <p:cNvPr id="3" name="Content Placeholder 2">
            <a:extLst>
              <a:ext uri="{FF2B5EF4-FFF2-40B4-BE49-F238E27FC236}">
                <a16:creationId xmlns:a16="http://schemas.microsoft.com/office/drawing/2014/main" id="{B5C574C5-2013-4228-85B9-F925516168AE}"/>
              </a:ext>
            </a:extLst>
          </p:cNvPr>
          <p:cNvSpPr txBox="1">
            <a:spLocks noGrp="1"/>
          </p:cNvSpPr>
          <p:nvPr>
            <p:ph idx="1"/>
          </p:nvPr>
        </p:nvSpPr>
        <p:spPr>
          <a:xfrm>
            <a:off x="2592927" y="1540187"/>
            <a:ext cx="8915400" cy="4800654"/>
          </a:xfrm>
        </p:spPr>
        <p:txBody>
          <a:bodyPr/>
          <a:lstStyle/>
          <a:p>
            <a:pPr lvl="0">
              <a:lnSpc>
                <a:spcPct val="90000"/>
              </a:lnSpc>
            </a:pPr>
            <a:r>
              <a:rPr lang="en-GB"/>
              <a:t>The Development Brief covered an area of 8.5ha which included the redundant Hal-Ferh tourist complex and its immediate surrounding areas in Ghajn Tuffieha</a:t>
            </a:r>
          </a:p>
          <a:p>
            <a:pPr marL="0" lvl="0" indent="0">
              <a:lnSpc>
                <a:spcPct val="90000"/>
              </a:lnSpc>
              <a:buNone/>
            </a:pPr>
            <a:endParaRPr lang="en-GB"/>
          </a:p>
          <a:p>
            <a:pPr lvl="0">
              <a:lnSpc>
                <a:spcPct val="90000"/>
              </a:lnSpc>
            </a:pPr>
            <a:r>
              <a:rPr lang="en-GB"/>
              <a:t>Limited the land uses to quality tourism and recreation uses with preference to a high quality, family-oriented tourism development which includes accommodation and supporting facilities. </a:t>
            </a:r>
          </a:p>
          <a:p>
            <a:pPr marL="0" lvl="0" indent="0">
              <a:lnSpc>
                <a:spcPct val="90000"/>
              </a:lnSpc>
              <a:buNone/>
            </a:pPr>
            <a:endParaRPr lang="en-GB"/>
          </a:p>
          <a:p>
            <a:pPr lvl="0">
              <a:lnSpc>
                <a:spcPct val="90000"/>
              </a:lnSpc>
            </a:pPr>
            <a:r>
              <a:rPr lang="en-GB"/>
              <a:t>The Brief also encouraged the retention and rehabilitation of the former military buildings, organised the site into four zones and allocated a public carpark on zone 4. </a:t>
            </a:r>
          </a:p>
          <a:p>
            <a:pPr marL="0" lvl="0" indent="0">
              <a:lnSpc>
                <a:spcPct val="90000"/>
              </a:lnSpc>
              <a:buNone/>
            </a:pPr>
            <a:endParaRPr lang="en-GB"/>
          </a:p>
          <a:p>
            <a:pPr lvl="0">
              <a:lnSpc>
                <a:spcPct val="90000"/>
              </a:lnSpc>
            </a:pPr>
            <a:r>
              <a:rPr lang="en-GB"/>
              <a:t>Capping on the area covered by buildings to 16,700sqm, a total gross floorspace of 25,000sqm and a maximum building height for new buildings of either 1 floor (4.75m) or 2 floors (8.5m).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5200-529E-4387-917B-A8BE5118800F}"/>
              </a:ext>
            </a:extLst>
          </p:cNvPr>
          <p:cNvSpPr txBox="1">
            <a:spLocks noGrp="1"/>
          </p:cNvSpPr>
          <p:nvPr>
            <p:ph type="title"/>
          </p:nvPr>
        </p:nvSpPr>
        <p:spPr>
          <a:xfrm>
            <a:off x="2592927" y="624105"/>
            <a:ext cx="8911687" cy="650056"/>
          </a:xfrm>
        </p:spPr>
        <p:txBody>
          <a:bodyPr/>
          <a:lstStyle/>
          <a:p>
            <a:pPr lvl="0"/>
            <a:r>
              <a:rPr lang="en-GB"/>
              <a:t>Policy Map in Development Brief</a:t>
            </a:r>
          </a:p>
        </p:txBody>
      </p:sp>
      <p:pic>
        <p:nvPicPr>
          <p:cNvPr id="3" name="Content Placeholder 3">
            <a:extLst>
              <a:ext uri="{FF2B5EF4-FFF2-40B4-BE49-F238E27FC236}">
                <a16:creationId xmlns:a16="http://schemas.microsoft.com/office/drawing/2014/main" id="{33222B49-DC1F-4861-953C-177553906D7C}"/>
              </a:ext>
            </a:extLst>
          </p:cNvPr>
          <p:cNvPicPr>
            <a:picLocks noGrp="1" noChangeAspect="1"/>
          </p:cNvPicPr>
          <p:nvPr>
            <p:ph idx="1"/>
          </p:nvPr>
        </p:nvPicPr>
        <p:blipFill>
          <a:blip r:embed="rId2"/>
          <a:stretch>
            <a:fillRect/>
          </a:stretch>
        </p:blipFill>
        <p:spPr>
          <a:xfrm>
            <a:off x="2592927" y="1274161"/>
            <a:ext cx="7375532" cy="5181484"/>
          </a:xfrm>
        </p:spPr>
      </p:pic>
    </p:spTree>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143</TotalTime>
  <Words>1533</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Times New Roman</vt:lpstr>
      <vt:lpstr>Wingdings</vt:lpstr>
      <vt:lpstr>Wingdings 3</vt:lpstr>
      <vt:lpstr>Wisp</vt:lpstr>
      <vt:lpstr>Partial Review  of the  Local Plan and Development Brief  for Hal Ferh  Presentation to the Parliamentary Standing Committee on the Environment and Development Planning  23rd November 2020</vt:lpstr>
      <vt:lpstr>Government Objectives</vt:lpstr>
      <vt:lpstr>Public Consultation </vt:lpstr>
      <vt:lpstr>Issues of public concern</vt:lpstr>
      <vt:lpstr>Current Policies - SPED</vt:lpstr>
      <vt:lpstr>Current Policies – North West Local Plan 2006</vt:lpstr>
      <vt:lpstr>NWLP Policy Map 57</vt:lpstr>
      <vt:lpstr>Current Policies – Development Brief 2008</vt:lpstr>
      <vt:lpstr>Policy Map in Development Brief</vt:lpstr>
      <vt:lpstr>Current Permissions – PA4906/10, PA3134/19</vt:lpstr>
      <vt:lpstr>Approved Master Plan</vt:lpstr>
      <vt:lpstr>Revised NWLP Policy NWGT 1</vt:lpstr>
      <vt:lpstr>Revised NWLP Policy NWGT 1</vt:lpstr>
      <vt:lpstr>Revisions to the Development Brief - 1</vt:lpstr>
      <vt:lpstr>Revisions to the Development Brief - 2</vt:lpstr>
      <vt:lpstr>Revisions to the Development Brief - 3</vt:lpstr>
      <vt:lpstr>Revisions to the Development Brief - 4</vt:lpstr>
      <vt:lpstr>Revisions to the Development Brief - 5</vt:lpstr>
      <vt:lpstr>Revisions to development Brief - 6</vt:lpstr>
      <vt:lpstr>Way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Partial Review  of the  Local Plan and Development Brief  for Hal Ferh</dc:title>
  <dc:creator>Joseph Scalpello</dc:creator>
  <cp:lastModifiedBy>Joseph Scalpello</cp:lastModifiedBy>
  <cp:revision>11</cp:revision>
  <dcterms:created xsi:type="dcterms:W3CDTF">2020-10-21T14:33:18Z</dcterms:created>
  <dcterms:modified xsi:type="dcterms:W3CDTF">2020-11-18T10:55:54Z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72ceff-a758-4d25-ba30-ca9d5cdfb284_Enabled">
    <vt:lpwstr>true</vt:lpwstr>
  </property>
  <property fmtid="{D5CDD505-2E9C-101B-9397-08002B2CF9AE}" pid="3" name="MSIP_Label_3e72ceff-a758-4d25-ba30-ca9d5cdfb284_SetDate">
    <vt:lpwstr>2020-11-18T10:48:48Z</vt:lpwstr>
  </property>
  <property fmtid="{D5CDD505-2E9C-101B-9397-08002B2CF9AE}" pid="4" name="MSIP_Label_3e72ceff-a758-4d25-ba30-ca9d5cdfb284_Method">
    <vt:lpwstr>Privileged</vt:lpwstr>
  </property>
  <property fmtid="{D5CDD505-2E9C-101B-9397-08002B2CF9AE}" pid="5" name="MSIP_Label_3e72ceff-a758-4d25-ba30-ca9d5cdfb284_Name">
    <vt:lpwstr>Public</vt:lpwstr>
  </property>
  <property fmtid="{D5CDD505-2E9C-101B-9397-08002B2CF9AE}" pid="6" name="MSIP_Label_3e72ceff-a758-4d25-ba30-ca9d5cdfb284_SiteId">
    <vt:lpwstr>89f0a3f0-9e13-4282-b13a-d2316aab8e93</vt:lpwstr>
  </property>
  <property fmtid="{D5CDD505-2E9C-101B-9397-08002B2CF9AE}" pid="7" name="MSIP_Label_3e72ceff-a758-4d25-ba30-ca9d5cdfb284_ActionId">
    <vt:lpwstr>aea69233-6e4b-4044-9249-c707c58c3319</vt:lpwstr>
  </property>
  <property fmtid="{D5CDD505-2E9C-101B-9397-08002B2CF9AE}" pid="8" name="MSIP_Label_3e72ceff-a758-4d25-ba30-ca9d5cdfb284_ContentBits">
    <vt:lpwstr>0</vt:lpwstr>
  </property>
</Properties>
</file>