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81" r:id="rId4"/>
    <p:sldId id="284" r:id="rId5"/>
    <p:sldId id="285" r:id="rId6"/>
    <p:sldId id="286" r:id="rId7"/>
    <p:sldId id="287" r:id="rId8"/>
    <p:sldId id="288" r:id="rId9"/>
    <p:sldId id="289" r:id="rId10"/>
    <p:sldId id="282" r:id="rId11"/>
    <p:sldId id="258" r:id="rId12"/>
    <p:sldId id="259" r:id="rId13"/>
    <p:sldId id="267" r:id="rId14"/>
    <p:sldId id="272" r:id="rId15"/>
    <p:sldId id="269" r:id="rId16"/>
    <p:sldId id="260" r:id="rId17"/>
    <p:sldId id="268" r:id="rId18"/>
    <p:sldId id="274" r:id="rId19"/>
    <p:sldId id="261" r:id="rId20"/>
    <p:sldId id="273" r:id="rId21"/>
    <p:sldId id="263" r:id="rId22"/>
    <p:sldId id="264" r:id="rId23"/>
    <p:sldId id="276" r:id="rId24"/>
    <p:sldId id="265" r:id="rId25"/>
    <p:sldId id="277" r:id="rId26"/>
    <p:sldId id="266" r:id="rId27"/>
    <p:sldId id="278" r:id="rId28"/>
    <p:sldId id="290" r:id="rId29"/>
    <p:sldId id="279" r:id="rId30"/>
    <p:sldId id="28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52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6">
            <a:extLst>
              <a:ext uri="{FF2B5EF4-FFF2-40B4-BE49-F238E27FC236}">
                <a16:creationId xmlns:a16="http://schemas.microsoft.com/office/drawing/2014/main" id="{DC1DCE74-1035-4090-986B-C0CDD644A384}"/>
              </a:ext>
            </a:extLst>
          </p:cNvPr>
          <p:cNvGrpSpPr/>
          <p:nvPr/>
        </p:nvGrpSpPr>
        <p:grpSpPr>
          <a:xfrm>
            <a:off x="-19" y="-8467"/>
            <a:ext cx="12192024" cy="6866467"/>
            <a:chOff x="-19" y="-8467"/>
            <a:chExt cx="12192024" cy="6866467"/>
          </a:xfrm>
        </p:grpSpPr>
        <p:cxnSp>
          <p:nvCxnSpPr>
            <p:cNvPr id="3" name="Straight Connector 31">
              <a:extLst>
                <a:ext uri="{FF2B5EF4-FFF2-40B4-BE49-F238E27FC236}">
                  <a16:creationId xmlns:a16="http://schemas.microsoft.com/office/drawing/2014/main" id="{D9073362-BE9C-4E28-ACA4-E99BF6063BF0}"/>
                </a:ext>
              </a:extLst>
            </p:cNvPr>
            <p:cNvCxnSpPr/>
            <p:nvPr/>
          </p:nvCxnSpPr>
          <p:spPr>
            <a:xfrm>
              <a:off x="9371008" y="0"/>
              <a:ext cx="1219207" cy="6858000"/>
            </a:xfrm>
            <a:prstGeom prst="straightConnector1">
              <a:avLst/>
            </a:prstGeom>
            <a:noFill/>
            <a:ln w="9528" cap="rnd">
              <a:solidFill>
                <a:srgbClr val="BFBFBF"/>
              </a:solidFill>
              <a:prstDash val="solid"/>
              <a:miter/>
            </a:ln>
          </p:spPr>
        </p:cxnSp>
        <p:cxnSp>
          <p:nvCxnSpPr>
            <p:cNvPr id="4" name="Straight Connector 20">
              <a:extLst>
                <a:ext uri="{FF2B5EF4-FFF2-40B4-BE49-F238E27FC236}">
                  <a16:creationId xmlns:a16="http://schemas.microsoft.com/office/drawing/2014/main" id="{C1650D37-FEAB-4126-90F8-98BEA273C5D8}"/>
                </a:ext>
              </a:extLst>
            </p:cNvPr>
            <p:cNvCxnSpPr/>
            <p:nvPr/>
          </p:nvCxnSpPr>
          <p:spPr>
            <a:xfrm flipH="1">
              <a:off x="7425266" y="3681410"/>
              <a:ext cx="4763557" cy="3176590"/>
            </a:xfrm>
            <a:prstGeom prst="straightConnector1">
              <a:avLst/>
            </a:prstGeom>
            <a:noFill/>
            <a:ln w="9528" cap="rnd">
              <a:solidFill>
                <a:srgbClr val="D9D9D9"/>
              </a:solidFill>
              <a:prstDash val="solid"/>
              <a:miter/>
            </a:ln>
          </p:spPr>
        </p:cxnSp>
        <p:sp>
          <p:nvSpPr>
            <p:cNvPr id="5" name="Rectangle 23">
              <a:extLst>
                <a:ext uri="{FF2B5EF4-FFF2-40B4-BE49-F238E27FC236}">
                  <a16:creationId xmlns:a16="http://schemas.microsoft.com/office/drawing/2014/main" id="{D94C85B9-B389-40C0-A26D-EECE526C3300}"/>
                </a:ext>
              </a:extLst>
            </p:cNvPr>
            <p:cNvSpPr/>
            <p:nvPr/>
          </p:nvSpPr>
          <p:spPr>
            <a:xfrm>
              <a:off x="9181472" y="-8467"/>
              <a:ext cx="3007351" cy="6866467"/>
            </a:xfrm>
            <a:custGeom>
              <a:avLst/>
              <a:gdLst>
                <a:gd name="f0" fmla="val w"/>
                <a:gd name="f1" fmla="val h"/>
                <a:gd name="f2" fmla="val 0"/>
                <a:gd name="f3" fmla="val 3007349"/>
                <a:gd name="f4" fmla="val 6866467"/>
                <a:gd name="f5" fmla="val 2045532"/>
                <a:gd name="f6" fmla="*/ f0 1 3007349"/>
                <a:gd name="f7" fmla="*/ f1 1 6866467"/>
                <a:gd name="f8" fmla="+- f4 0 f2"/>
                <a:gd name="f9" fmla="+- f3 0 f2"/>
                <a:gd name="f10" fmla="*/ f9 1 3007349"/>
                <a:gd name="f11" fmla="*/ f8 1 6866467"/>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3007349" h="6866467">
                  <a:moveTo>
                    <a:pt x="f5" y="f2"/>
                  </a:moveTo>
                  <a:lnTo>
                    <a:pt x="f3" y="f2"/>
                  </a:lnTo>
                  <a:lnTo>
                    <a:pt x="f3" y="f4"/>
                  </a:lnTo>
                  <a:lnTo>
                    <a:pt x="f2" y="f4"/>
                  </a:lnTo>
                  <a:lnTo>
                    <a:pt x="f5" y="f2"/>
                  </a:lnTo>
                  <a:close/>
                </a:path>
              </a:pathLst>
            </a:custGeom>
            <a:solidFill>
              <a:srgbClr val="90C226">
                <a:alpha val="3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Rectangle 25">
              <a:extLst>
                <a:ext uri="{FF2B5EF4-FFF2-40B4-BE49-F238E27FC236}">
                  <a16:creationId xmlns:a16="http://schemas.microsoft.com/office/drawing/2014/main" id="{142CF30D-1BE7-46BD-B073-FE997DBA7C16}"/>
                </a:ext>
              </a:extLst>
            </p:cNvPr>
            <p:cNvSpPr/>
            <p:nvPr/>
          </p:nvSpPr>
          <p:spPr>
            <a:xfrm>
              <a:off x="9603440" y="-8467"/>
              <a:ext cx="2588556" cy="6866467"/>
            </a:xfrm>
            <a:custGeom>
              <a:avLst/>
              <a:gdLst>
                <a:gd name="f0" fmla="val w"/>
                <a:gd name="f1" fmla="val h"/>
                <a:gd name="f2" fmla="val 0"/>
                <a:gd name="f3" fmla="val 2573311"/>
                <a:gd name="f4" fmla="val 6866467"/>
                <a:gd name="f5" fmla="val 1202336"/>
                <a:gd name="f6" fmla="*/ f0 1 2573311"/>
                <a:gd name="f7" fmla="*/ f1 1 6866467"/>
                <a:gd name="f8" fmla="+- f4 0 f2"/>
                <a:gd name="f9" fmla="+- f3 0 f2"/>
                <a:gd name="f10" fmla="*/ f9 1 2573311"/>
                <a:gd name="f11" fmla="*/ f8 1 6866467"/>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2573311" h="6866467">
                  <a:moveTo>
                    <a:pt x="f2" y="f2"/>
                  </a:moveTo>
                  <a:lnTo>
                    <a:pt x="f3" y="f2"/>
                  </a:lnTo>
                  <a:lnTo>
                    <a:pt x="f3" y="f4"/>
                  </a:lnTo>
                  <a:lnTo>
                    <a:pt x="f5" y="f4"/>
                  </a:lnTo>
                  <a:lnTo>
                    <a:pt x="f2" y="f2"/>
                  </a:lnTo>
                  <a:close/>
                </a:path>
              </a:pathLst>
            </a:custGeom>
            <a:solidFill>
              <a:srgbClr val="90C226">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7" name="Isosceles Triangle 26">
              <a:extLst>
                <a:ext uri="{FF2B5EF4-FFF2-40B4-BE49-F238E27FC236}">
                  <a16:creationId xmlns:a16="http://schemas.microsoft.com/office/drawing/2014/main" id="{B4D887A5-635A-49F3-A7B2-A536EFA35D51}"/>
                </a:ext>
              </a:extLst>
            </p:cNvPr>
            <p:cNvSpPr/>
            <p:nvPr/>
          </p:nvSpPr>
          <p:spPr>
            <a:xfrm>
              <a:off x="8932334" y="3047996"/>
              <a:ext cx="3259671" cy="3810003"/>
            </a:xfrm>
            <a:custGeom>
              <a:avLst/>
              <a:gdLst>
                <a:gd name="f0" fmla="val 10800000"/>
                <a:gd name="f1" fmla="val 5400000"/>
                <a:gd name="f2" fmla="val 180"/>
                <a:gd name="f3" fmla="val w"/>
                <a:gd name="f4" fmla="val h"/>
                <a:gd name="f5" fmla="val ss"/>
                <a:gd name="f6" fmla="val 0"/>
                <a:gd name="f7" fmla="val 100000"/>
                <a:gd name="f8" fmla="+- 0 0 -360"/>
                <a:gd name="f9" fmla="+- 0 0 -270"/>
                <a:gd name="f10" fmla="+- 0 0 -180"/>
                <a:gd name="f11" fmla="+- 0 0 -90"/>
                <a:gd name="f12" fmla="abs f3"/>
                <a:gd name="f13" fmla="abs f4"/>
                <a:gd name="f14" fmla="abs f5"/>
                <a:gd name="f15" fmla="*/ f8 f0 1"/>
                <a:gd name="f16" fmla="*/ f9 f0 1"/>
                <a:gd name="f17" fmla="*/ f10 f0 1"/>
                <a:gd name="f18" fmla="*/ f11 f0 1"/>
                <a:gd name="f19" fmla="?: f12 f3 1"/>
                <a:gd name="f20" fmla="?: f13 f4 1"/>
                <a:gd name="f21" fmla="?: f14 f5 1"/>
                <a:gd name="f22" fmla="*/ f15 1 f2"/>
                <a:gd name="f23" fmla="*/ f16 1 f2"/>
                <a:gd name="f24" fmla="*/ f17 1 f2"/>
                <a:gd name="f25" fmla="*/ f18 1 f2"/>
                <a:gd name="f26" fmla="*/ f19 1 21600"/>
                <a:gd name="f27" fmla="*/ f20 1 21600"/>
                <a:gd name="f28" fmla="*/ 21600 f19 1"/>
                <a:gd name="f29" fmla="*/ 21600 f20 1"/>
                <a:gd name="f30" fmla="+- f22 0 f1"/>
                <a:gd name="f31" fmla="+- f23 0 f1"/>
                <a:gd name="f32" fmla="+- f24 0 f1"/>
                <a:gd name="f33" fmla="+- f25 0 f1"/>
                <a:gd name="f34" fmla="min f27 f26"/>
                <a:gd name="f35" fmla="*/ f28 1 f21"/>
                <a:gd name="f36" fmla="*/ f29 1 f21"/>
                <a:gd name="f37" fmla="val f35"/>
                <a:gd name="f38" fmla="val f36"/>
                <a:gd name="f39" fmla="*/ f6 f34 1"/>
                <a:gd name="f40" fmla="+- f38 0 f6"/>
                <a:gd name="f41" fmla="+- f37 0 f6"/>
                <a:gd name="f42" fmla="*/ f38 f34 1"/>
                <a:gd name="f43" fmla="*/ f37 f34 1"/>
                <a:gd name="f44" fmla="*/ f40 1 2"/>
                <a:gd name="f45" fmla="*/ f41 1 2"/>
                <a:gd name="f46" fmla="*/ f41 f7 1"/>
                <a:gd name="f47" fmla="+- f6 f44 0"/>
                <a:gd name="f48" fmla="*/ f46 1 200000"/>
                <a:gd name="f49" fmla="*/ f46 1 100000"/>
                <a:gd name="f50" fmla="+- f48 f45 0"/>
                <a:gd name="f51" fmla="*/ f48 f34 1"/>
                <a:gd name="f52" fmla="*/ f47 f34 1"/>
                <a:gd name="f53" fmla="*/ f49 f34 1"/>
                <a:gd name="f54" fmla="*/ f50 f34 1"/>
              </a:gdLst>
              <a:ahLst/>
              <a:cxnLst>
                <a:cxn ang="3cd4">
                  <a:pos x="hc" y="t"/>
                </a:cxn>
                <a:cxn ang="0">
                  <a:pos x="r" y="vc"/>
                </a:cxn>
                <a:cxn ang="cd4">
                  <a:pos x="hc" y="b"/>
                </a:cxn>
                <a:cxn ang="cd2">
                  <a:pos x="l" y="vc"/>
                </a:cxn>
                <a:cxn ang="f30">
                  <a:pos x="f53" y="f39"/>
                </a:cxn>
                <a:cxn ang="f31">
                  <a:pos x="f51" y="f52"/>
                </a:cxn>
                <a:cxn ang="f32">
                  <a:pos x="f39" y="f42"/>
                </a:cxn>
                <a:cxn ang="f32">
                  <a:pos x="f53" y="f42"/>
                </a:cxn>
                <a:cxn ang="f32">
                  <a:pos x="f43" y="f42"/>
                </a:cxn>
                <a:cxn ang="f33">
                  <a:pos x="f54" y="f52"/>
                </a:cxn>
              </a:cxnLst>
              <a:rect l="f51" t="f52" r="f54" b="f42"/>
              <a:pathLst>
                <a:path>
                  <a:moveTo>
                    <a:pt x="f39" y="f42"/>
                  </a:moveTo>
                  <a:lnTo>
                    <a:pt x="f53" y="f39"/>
                  </a:lnTo>
                  <a:lnTo>
                    <a:pt x="f43" y="f42"/>
                  </a:lnTo>
                  <a:close/>
                </a:path>
              </a:pathLst>
            </a:custGeom>
            <a:solidFill>
              <a:srgbClr val="54A021">
                <a:alpha val="72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8" name="Rectangle 27">
              <a:extLst>
                <a:ext uri="{FF2B5EF4-FFF2-40B4-BE49-F238E27FC236}">
                  <a16:creationId xmlns:a16="http://schemas.microsoft.com/office/drawing/2014/main" id="{9C9ED1DD-6407-4CD7-B81A-BE6588C7B29E}"/>
                </a:ext>
              </a:extLst>
            </p:cNvPr>
            <p:cNvSpPr/>
            <p:nvPr/>
          </p:nvSpPr>
          <p:spPr>
            <a:xfrm>
              <a:off x="9334496" y="-8467"/>
              <a:ext cx="2854327" cy="6866467"/>
            </a:xfrm>
            <a:custGeom>
              <a:avLst/>
              <a:gdLst>
                <a:gd name="f0" fmla="val w"/>
                <a:gd name="f1" fmla="val h"/>
                <a:gd name="f2" fmla="val 0"/>
                <a:gd name="f3" fmla="val 2858013"/>
                <a:gd name="f4" fmla="val 6866467"/>
                <a:gd name="f5" fmla="val 2473942"/>
                <a:gd name="f6" fmla="*/ f0 1 2858013"/>
                <a:gd name="f7" fmla="*/ f1 1 6866467"/>
                <a:gd name="f8" fmla="+- f4 0 f2"/>
                <a:gd name="f9" fmla="+- f3 0 f2"/>
                <a:gd name="f10" fmla="*/ f9 1 2858013"/>
                <a:gd name="f11" fmla="*/ f8 1 6866467"/>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2858013" h="6866467">
                  <a:moveTo>
                    <a:pt x="f2" y="f2"/>
                  </a:moveTo>
                  <a:lnTo>
                    <a:pt x="f3" y="f2"/>
                  </a:lnTo>
                  <a:lnTo>
                    <a:pt x="f3" y="f4"/>
                  </a:lnTo>
                  <a:lnTo>
                    <a:pt x="f5" y="f4"/>
                  </a:lnTo>
                  <a:lnTo>
                    <a:pt x="f2" y="f2"/>
                  </a:lnTo>
                  <a:close/>
                </a:path>
              </a:pathLst>
            </a:custGeom>
            <a:solidFill>
              <a:srgbClr val="3F7819">
                <a:alpha val="7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9" name="Rectangle 28">
              <a:extLst>
                <a:ext uri="{FF2B5EF4-FFF2-40B4-BE49-F238E27FC236}">
                  <a16:creationId xmlns:a16="http://schemas.microsoft.com/office/drawing/2014/main" id="{B3BE6554-8D76-4E4C-9DF2-C1635001BF77}"/>
                </a:ext>
              </a:extLst>
            </p:cNvPr>
            <p:cNvSpPr/>
            <p:nvPr/>
          </p:nvSpPr>
          <p:spPr>
            <a:xfrm>
              <a:off x="10898733" y="-8467"/>
              <a:ext cx="1290090" cy="6866467"/>
            </a:xfrm>
            <a:custGeom>
              <a:avLst/>
              <a:gdLst>
                <a:gd name="f0" fmla="val w"/>
                <a:gd name="f1" fmla="val h"/>
                <a:gd name="f2" fmla="val 0"/>
                <a:gd name="f3" fmla="val 1290094"/>
                <a:gd name="f4" fmla="val 6858000"/>
                <a:gd name="f5" fmla="val 1019735"/>
                <a:gd name="f6" fmla="*/ f0 1 1290094"/>
                <a:gd name="f7" fmla="*/ f1 1 6858000"/>
                <a:gd name="f8" fmla="+- f4 0 f2"/>
                <a:gd name="f9" fmla="+- f3 0 f2"/>
                <a:gd name="f10" fmla="*/ f9 1 1290094"/>
                <a:gd name="f11" fmla="*/ f8 1 6858000"/>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290094" h="6858000">
                  <a:moveTo>
                    <a:pt x="f5" y="f2"/>
                  </a:moveTo>
                  <a:lnTo>
                    <a:pt x="f3" y="f2"/>
                  </a:lnTo>
                  <a:lnTo>
                    <a:pt x="f3" y="f4"/>
                  </a:lnTo>
                  <a:lnTo>
                    <a:pt x="f2" y="f4"/>
                  </a:lnTo>
                  <a:lnTo>
                    <a:pt x="f5" y="f2"/>
                  </a:lnTo>
                  <a:close/>
                </a:path>
              </a:pathLst>
            </a:custGeom>
            <a:solidFill>
              <a:srgbClr val="C0E474">
                <a:alpha val="7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0" name="Rectangle 29">
              <a:extLst>
                <a:ext uri="{FF2B5EF4-FFF2-40B4-BE49-F238E27FC236}">
                  <a16:creationId xmlns:a16="http://schemas.microsoft.com/office/drawing/2014/main" id="{4CA41BAD-DB8A-490E-9FD3-97F12F7D1CFF}"/>
                </a:ext>
              </a:extLst>
            </p:cNvPr>
            <p:cNvSpPr/>
            <p:nvPr/>
          </p:nvSpPr>
          <p:spPr>
            <a:xfrm>
              <a:off x="10938994" y="-8467"/>
              <a:ext cx="1249829" cy="6866467"/>
            </a:xfrm>
            <a:custGeom>
              <a:avLst/>
              <a:gdLst>
                <a:gd name="f0" fmla="val w"/>
                <a:gd name="f1" fmla="val h"/>
                <a:gd name="f2" fmla="val 0"/>
                <a:gd name="f3" fmla="val 1249825"/>
                <a:gd name="f4" fmla="val 6858000"/>
                <a:gd name="f5" fmla="val 1109382"/>
                <a:gd name="f6" fmla="*/ f0 1 1249825"/>
                <a:gd name="f7" fmla="*/ f1 1 6858000"/>
                <a:gd name="f8" fmla="+- f4 0 f2"/>
                <a:gd name="f9" fmla="+- f3 0 f2"/>
                <a:gd name="f10" fmla="*/ f9 1 1249825"/>
                <a:gd name="f11" fmla="*/ f8 1 6858000"/>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249825" h="6858000">
                  <a:moveTo>
                    <a:pt x="f2" y="f2"/>
                  </a:moveTo>
                  <a:lnTo>
                    <a:pt x="f3" y="f2"/>
                  </a:lnTo>
                  <a:lnTo>
                    <a:pt x="f3" y="f4"/>
                  </a:lnTo>
                  <a:lnTo>
                    <a:pt x="f5" y="f4"/>
                  </a:lnTo>
                  <a:lnTo>
                    <a:pt x="f2" y="f2"/>
                  </a:lnTo>
                  <a:close/>
                </a:path>
              </a:pathLst>
            </a:custGeom>
            <a:solidFill>
              <a:srgbClr val="90C226">
                <a:alpha val="65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1" name="Isosceles Triangle 30">
              <a:extLst>
                <a:ext uri="{FF2B5EF4-FFF2-40B4-BE49-F238E27FC236}">
                  <a16:creationId xmlns:a16="http://schemas.microsoft.com/office/drawing/2014/main" id="{1ADB1903-71FF-4793-9693-B5BF3AFF30EB}"/>
                </a:ext>
              </a:extLst>
            </p:cNvPr>
            <p:cNvSpPr/>
            <p:nvPr/>
          </p:nvSpPr>
          <p:spPr>
            <a:xfrm>
              <a:off x="10371664" y="3589870"/>
              <a:ext cx="1817159" cy="3268129"/>
            </a:xfrm>
            <a:custGeom>
              <a:avLst/>
              <a:gdLst>
                <a:gd name="f0" fmla="val 10800000"/>
                <a:gd name="f1" fmla="val 5400000"/>
                <a:gd name="f2" fmla="val 180"/>
                <a:gd name="f3" fmla="val w"/>
                <a:gd name="f4" fmla="val h"/>
                <a:gd name="f5" fmla="val ss"/>
                <a:gd name="f6" fmla="val 0"/>
                <a:gd name="f7" fmla="val 100000"/>
                <a:gd name="f8" fmla="+- 0 0 -360"/>
                <a:gd name="f9" fmla="+- 0 0 -270"/>
                <a:gd name="f10" fmla="+- 0 0 -180"/>
                <a:gd name="f11" fmla="+- 0 0 -90"/>
                <a:gd name="f12" fmla="abs f3"/>
                <a:gd name="f13" fmla="abs f4"/>
                <a:gd name="f14" fmla="abs f5"/>
                <a:gd name="f15" fmla="*/ f8 f0 1"/>
                <a:gd name="f16" fmla="*/ f9 f0 1"/>
                <a:gd name="f17" fmla="*/ f10 f0 1"/>
                <a:gd name="f18" fmla="*/ f11 f0 1"/>
                <a:gd name="f19" fmla="?: f12 f3 1"/>
                <a:gd name="f20" fmla="?: f13 f4 1"/>
                <a:gd name="f21" fmla="?: f14 f5 1"/>
                <a:gd name="f22" fmla="*/ f15 1 f2"/>
                <a:gd name="f23" fmla="*/ f16 1 f2"/>
                <a:gd name="f24" fmla="*/ f17 1 f2"/>
                <a:gd name="f25" fmla="*/ f18 1 f2"/>
                <a:gd name="f26" fmla="*/ f19 1 21600"/>
                <a:gd name="f27" fmla="*/ f20 1 21600"/>
                <a:gd name="f28" fmla="*/ 21600 f19 1"/>
                <a:gd name="f29" fmla="*/ 21600 f20 1"/>
                <a:gd name="f30" fmla="+- f22 0 f1"/>
                <a:gd name="f31" fmla="+- f23 0 f1"/>
                <a:gd name="f32" fmla="+- f24 0 f1"/>
                <a:gd name="f33" fmla="+- f25 0 f1"/>
                <a:gd name="f34" fmla="min f27 f26"/>
                <a:gd name="f35" fmla="*/ f28 1 f21"/>
                <a:gd name="f36" fmla="*/ f29 1 f21"/>
                <a:gd name="f37" fmla="val f35"/>
                <a:gd name="f38" fmla="val f36"/>
                <a:gd name="f39" fmla="*/ f6 f34 1"/>
                <a:gd name="f40" fmla="+- f38 0 f6"/>
                <a:gd name="f41" fmla="+- f37 0 f6"/>
                <a:gd name="f42" fmla="*/ f38 f34 1"/>
                <a:gd name="f43" fmla="*/ f37 f34 1"/>
                <a:gd name="f44" fmla="*/ f40 1 2"/>
                <a:gd name="f45" fmla="*/ f41 1 2"/>
                <a:gd name="f46" fmla="*/ f41 f7 1"/>
                <a:gd name="f47" fmla="+- f6 f44 0"/>
                <a:gd name="f48" fmla="*/ f46 1 200000"/>
                <a:gd name="f49" fmla="*/ f46 1 100000"/>
                <a:gd name="f50" fmla="+- f48 f45 0"/>
                <a:gd name="f51" fmla="*/ f48 f34 1"/>
                <a:gd name="f52" fmla="*/ f47 f34 1"/>
                <a:gd name="f53" fmla="*/ f49 f34 1"/>
                <a:gd name="f54" fmla="*/ f50 f34 1"/>
              </a:gdLst>
              <a:ahLst/>
              <a:cxnLst>
                <a:cxn ang="3cd4">
                  <a:pos x="hc" y="t"/>
                </a:cxn>
                <a:cxn ang="0">
                  <a:pos x="r" y="vc"/>
                </a:cxn>
                <a:cxn ang="cd4">
                  <a:pos x="hc" y="b"/>
                </a:cxn>
                <a:cxn ang="cd2">
                  <a:pos x="l" y="vc"/>
                </a:cxn>
                <a:cxn ang="f30">
                  <a:pos x="f53" y="f39"/>
                </a:cxn>
                <a:cxn ang="f31">
                  <a:pos x="f51" y="f52"/>
                </a:cxn>
                <a:cxn ang="f32">
                  <a:pos x="f39" y="f42"/>
                </a:cxn>
                <a:cxn ang="f32">
                  <a:pos x="f53" y="f42"/>
                </a:cxn>
                <a:cxn ang="f32">
                  <a:pos x="f43" y="f42"/>
                </a:cxn>
                <a:cxn ang="f33">
                  <a:pos x="f54" y="f52"/>
                </a:cxn>
              </a:cxnLst>
              <a:rect l="f51" t="f52" r="f54" b="f42"/>
              <a:pathLst>
                <a:path>
                  <a:moveTo>
                    <a:pt x="f39" y="f42"/>
                  </a:moveTo>
                  <a:lnTo>
                    <a:pt x="f53" y="f39"/>
                  </a:lnTo>
                  <a:lnTo>
                    <a:pt x="f43" y="f42"/>
                  </a:lnTo>
                  <a:close/>
                </a:path>
              </a:pathLst>
            </a:custGeom>
            <a:solidFill>
              <a:srgbClr val="90C226">
                <a:alpha val="8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2" name="Isosceles Triangle 18">
              <a:extLst>
                <a:ext uri="{FF2B5EF4-FFF2-40B4-BE49-F238E27FC236}">
                  <a16:creationId xmlns:a16="http://schemas.microsoft.com/office/drawing/2014/main" id="{428F4C2C-837D-4F59-A4C0-E58FF09F3894}"/>
                </a:ext>
              </a:extLst>
            </p:cNvPr>
            <p:cNvSpPr/>
            <p:nvPr/>
          </p:nvSpPr>
          <p:spPr>
            <a:xfrm rot="10799991">
              <a:off x="-19" y="0"/>
              <a:ext cx="842592" cy="5666152"/>
            </a:xfrm>
            <a:custGeom>
              <a:avLst/>
              <a:gdLst>
                <a:gd name="f0" fmla="val 10800000"/>
                <a:gd name="f1" fmla="val 5400000"/>
                <a:gd name="f2" fmla="val 180"/>
                <a:gd name="f3" fmla="val w"/>
                <a:gd name="f4" fmla="val h"/>
                <a:gd name="f5" fmla="val ss"/>
                <a:gd name="f6" fmla="val 0"/>
                <a:gd name="f7" fmla="val 100000"/>
                <a:gd name="f8" fmla="+- 0 0 -360"/>
                <a:gd name="f9" fmla="+- 0 0 -270"/>
                <a:gd name="f10" fmla="+- 0 0 -180"/>
                <a:gd name="f11" fmla="+- 0 0 -90"/>
                <a:gd name="f12" fmla="abs f3"/>
                <a:gd name="f13" fmla="abs f4"/>
                <a:gd name="f14" fmla="abs f5"/>
                <a:gd name="f15" fmla="*/ f8 f0 1"/>
                <a:gd name="f16" fmla="*/ f9 f0 1"/>
                <a:gd name="f17" fmla="*/ f10 f0 1"/>
                <a:gd name="f18" fmla="*/ f11 f0 1"/>
                <a:gd name="f19" fmla="?: f12 f3 1"/>
                <a:gd name="f20" fmla="?: f13 f4 1"/>
                <a:gd name="f21" fmla="?: f14 f5 1"/>
                <a:gd name="f22" fmla="*/ f15 1 f2"/>
                <a:gd name="f23" fmla="*/ f16 1 f2"/>
                <a:gd name="f24" fmla="*/ f17 1 f2"/>
                <a:gd name="f25" fmla="*/ f18 1 f2"/>
                <a:gd name="f26" fmla="*/ f19 1 21600"/>
                <a:gd name="f27" fmla="*/ f20 1 21600"/>
                <a:gd name="f28" fmla="*/ 21600 f19 1"/>
                <a:gd name="f29" fmla="*/ 21600 f20 1"/>
                <a:gd name="f30" fmla="+- f22 0 f1"/>
                <a:gd name="f31" fmla="+- f23 0 f1"/>
                <a:gd name="f32" fmla="+- f24 0 f1"/>
                <a:gd name="f33" fmla="+- f25 0 f1"/>
                <a:gd name="f34" fmla="min f27 f26"/>
                <a:gd name="f35" fmla="*/ f28 1 f21"/>
                <a:gd name="f36" fmla="*/ f29 1 f21"/>
                <a:gd name="f37" fmla="val f35"/>
                <a:gd name="f38" fmla="val f36"/>
                <a:gd name="f39" fmla="*/ f6 f34 1"/>
                <a:gd name="f40" fmla="+- f38 0 f6"/>
                <a:gd name="f41" fmla="+- f37 0 f6"/>
                <a:gd name="f42" fmla="*/ f38 f34 1"/>
                <a:gd name="f43" fmla="*/ f37 f34 1"/>
                <a:gd name="f44" fmla="*/ f40 1 2"/>
                <a:gd name="f45" fmla="*/ f41 1 2"/>
                <a:gd name="f46" fmla="*/ f41 f7 1"/>
                <a:gd name="f47" fmla="+- f6 f44 0"/>
                <a:gd name="f48" fmla="*/ f46 1 200000"/>
                <a:gd name="f49" fmla="*/ f46 1 100000"/>
                <a:gd name="f50" fmla="+- f48 f45 0"/>
                <a:gd name="f51" fmla="*/ f48 f34 1"/>
                <a:gd name="f52" fmla="*/ f47 f34 1"/>
                <a:gd name="f53" fmla="*/ f49 f34 1"/>
                <a:gd name="f54" fmla="*/ f50 f34 1"/>
              </a:gdLst>
              <a:ahLst/>
              <a:cxnLst>
                <a:cxn ang="3cd4">
                  <a:pos x="hc" y="t"/>
                </a:cxn>
                <a:cxn ang="0">
                  <a:pos x="r" y="vc"/>
                </a:cxn>
                <a:cxn ang="cd4">
                  <a:pos x="hc" y="b"/>
                </a:cxn>
                <a:cxn ang="cd2">
                  <a:pos x="l" y="vc"/>
                </a:cxn>
                <a:cxn ang="f30">
                  <a:pos x="f53" y="f39"/>
                </a:cxn>
                <a:cxn ang="f31">
                  <a:pos x="f51" y="f52"/>
                </a:cxn>
                <a:cxn ang="f32">
                  <a:pos x="f39" y="f42"/>
                </a:cxn>
                <a:cxn ang="f32">
                  <a:pos x="f53" y="f42"/>
                </a:cxn>
                <a:cxn ang="f32">
                  <a:pos x="f43" y="f42"/>
                </a:cxn>
                <a:cxn ang="f33">
                  <a:pos x="f54" y="f52"/>
                </a:cxn>
              </a:cxnLst>
              <a:rect l="f51" t="f52" r="f54" b="f42"/>
              <a:pathLst>
                <a:path>
                  <a:moveTo>
                    <a:pt x="f39" y="f42"/>
                  </a:moveTo>
                  <a:lnTo>
                    <a:pt x="f53" y="f39"/>
                  </a:lnTo>
                  <a:lnTo>
                    <a:pt x="f43" y="f42"/>
                  </a:lnTo>
                  <a:close/>
                </a:path>
              </a:pathLst>
            </a:custGeom>
            <a:solidFill>
              <a:srgbClr val="90C226">
                <a:alpha val="85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grpSp>
      <p:sp>
        <p:nvSpPr>
          <p:cNvPr id="13" name="Title 1">
            <a:extLst>
              <a:ext uri="{FF2B5EF4-FFF2-40B4-BE49-F238E27FC236}">
                <a16:creationId xmlns:a16="http://schemas.microsoft.com/office/drawing/2014/main" id="{A58C12AA-B58E-4CB5-B229-AC38FB2CA06D}"/>
              </a:ext>
            </a:extLst>
          </p:cNvPr>
          <p:cNvSpPr txBox="1">
            <a:spLocks noGrp="1"/>
          </p:cNvSpPr>
          <p:nvPr>
            <p:ph type="ctrTitle"/>
          </p:nvPr>
        </p:nvSpPr>
        <p:spPr>
          <a:xfrm>
            <a:off x="1507068" y="2404533"/>
            <a:ext cx="7766931" cy="1646304"/>
          </a:xfrm>
        </p:spPr>
        <p:txBody>
          <a:bodyPr anchor="b">
            <a:noAutofit/>
          </a:bodyPr>
          <a:lstStyle>
            <a:lvl1pPr algn="r">
              <a:defRPr sz="5400"/>
            </a:lvl1pPr>
          </a:lstStyle>
          <a:p>
            <a:pPr lvl="0"/>
            <a:r>
              <a:rPr lang="en-US"/>
              <a:t>Click to edit Master title style</a:t>
            </a:r>
          </a:p>
        </p:txBody>
      </p:sp>
      <p:sp>
        <p:nvSpPr>
          <p:cNvPr id="14" name="Subtitle 2">
            <a:extLst>
              <a:ext uri="{FF2B5EF4-FFF2-40B4-BE49-F238E27FC236}">
                <a16:creationId xmlns:a16="http://schemas.microsoft.com/office/drawing/2014/main" id="{96B0D862-3209-4E9F-A6D3-B0B6CFDACE33}"/>
              </a:ext>
            </a:extLst>
          </p:cNvPr>
          <p:cNvSpPr txBox="1">
            <a:spLocks noGrp="1"/>
          </p:cNvSpPr>
          <p:nvPr>
            <p:ph type="subTitle" idx="1"/>
          </p:nvPr>
        </p:nvSpPr>
        <p:spPr>
          <a:xfrm>
            <a:off x="1507068" y="4050828"/>
            <a:ext cx="7766931" cy="1096895"/>
          </a:xfrm>
        </p:spPr>
        <p:txBody>
          <a:bodyPr/>
          <a:lstStyle>
            <a:lvl1pPr marL="0" indent="0" algn="r">
              <a:buNone/>
              <a:defRPr>
                <a:solidFill>
                  <a:srgbClr val="7F7F7F"/>
                </a:solidFill>
              </a:defRPr>
            </a:lvl1pPr>
          </a:lstStyle>
          <a:p>
            <a:pPr lvl="0"/>
            <a:r>
              <a:rPr lang="en-US"/>
              <a:t>Click to edit Master subtitle style</a:t>
            </a:r>
          </a:p>
        </p:txBody>
      </p:sp>
      <p:sp>
        <p:nvSpPr>
          <p:cNvPr id="15" name="Date Placeholder 3">
            <a:extLst>
              <a:ext uri="{FF2B5EF4-FFF2-40B4-BE49-F238E27FC236}">
                <a16:creationId xmlns:a16="http://schemas.microsoft.com/office/drawing/2014/main" id="{D7F5F540-7595-4CA6-9B37-9DD57124F1E6}"/>
              </a:ext>
            </a:extLst>
          </p:cNvPr>
          <p:cNvSpPr txBox="1">
            <a:spLocks noGrp="1"/>
          </p:cNvSpPr>
          <p:nvPr>
            <p:ph type="dt" sz="half" idx="7"/>
          </p:nvPr>
        </p:nvSpPr>
        <p:spPr/>
        <p:txBody>
          <a:bodyPr/>
          <a:lstStyle>
            <a:lvl1pPr>
              <a:defRPr/>
            </a:lvl1pPr>
          </a:lstStyle>
          <a:p>
            <a:pPr lvl="0"/>
            <a:fld id="{3E9B86DF-3BC9-4072-869C-4B25AA27624C}" type="datetime1">
              <a:rPr lang="en-US"/>
              <a:pPr lvl="0"/>
              <a:t>7/16/2020</a:t>
            </a:fld>
            <a:endParaRPr lang="en-US"/>
          </a:p>
        </p:txBody>
      </p:sp>
      <p:sp>
        <p:nvSpPr>
          <p:cNvPr id="16" name="Footer Placeholder 4">
            <a:extLst>
              <a:ext uri="{FF2B5EF4-FFF2-40B4-BE49-F238E27FC236}">
                <a16:creationId xmlns:a16="http://schemas.microsoft.com/office/drawing/2014/main" id="{BAC2EF98-D8CC-4F34-BAF9-36ECF3ABDB7D}"/>
              </a:ext>
            </a:extLst>
          </p:cNvPr>
          <p:cNvSpPr txBox="1">
            <a:spLocks noGrp="1"/>
          </p:cNvSpPr>
          <p:nvPr>
            <p:ph type="ftr" sz="quarter" idx="9"/>
          </p:nvPr>
        </p:nvSpPr>
        <p:spPr/>
        <p:txBody>
          <a:bodyPr/>
          <a:lstStyle>
            <a:lvl1pPr>
              <a:defRPr/>
            </a:lvl1pPr>
          </a:lstStyle>
          <a:p>
            <a:pPr lvl="0"/>
            <a:endParaRPr lang="en-US"/>
          </a:p>
        </p:txBody>
      </p:sp>
      <p:sp>
        <p:nvSpPr>
          <p:cNvPr id="17" name="Slide Number Placeholder 5">
            <a:extLst>
              <a:ext uri="{FF2B5EF4-FFF2-40B4-BE49-F238E27FC236}">
                <a16:creationId xmlns:a16="http://schemas.microsoft.com/office/drawing/2014/main" id="{B5C2546A-0D61-429C-9E87-EA14C648F603}"/>
              </a:ext>
            </a:extLst>
          </p:cNvPr>
          <p:cNvSpPr txBox="1">
            <a:spLocks noGrp="1"/>
          </p:cNvSpPr>
          <p:nvPr>
            <p:ph type="sldNum" sz="quarter" idx="8"/>
          </p:nvPr>
        </p:nvSpPr>
        <p:spPr/>
        <p:txBody>
          <a:bodyPr/>
          <a:lstStyle>
            <a:lvl1pPr>
              <a:defRPr/>
            </a:lvl1pPr>
          </a:lstStyle>
          <a:p>
            <a:pPr lvl="0"/>
            <a:fld id="{F0BB9B4C-A7E8-4243-A0F6-D5FB1392186C}" type="slidenum">
              <a:t>‹#›</a:t>
            </a:fld>
            <a:endParaRPr lang="en-US"/>
          </a:p>
        </p:txBody>
      </p:sp>
    </p:spTree>
    <p:extLst>
      <p:ext uri="{BB962C8B-B14F-4D97-AF65-F5344CB8AC3E}">
        <p14:creationId xmlns:p14="http://schemas.microsoft.com/office/powerpoint/2010/main" val="285174018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B4207-34B9-441A-A10C-677ABF3E869B}"/>
              </a:ext>
            </a:extLst>
          </p:cNvPr>
          <p:cNvSpPr txBox="1">
            <a:spLocks noGrp="1"/>
          </p:cNvSpPr>
          <p:nvPr>
            <p:ph type="title"/>
          </p:nvPr>
        </p:nvSpPr>
        <p:spPr>
          <a:xfrm>
            <a:off x="677332" y="609603"/>
            <a:ext cx="8596667" cy="3403597"/>
          </a:xfrm>
        </p:spPr>
        <p:txBody>
          <a:bodyPr anchor="ctr"/>
          <a:lstStyle>
            <a:lvl1pPr>
              <a:defRPr sz="4400"/>
            </a:lvl1pPr>
          </a:lstStyle>
          <a:p>
            <a:pPr lvl="0"/>
            <a:r>
              <a:rPr lang="en-US"/>
              <a:t>Click to edit Master title style</a:t>
            </a:r>
          </a:p>
        </p:txBody>
      </p:sp>
      <p:sp>
        <p:nvSpPr>
          <p:cNvPr id="3" name="Text Placeholder 2">
            <a:extLst>
              <a:ext uri="{FF2B5EF4-FFF2-40B4-BE49-F238E27FC236}">
                <a16:creationId xmlns:a16="http://schemas.microsoft.com/office/drawing/2014/main" id="{7B38DFFC-83FB-4A59-BB57-2A60A00E5BA1}"/>
              </a:ext>
            </a:extLst>
          </p:cNvPr>
          <p:cNvSpPr txBox="1">
            <a:spLocks noGrp="1"/>
          </p:cNvSpPr>
          <p:nvPr>
            <p:ph type="body" idx="4294967295"/>
          </p:nvPr>
        </p:nvSpPr>
        <p:spPr>
          <a:xfrm>
            <a:off x="677332" y="4470401"/>
            <a:ext cx="8596667" cy="1570957"/>
          </a:xfrm>
        </p:spPr>
        <p:txBody>
          <a:bodyPr anchor="ctr"/>
          <a:lstStyle>
            <a:lvl1pPr marL="0" indent="0">
              <a:buNone/>
              <a:defRPr/>
            </a:lvl1pPr>
          </a:lstStyle>
          <a:p>
            <a:pPr lvl="0"/>
            <a:r>
              <a:rPr lang="en-US"/>
              <a:t>Click to edit Master text styles</a:t>
            </a:r>
          </a:p>
        </p:txBody>
      </p:sp>
      <p:sp>
        <p:nvSpPr>
          <p:cNvPr id="4" name="Date Placeholder 3">
            <a:extLst>
              <a:ext uri="{FF2B5EF4-FFF2-40B4-BE49-F238E27FC236}">
                <a16:creationId xmlns:a16="http://schemas.microsoft.com/office/drawing/2014/main" id="{0A4BA63F-7C9F-4D14-8BD5-4BDB824F45C3}"/>
              </a:ext>
            </a:extLst>
          </p:cNvPr>
          <p:cNvSpPr txBox="1">
            <a:spLocks noGrp="1"/>
          </p:cNvSpPr>
          <p:nvPr>
            <p:ph type="dt" sz="half" idx="7"/>
          </p:nvPr>
        </p:nvSpPr>
        <p:spPr/>
        <p:txBody>
          <a:bodyPr/>
          <a:lstStyle>
            <a:lvl1pPr>
              <a:defRPr/>
            </a:lvl1pPr>
          </a:lstStyle>
          <a:p>
            <a:pPr lvl="0"/>
            <a:fld id="{ADD539AF-A0B8-48A7-8D17-699D384C7837}" type="datetime1">
              <a:rPr lang="en-US"/>
              <a:pPr lvl="0"/>
              <a:t>7/16/2020</a:t>
            </a:fld>
            <a:endParaRPr lang="en-US"/>
          </a:p>
        </p:txBody>
      </p:sp>
      <p:sp>
        <p:nvSpPr>
          <p:cNvPr id="5" name="Footer Placeholder 4">
            <a:extLst>
              <a:ext uri="{FF2B5EF4-FFF2-40B4-BE49-F238E27FC236}">
                <a16:creationId xmlns:a16="http://schemas.microsoft.com/office/drawing/2014/main" id="{43517908-8A99-4F11-AC0E-C6A560572161}"/>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3096DFED-49F5-4BC8-A73C-74637821224B}"/>
              </a:ext>
            </a:extLst>
          </p:cNvPr>
          <p:cNvSpPr txBox="1">
            <a:spLocks noGrp="1"/>
          </p:cNvSpPr>
          <p:nvPr>
            <p:ph type="sldNum" sz="quarter" idx="8"/>
          </p:nvPr>
        </p:nvSpPr>
        <p:spPr/>
        <p:txBody>
          <a:bodyPr/>
          <a:lstStyle>
            <a:lvl1pPr>
              <a:defRPr/>
            </a:lvl1pPr>
          </a:lstStyle>
          <a:p>
            <a:pPr lvl="0"/>
            <a:fld id="{85A96243-46D3-46DD-BE5C-9439A05BB5CA}" type="slidenum">
              <a:t>‹#›</a:t>
            </a:fld>
            <a:endParaRPr lang="en-US"/>
          </a:p>
        </p:txBody>
      </p:sp>
    </p:spTree>
    <p:extLst>
      <p:ext uri="{BB962C8B-B14F-4D97-AF65-F5344CB8AC3E}">
        <p14:creationId xmlns:p14="http://schemas.microsoft.com/office/powerpoint/2010/main" val="2548172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AE996-CE8E-4188-986A-99A591883009}"/>
              </a:ext>
            </a:extLst>
          </p:cNvPr>
          <p:cNvSpPr txBox="1">
            <a:spLocks noGrp="1"/>
          </p:cNvSpPr>
          <p:nvPr>
            <p:ph type="title"/>
          </p:nvPr>
        </p:nvSpPr>
        <p:spPr>
          <a:xfrm>
            <a:off x="931334" y="609603"/>
            <a:ext cx="8094131" cy="3022604"/>
          </a:xfrm>
        </p:spPr>
        <p:txBody>
          <a:bodyPr anchor="ctr"/>
          <a:lstStyle>
            <a:lvl1pPr>
              <a:defRPr sz="4400"/>
            </a:lvl1pPr>
          </a:lstStyle>
          <a:p>
            <a:pPr lvl="0"/>
            <a:r>
              <a:rPr lang="en-US"/>
              <a:t>Click to edit Master title style</a:t>
            </a:r>
          </a:p>
        </p:txBody>
      </p:sp>
      <p:sp>
        <p:nvSpPr>
          <p:cNvPr id="3" name="Text Placeholder 9">
            <a:extLst>
              <a:ext uri="{FF2B5EF4-FFF2-40B4-BE49-F238E27FC236}">
                <a16:creationId xmlns:a16="http://schemas.microsoft.com/office/drawing/2014/main" id="{5D0E9812-AC36-4B36-8682-CA7358EF5A27}"/>
              </a:ext>
            </a:extLst>
          </p:cNvPr>
          <p:cNvSpPr txBox="1">
            <a:spLocks noGrp="1"/>
          </p:cNvSpPr>
          <p:nvPr>
            <p:ph type="body" idx="4294967295"/>
          </p:nvPr>
        </p:nvSpPr>
        <p:spPr>
          <a:xfrm>
            <a:off x="1366141" y="3632197"/>
            <a:ext cx="7224528" cy="381003"/>
          </a:xfrm>
        </p:spPr>
        <p:txBody>
          <a:bodyPr anchor="ctr">
            <a:noAutofit/>
          </a:bodyPr>
          <a:lstStyle>
            <a:lvl1pPr marL="0" indent="0">
              <a:buNone/>
              <a:defRPr sz="1600">
                <a:solidFill>
                  <a:srgbClr val="7F7F7F"/>
                </a:solidFill>
              </a:defRPr>
            </a:lvl1pPr>
          </a:lstStyle>
          <a:p>
            <a:pPr lvl="0"/>
            <a:r>
              <a:rPr lang="en-US"/>
              <a:t>Click to edit Master text styles</a:t>
            </a:r>
          </a:p>
        </p:txBody>
      </p:sp>
      <p:sp>
        <p:nvSpPr>
          <p:cNvPr id="4" name="Text Placeholder 2">
            <a:extLst>
              <a:ext uri="{FF2B5EF4-FFF2-40B4-BE49-F238E27FC236}">
                <a16:creationId xmlns:a16="http://schemas.microsoft.com/office/drawing/2014/main" id="{A0A8DD77-8AB0-4E05-9F4E-46CAC52D1C4A}"/>
              </a:ext>
            </a:extLst>
          </p:cNvPr>
          <p:cNvSpPr txBox="1">
            <a:spLocks noGrp="1"/>
          </p:cNvSpPr>
          <p:nvPr>
            <p:ph type="body" idx="4294967295"/>
          </p:nvPr>
        </p:nvSpPr>
        <p:spPr>
          <a:xfrm>
            <a:off x="677332" y="4470401"/>
            <a:ext cx="8596667" cy="1570957"/>
          </a:xfrm>
        </p:spPr>
        <p:txBody>
          <a:bodyPr anchor="ctr"/>
          <a:lstStyle>
            <a:lvl1pPr marL="0" indent="0">
              <a:buNone/>
              <a:defRPr/>
            </a:lvl1pPr>
          </a:lstStyle>
          <a:p>
            <a:pPr lvl="0"/>
            <a:r>
              <a:rPr lang="en-US"/>
              <a:t>Click to edit Master text styles</a:t>
            </a:r>
          </a:p>
        </p:txBody>
      </p:sp>
      <p:sp>
        <p:nvSpPr>
          <p:cNvPr id="5" name="Date Placeholder 3">
            <a:extLst>
              <a:ext uri="{FF2B5EF4-FFF2-40B4-BE49-F238E27FC236}">
                <a16:creationId xmlns:a16="http://schemas.microsoft.com/office/drawing/2014/main" id="{A82DC633-904D-4FDC-A1B5-06506B1341CB}"/>
              </a:ext>
            </a:extLst>
          </p:cNvPr>
          <p:cNvSpPr txBox="1">
            <a:spLocks noGrp="1"/>
          </p:cNvSpPr>
          <p:nvPr>
            <p:ph type="dt" sz="half" idx="7"/>
          </p:nvPr>
        </p:nvSpPr>
        <p:spPr/>
        <p:txBody>
          <a:bodyPr/>
          <a:lstStyle>
            <a:lvl1pPr>
              <a:defRPr/>
            </a:lvl1pPr>
          </a:lstStyle>
          <a:p>
            <a:pPr lvl="0"/>
            <a:fld id="{D7D7DE87-AACD-462F-808E-5B28F31E4606}" type="datetime1">
              <a:rPr lang="en-US"/>
              <a:pPr lvl="0"/>
              <a:t>7/16/2020</a:t>
            </a:fld>
            <a:endParaRPr lang="en-US"/>
          </a:p>
        </p:txBody>
      </p:sp>
      <p:sp>
        <p:nvSpPr>
          <p:cNvPr id="6" name="Footer Placeholder 4">
            <a:extLst>
              <a:ext uri="{FF2B5EF4-FFF2-40B4-BE49-F238E27FC236}">
                <a16:creationId xmlns:a16="http://schemas.microsoft.com/office/drawing/2014/main" id="{A2083E99-26C6-47F6-9D3B-1DDD0467315E}"/>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DEBBF020-88F4-449B-B191-86ACCAB47B2D}"/>
              </a:ext>
            </a:extLst>
          </p:cNvPr>
          <p:cNvSpPr txBox="1">
            <a:spLocks noGrp="1"/>
          </p:cNvSpPr>
          <p:nvPr>
            <p:ph type="sldNum" sz="quarter" idx="8"/>
          </p:nvPr>
        </p:nvSpPr>
        <p:spPr/>
        <p:txBody>
          <a:bodyPr/>
          <a:lstStyle>
            <a:lvl1pPr>
              <a:defRPr/>
            </a:lvl1pPr>
          </a:lstStyle>
          <a:p>
            <a:pPr lvl="0"/>
            <a:fld id="{87CCBD85-03F8-4812-9C01-AEFBA85A01E9}" type="slidenum">
              <a:t>‹#›</a:t>
            </a:fld>
            <a:endParaRPr lang="en-US"/>
          </a:p>
        </p:txBody>
      </p:sp>
      <p:sp>
        <p:nvSpPr>
          <p:cNvPr id="8" name="TextBox 19">
            <a:extLst>
              <a:ext uri="{FF2B5EF4-FFF2-40B4-BE49-F238E27FC236}">
                <a16:creationId xmlns:a16="http://schemas.microsoft.com/office/drawing/2014/main" id="{4108E345-3F1F-4EF4-977B-4F96015E6F13}"/>
              </a:ext>
            </a:extLst>
          </p:cNvPr>
          <p:cNvSpPr txBox="1"/>
          <p:nvPr/>
        </p:nvSpPr>
        <p:spPr>
          <a:xfrm>
            <a:off x="541873" y="790379"/>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C0E474"/>
                </a:solidFill>
                <a:uFillTx/>
                <a:latin typeface="Arial"/>
              </a:rPr>
              <a:t>“</a:t>
            </a:r>
          </a:p>
        </p:txBody>
      </p:sp>
      <p:sp>
        <p:nvSpPr>
          <p:cNvPr id="9" name="TextBox 21">
            <a:extLst>
              <a:ext uri="{FF2B5EF4-FFF2-40B4-BE49-F238E27FC236}">
                <a16:creationId xmlns:a16="http://schemas.microsoft.com/office/drawing/2014/main" id="{5AD81C8E-3B5F-443E-A213-0BF919E6105D}"/>
              </a:ext>
            </a:extLst>
          </p:cNvPr>
          <p:cNvSpPr txBox="1"/>
          <p:nvPr/>
        </p:nvSpPr>
        <p:spPr>
          <a:xfrm>
            <a:off x="8893015" y="2886559"/>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C0E474"/>
                </a:solidFill>
                <a:uFillTx/>
                <a:latin typeface="Arial"/>
              </a:rPr>
              <a:t>”</a:t>
            </a:r>
            <a:endParaRPr lang="en-US" sz="1800" b="0" i="0" u="none" strike="noStrike" kern="1200" cap="none" spc="0" baseline="0">
              <a:solidFill>
                <a:srgbClr val="C0E474"/>
              </a:solidFill>
              <a:uFillTx/>
              <a:latin typeface="Arial"/>
            </a:endParaRPr>
          </a:p>
        </p:txBody>
      </p:sp>
    </p:spTree>
    <p:extLst>
      <p:ext uri="{BB962C8B-B14F-4D97-AF65-F5344CB8AC3E}">
        <p14:creationId xmlns:p14="http://schemas.microsoft.com/office/powerpoint/2010/main" val="170529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9889C-5E46-42AC-BE7B-643B1F35FEA0}"/>
              </a:ext>
            </a:extLst>
          </p:cNvPr>
          <p:cNvSpPr txBox="1">
            <a:spLocks noGrp="1"/>
          </p:cNvSpPr>
          <p:nvPr>
            <p:ph type="title"/>
          </p:nvPr>
        </p:nvSpPr>
        <p:spPr>
          <a:xfrm>
            <a:off x="677332" y="1931990"/>
            <a:ext cx="8596667" cy="2595460"/>
          </a:xfrm>
        </p:spPr>
        <p:txBody>
          <a:bodyPr anchor="b"/>
          <a:lstStyle>
            <a:lvl1pPr>
              <a:defRPr sz="4400"/>
            </a:lvl1pPr>
          </a:lstStyle>
          <a:p>
            <a:pPr lvl="0"/>
            <a:r>
              <a:rPr lang="en-US"/>
              <a:t>Click to edit Master title style</a:t>
            </a:r>
          </a:p>
        </p:txBody>
      </p:sp>
      <p:sp>
        <p:nvSpPr>
          <p:cNvPr id="3" name="Text Placeholder 2">
            <a:extLst>
              <a:ext uri="{FF2B5EF4-FFF2-40B4-BE49-F238E27FC236}">
                <a16:creationId xmlns:a16="http://schemas.microsoft.com/office/drawing/2014/main" id="{205BB263-D44A-4B70-A20F-D4BBF7867C76}"/>
              </a:ext>
            </a:extLst>
          </p:cNvPr>
          <p:cNvSpPr txBox="1">
            <a:spLocks noGrp="1"/>
          </p:cNvSpPr>
          <p:nvPr>
            <p:ph type="body" idx="4294967295"/>
          </p:nvPr>
        </p:nvSpPr>
        <p:spPr>
          <a:xfrm>
            <a:off x="677332" y="4527450"/>
            <a:ext cx="8596667" cy="1513917"/>
          </a:xfrm>
        </p:spPr>
        <p:txBody>
          <a:bodyPr/>
          <a:lstStyle>
            <a:lvl1pPr marL="0" indent="0">
              <a:buNone/>
              <a:defRPr/>
            </a:lvl1pPr>
          </a:lstStyle>
          <a:p>
            <a:pPr lvl="0"/>
            <a:r>
              <a:rPr lang="en-US"/>
              <a:t>Click to edit Master text styles</a:t>
            </a:r>
          </a:p>
        </p:txBody>
      </p:sp>
      <p:sp>
        <p:nvSpPr>
          <p:cNvPr id="4" name="Date Placeholder 3">
            <a:extLst>
              <a:ext uri="{FF2B5EF4-FFF2-40B4-BE49-F238E27FC236}">
                <a16:creationId xmlns:a16="http://schemas.microsoft.com/office/drawing/2014/main" id="{0AE3761E-EDDE-4E11-92F7-9C90E282B370}"/>
              </a:ext>
            </a:extLst>
          </p:cNvPr>
          <p:cNvSpPr txBox="1">
            <a:spLocks noGrp="1"/>
          </p:cNvSpPr>
          <p:nvPr>
            <p:ph type="dt" sz="half" idx="7"/>
          </p:nvPr>
        </p:nvSpPr>
        <p:spPr/>
        <p:txBody>
          <a:bodyPr/>
          <a:lstStyle>
            <a:lvl1pPr>
              <a:defRPr/>
            </a:lvl1pPr>
          </a:lstStyle>
          <a:p>
            <a:pPr lvl="0"/>
            <a:fld id="{A75796EF-91CA-4319-909F-095A6305984F}" type="datetime1">
              <a:rPr lang="en-US"/>
              <a:pPr lvl="0"/>
              <a:t>7/16/2020</a:t>
            </a:fld>
            <a:endParaRPr lang="en-US"/>
          </a:p>
        </p:txBody>
      </p:sp>
      <p:sp>
        <p:nvSpPr>
          <p:cNvPr id="5" name="Footer Placeholder 4">
            <a:extLst>
              <a:ext uri="{FF2B5EF4-FFF2-40B4-BE49-F238E27FC236}">
                <a16:creationId xmlns:a16="http://schemas.microsoft.com/office/drawing/2014/main" id="{10C5A1A9-2B76-4379-A88D-C96CA34E74E3}"/>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BDCF995B-A93A-4257-959E-B5D49824DFD9}"/>
              </a:ext>
            </a:extLst>
          </p:cNvPr>
          <p:cNvSpPr txBox="1">
            <a:spLocks noGrp="1"/>
          </p:cNvSpPr>
          <p:nvPr>
            <p:ph type="sldNum" sz="quarter" idx="8"/>
          </p:nvPr>
        </p:nvSpPr>
        <p:spPr/>
        <p:txBody>
          <a:bodyPr/>
          <a:lstStyle>
            <a:lvl1pPr>
              <a:defRPr/>
            </a:lvl1pPr>
          </a:lstStyle>
          <a:p>
            <a:pPr lvl="0"/>
            <a:fld id="{0918DB10-A60A-41DE-B7BC-6F78DF870F16}" type="slidenum">
              <a:t>‹#›</a:t>
            </a:fld>
            <a:endParaRPr lang="en-US"/>
          </a:p>
        </p:txBody>
      </p:sp>
    </p:spTree>
    <p:extLst>
      <p:ext uri="{BB962C8B-B14F-4D97-AF65-F5344CB8AC3E}">
        <p14:creationId xmlns:p14="http://schemas.microsoft.com/office/powerpoint/2010/main" val="3074370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A1A71-6122-4987-9D4F-F2611BA5FBAA}"/>
              </a:ext>
            </a:extLst>
          </p:cNvPr>
          <p:cNvSpPr txBox="1">
            <a:spLocks noGrp="1"/>
          </p:cNvSpPr>
          <p:nvPr>
            <p:ph type="title"/>
          </p:nvPr>
        </p:nvSpPr>
        <p:spPr>
          <a:xfrm>
            <a:off x="931334" y="609603"/>
            <a:ext cx="8094131" cy="3022604"/>
          </a:xfrm>
        </p:spPr>
        <p:txBody>
          <a:bodyPr anchor="ctr"/>
          <a:lstStyle>
            <a:lvl1pPr>
              <a:defRPr sz="4400"/>
            </a:lvl1pPr>
          </a:lstStyle>
          <a:p>
            <a:pPr lvl="0"/>
            <a:r>
              <a:rPr lang="en-US"/>
              <a:t>Click to edit Master title style</a:t>
            </a:r>
          </a:p>
        </p:txBody>
      </p:sp>
      <p:sp>
        <p:nvSpPr>
          <p:cNvPr id="3" name="Text Placeholder 9">
            <a:extLst>
              <a:ext uri="{FF2B5EF4-FFF2-40B4-BE49-F238E27FC236}">
                <a16:creationId xmlns:a16="http://schemas.microsoft.com/office/drawing/2014/main" id="{AA7653F0-A08A-49F5-BC99-7D2E86847C45}"/>
              </a:ext>
            </a:extLst>
          </p:cNvPr>
          <p:cNvSpPr txBox="1">
            <a:spLocks noGrp="1"/>
          </p:cNvSpPr>
          <p:nvPr>
            <p:ph type="body" idx="4294967295"/>
          </p:nvPr>
        </p:nvSpPr>
        <p:spPr>
          <a:xfrm>
            <a:off x="677332" y="4013201"/>
            <a:ext cx="8596667" cy="514249"/>
          </a:xfrm>
        </p:spPr>
        <p:txBody>
          <a:bodyPr anchor="b">
            <a:noAutofit/>
          </a:bodyPr>
          <a:lstStyle>
            <a:lvl1pPr marL="0" indent="0">
              <a:buNone/>
              <a:defRPr sz="2400"/>
            </a:lvl1pPr>
          </a:lstStyle>
          <a:p>
            <a:pPr lvl="0"/>
            <a:r>
              <a:rPr lang="en-US"/>
              <a:t>Click to edit Master text styles</a:t>
            </a:r>
          </a:p>
        </p:txBody>
      </p:sp>
      <p:sp>
        <p:nvSpPr>
          <p:cNvPr id="4" name="Text Placeholder 2">
            <a:extLst>
              <a:ext uri="{FF2B5EF4-FFF2-40B4-BE49-F238E27FC236}">
                <a16:creationId xmlns:a16="http://schemas.microsoft.com/office/drawing/2014/main" id="{873BB053-AAC3-451D-92CD-7B91A7C61786}"/>
              </a:ext>
            </a:extLst>
          </p:cNvPr>
          <p:cNvSpPr txBox="1">
            <a:spLocks noGrp="1"/>
          </p:cNvSpPr>
          <p:nvPr>
            <p:ph type="body" idx="4294967295"/>
          </p:nvPr>
        </p:nvSpPr>
        <p:spPr>
          <a:xfrm>
            <a:off x="677332" y="4527450"/>
            <a:ext cx="8596667" cy="1513917"/>
          </a:xfrm>
        </p:spPr>
        <p:txBody>
          <a:bodyPr/>
          <a:lstStyle>
            <a:lvl1pPr marL="0" indent="0">
              <a:buNone/>
              <a:defRPr>
                <a:solidFill>
                  <a:srgbClr val="7F7F7F"/>
                </a:solidFill>
              </a:defRPr>
            </a:lvl1pPr>
          </a:lstStyle>
          <a:p>
            <a:pPr lvl="0"/>
            <a:r>
              <a:rPr lang="en-US"/>
              <a:t>Click to edit Master text styles</a:t>
            </a:r>
          </a:p>
        </p:txBody>
      </p:sp>
      <p:sp>
        <p:nvSpPr>
          <p:cNvPr id="5" name="Date Placeholder 3">
            <a:extLst>
              <a:ext uri="{FF2B5EF4-FFF2-40B4-BE49-F238E27FC236}">
                <a16:creationId xmlns:a16="http://schemas.microsoft.com/office/drawing/2014/main" id="{D1028942-47BE-497B-80F2-41D1C5F28DFA}"/>
              </a:ext>
            </a:extLst>
          </p:cNvPr>
          <p:cNvSpPr txBox="1">
            <a:spLocks noGrp="1"/>
          </p:cNvSpPr>
          <p:nvPr>
            <p:ph type="dt" sz="half" idx="7"/>
          </p:nvPr>
        </p:nvSpPr>
        <p:spPr/>
        <p:txBody>
          <a:bodyPr/>
          <a:lstStyle>
            <a:lvl1pPr>
              <a:defRPr/>
            </a:lvl1pPr>
          </a:lstStyle>
          <a:p>
            <a:pPr lvl="0"/>
            <a:fld id="{38628962-CECB-479D-B81F-9822399CE2F0}" type="datetime1">
              <a:rPr lang="en-US"/>
              <a:pPr lvl="0"/>
              <a:t>7/16/2020</a:t>
            </a:fld>
            <a:endParaRPr lang="en-US"/>
          </a:p>
        </p:txBody>
      </p:sp>
      <p:sp>
        <p:nvSpPr>
          <p:cNvPr id="6" name="Footer Placeholder 4">
            <a:extLst>
              <a:ext uri="{FF2B5EF4-FFF2-40B4-BE49-F238E27FC236}">
                <a16:creationId xmlns:a16="http://schemas.microsoft.com/office/drawing/2014/main" id="{4BE18AA1-770E-424F-B1E5-F70AB03C5E0A}"/>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E2D70AC5-59D0-4E4D-99D0-BF8B77500E36}"/>
              </a:ext>
            </a:extLst>
          </p:cNvPr>
          <p:cNvSpPr txBox="1">
            <a:spLocks noGrp="1"/>
          </p:cNvSpPr>
          <p:nvPr>
            <p:ph type="sldNum" sz="quarter" idx="8"/>
          </p:nvPr>
        </p:nvSpPr>
        <p:spPr/>
        <p:txBody>
          <a:bodyPr/>
          <a:lstStyle>
            <a:lvl1pPr>
              <a:defRPr/>
            </a:lvl1pPr>
          </a:lstStyle>
          <a:p>
            <a:pPr lvl="0"/>
            <a:fld id="{9D986D24-2780-4910-ACE5-1C70E094DA85}" type="slidenum">
              <a:t>‹#›</a:t>
            </a:fld>
            <a:endParaRPr lang="en-US"/>
          </a:p>
        </p:txBody>
      </p:sp>
      <p:sp>
        <p:nvSpPr>
          <p:cNvPr id="8" name="TextBox 23">
            <a:extLst>
              <a:ext uri="{FF2B5EF4-FFF2-40B4-BE49-F238E27FC236}">
                <a16:creationId xmlns:a16="http://schemas.microsoft.com/office/drawing/2014/main" id="{737F5115-1D79-489B-8818-63E450C14D70}"/>
              </a:ext>
            </a:extLst>
          </p:cNvPr>
          <p:cNvSpPr txBox="1"/>
          <p:nvPr/>
        </p:nvSpPr>
        <p:spPr>
          <a:xfrm>
            <a:off x="541873" y="790379"/>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C0E474"/>
                </a:solidFill>
                <a:uFillTx/>
                <a:latin typeface="Arial"/>
              </a:rPr>
              <a:t>“</a:t>
            </a:r>
          </a:p>
        </p:txBody>
      </p:sp>
      <p:sp>
        <p:nvSpPr>
          <p:cNvPr id="9" name="TextBox 24">
            <a:extLst>
              <a:ext uri="{FF2B5EF4-FFF2-40B4-BE49-F238E27FC236}">
                <a16:creationId xmlns:a16="http://schemas.microsoft.com/office/drawing/2014/main" id="{491D3E17-1BE8-42F7-AEDB-17E3623A0944}"/>
              </a:ext>
            </a:extLst>
          </p:cNvPr>
          <p:cNvSpPr txBox="1"/>
          <p:nvPr/>
        </p:nvSpPr>
        <p:spPr>
          <a:xfrm>
            <a:off x="8893015" y="2886559"/>
            <a:ext cx="609603" cy="584777"/>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C0E474"/>
                </a:solidFill>
                <a:uFillTx/>
                <a:latin typeface="Arial"/>
              </a:rPr>
              <a:t>”</a:t>
            </a:r>
          </a:p>
        </p:txBody>
      </p:sp>
    </p:spTree>
    <p:extLst>
      <p:ext uri="{BB962C8B-B14F-4D97-AF65-F5344CB8AC3E}">
        <p14:creationId xmlns:p14="http://schemas.microsoft.com/office/powerpoint/2010/main" val="3511781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3F6D-5BFC-4C38-A913-53F754494C4D}"/>
              </a:ext>
            </a:extLst>
          </p:cNvPr>
          <p:cNvSpPr txBox="1">
            <a:spLocks noGrp="1"/>
          </p:cNvSpPr>
          <p:nvPr>
            <p:ph type="title"/>
          </p:nvPr>
        </p:nvSpPr>
        <p:spPr>
          <a:xfrm>
            <a:off x="685800" y="609603"/>
            <a:ext cx="8588200" cy="3022604"/>
          </a:xfrm>
        </p:spPr>
        <p:txBody>
          <a:bodyPr anchor="ctr"/>
          <a:lstStyle>
            <a:lvl1pPr>
              <a:defRPr sz="4400"/>
            </a:lvl1pPr>
          </a:lstStyle>
          <a:p>
            <a:pPr lvl="0"/>
            <a:r>
              <a:rPr lang="en-US"/>
              <a:t>Click to edit Master title style</a:t>
            </a:r>
          </a:p>
        </p:txBody>
      </p:sp>
      <p:sp>
        <p:nvSpPr>
          <p:cNvPr id="3" name="Text Placeholder 9">
            <a:extLst>
              <a:ext uri="{FF2B5EF4-FFF2-40B4-BE49-F238E27FC236}">
                <a16:creationId xmlns:a16="http://schemas.microsoft.com/office/drawing/2014/main" id="{E0038826-FE92-4E70-BC46-521178BDAF91}"/>
              </a:ext>
            </a:extLst>
          </p:cNvPr>
          <p:cNvSpPr txBox="1">
            <a:spLocks noGrp="1"/>
          </p:cNvSpPr>
          <p:nvPr>
            <p:ph type="body" idx="4294967295"/>
          </p:nvPr>
        </p:nvSpPr>
        <p:spPr>
          <a:xfrm>
            <a:off x="677332" y="4013201"/>
            <a:ext cx="8596667" cy="514249"/>
          </a:xfrm>
        </p:spPr>
        <p:txBody>
          <a:bodyPr anchor="b">
            <a:noAutofit/>
          </a:bodyPr>
          <a:lstStyle>
            <a:lvl1pPr marL="0" indent="0">
              <a:buNone/>
              <a:defRPr sz="2400">
                <a:solidFill>
                  <a:srgbClr val="90C226"/>
                </a:solidFill>
              </a:defRPr>
            </a:lvl1pPr>
          </a:lstStyle>
          <a:p>
            <a:pPr lvl="0"/>
            <a:r>
              <a:rPr lang="en-US"/>
              <a:t>Click to edit Master text styles</a:t>
            </a:r>
          </a:p>
        </p:txBody>
      </p:sp>
      <p:sp>
        <p:nvSpPr>
          <p:cNvPr id="4" name="Text Placeholder 2">
            <a:extLst>
              <a:ext uri="{FF2B5EF4-FFF2-40B4-BE49-F238E27FC236}">
                <a16:creationId xmlns:a16="http://schemas.microsoft.com/office/drawing/2014/main" id="{874684D1-2DA6-4B28-B2E7-2F6F176A9CA5}"/>
              </a:ext>
            </a:extLst>
          </p:cNvPr>
          <p:cNvSpPr txBox="1">
            <a:spLocks noGrp="1"/>
          </p:cNvSpPr>
          <p:nvPr>
            <p:ph type="body" idx="4294967295"/>
          </p:nvPr>
        </p:nvSpPr>
        <p:spPr>
          <a:xfrm>
            <a:off x="677332" y="4527450"/>
            <a:ext cx="8596667" cy="1513917"/>
          </a:xfrm>
        </p:spPr>
        <p:txBody>
          <a:bodyPr/>
          <a:lstStyle>
            <a:lvl1pPr marL="0" indent="0">
              <a:buNone/>
              <a:defRPr>
                <a:solidFill>
                  <a:srgbClr val="7F7F7F"/>
                </a:solidFill>
              </a:defRPr>
            </a:lvl1pPr>
          </a:lstStyle>
          <a:p>
            <a:pPr lvl="0"/>
            <a:r>
              <a:rPr lang="en-US"/>
              <a:t>Click to edit Master text styles</a:t>
            </a:r>
          </a:p>
        </p:txBody>
      </p:sp>
      <p:sp>
        <p:nvSpPr>
          <p:cNvPr id="5" name="Date Placeholder 3">
            <a:extLst>
              <a:ext uri="{FF2B5EF4-FFF2-40B4-BE49-F238E27FC236}">
                <a16:creationId xmlns:a16="http://schemas.microsoft.com/office/drawing/2014/main" id="{297FAE72-281C-4FC5-A96D-68ADD8FDDEFD}"/>
              </a:ext>
            </a:extLst>
          </p:cNvPr>
          <p:cNvSpPr txBox="1">
            <a:spLocks noGrp="1"/>
          </p:cNvSpPr>
          <p:nvPr>
            <p:ph type="dt" sz="half" idx="7"/>
          </p:nvPr>
        </p:nvSpPr>
        <p:spPr/>
        <p:txBody>
          <a:bodyPr/>
          <a:lstStyle>
            <a:lvl1pPr>
              <a:defRPr/>
            </a:lvl1pPr>
          </a:lstStyle>
          <a:p>
            <a:pPr lvl="0"/>
            <a:fld id="{27A4DBC0-4C33-4746-BC58-449EECDE8303}" type="datetime1">
              <a:rPr lang="en-US"/>
              <a:pPr lvl="0"/>
              <a:t>7/16/2020</a:t>
            </a:fld>
            <a:endParaRPr lang="en-US"/>
          </a:p>
        </p:txBody>
      </p:sp>
      <p:sp>
        <p:nvSpPr>
          <p:cNvPr id="6" name="Footer Placeholder 4">
            <a:extLst>
              <a:ext uri="{FF2B5EF4-FFF2-40B4-BE49-F238E27FC236}">
                <a16:creationId xmlns:a16="http://schemas.microsoft.com/office/drawing/2014/main" id="{D2693AD3-29AE-4F56-8478-70682A2F8F41}"/>
              </a:ext>
            </a:extLst>
          </p:cNvPr>
          <p:cNvSpPr txBox="1">
            <a:spLocks noGrp="1"/>
          </p:cNvSpPr>
          <p:nvPr>
            <p:ph type="ftr" sz="quarter" idx="9"/>
          </p:nvPr>
        </p:nvSpPr>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D85B3924-B74D-4F3E-A1F4-2AA337DEFDB7}"/>
              </a:ext>
            </a:extLst>
          </p:cNvPr>
          <p:cNvSpPr txBox="1">
            <a:spLocks noGrp="1"/>
          </p:cNvSpPr>
          <p:nvPr>
            <p:ph type="sldNum" sz="quarter" idx="8"/>
          </p:nvPr>
        </p:nvSpPr>
        <p:spPr/>
        <p:txBody>
          <a:bodyPr/>
          <a:lstStyle>
            <a:lvl1pPr>
              <a:defRPr/>
            </a:lvl1pPr>
          </a:lstStyle>
          <a:p>
            <a:pPr lvl="0"/>
            <a:fld id="{6ACE54EF-1A4B-47B7-8AEF-06555273634E}" type="slidenum">
              <a:t>‹#›</a:t>
            </a:fld>
            <a:endParaRPr lang="en-US"/>
          </a:p>
        </p:txBody>
      </p:sp>
    </p:spTree>
    <p:extLst>
      <p:ext uri="{BB962C8B-B14F-4D97-AF65-F5344CB8AC3E}">
        <p14:creationId xmlns:p14="http://schemas.microsoft.com/office/powerpoint/2010/main" val="33761628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65CCE-A5E1-4B04-9130-38071CD6A36E}"/>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CCD0AECB-0A86-4ECD-98BF-86639100BFD6}"/>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83EB2B-326D-4DD1-94F5-FCFA1EB3B20A}"/>
              </a:ext>
            </a:extLst>
          </p:cNvPr>
          <p:cNvSpPr txBox="1">
            <a:spLocks noGrp="1"/>
          </p:cNvSpPr>
          <p:nvPr>
            <p:ph type="dt" sz="half" idx="7"/>
          </p:nvPr>
        </p:nvSpPr>
        <p:spPr/>
        <p:txBody>
          <a:bodyPr/>
          <a:lstStyle>
            <a:lvl1pPr>
              <a:defRPr/>
            </a:lvl1pPr>
          </a:lstStyle>
          <a:p>
            <a:pPr lvl="0"/>
            <a:fld id="{1D2ACEBF-7F08-4501-BD36-4997018E4649}" type="datetime1">
              <a:rPr lang="en-US"/>
              <a:pPr lvl="0"/>
              <a:t>7/16/2020</a:t>
            </a:fld>
            <a:endParaRPr lang="en-US"/>
          </a:p>
        </p:txBody>
      </p:sp>
      <p:sp>
        <p:nvSpPr>
          <p:cNvPr id="5" name="Footer Placeholder 4">
            <a:extLst>
              <a:ext uri="{FF2B5EF4-FFF2-40B4-BE49-F238E27FC236}">
                <a16:creationId xmlns:a16="http://schemas.microsoft.com/office/drawing/2014/main" id="{62BF4514-2E24-4E15-B4F9-241D40E7A093}"/>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FA7AE62-7861-4EF7-BF76-FF161F8ACC36}"/>
              </a:ext>
            </a:extLst>
          </p:cNvPr>
          <p:cNvSpPr txBox="1">
            <a:spLocks noGrp="1"/>
          </p:cNvSpPr>
          <p:nvPr>
            <p:ph type="sldNum" sz="quarter" idx="8"/>
          </p:nvPr>
        </p:nvSpPr>
        <p:spPr/>
        <p:txBody>
          <a:bodyPr/>
          <a:lstStyle>
            <a:lvl1pPr>
              <a:defRPr/>
            </a:lvl1pPr>
          </a:lstStyle>
          <a:p>
            <a:pPr lvl="0"/>
            <a:fld id="{BA9F9412-D268-48BE-A0F3-FD24B64E3B22}" type="slidenum">
              <a:t>‹#›</a:t>
            </a:fld>
            <a:endParaRPr lang="en-US"/>
          </a:p>
        </p:txBody>
      </p:sp>
    </p:spTree>
    <p:extLst>
      <p:ext uri="{BB962C8B-B14F-4D97-AF65-F5344CB8AC3E}">
        <p14:creationId xmlns:p14="http://schemas.microsoft.com/office/powerpoint/2010/main" val="1744723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10CF58-D04B-42B8-98FA-659407C6E856}"/>
              </a:ext>
            </a:extLst>
          </p:cNvPr>
          <p:cNvSpPr txBox="1">
            <a:spLocks noGrp="1"/>
          </p:cNvSpPr>
          <p:nvPr>
            <p:ph type="title" orient="vert"/>
          </p:nvPr>
        </p:nvSpPr>
        <p:spPr>
          <a:xfrm>
            <a:off x="7967670" y="609603"/>
            <a:ext cx="1304739" cy="5251454"/>
          </a:xfrm>
        </p:spPr>
        <p:txBody>
          <a:bodyPr vert="eaVert" anchor="ct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63795AF6-194A-4875-A799-546FC7FDE835}"/>
              </a:ext>
            </a:extLst>
          </p:cNvPr>
          <p:cNvSpPr txBox="1">
            <a:spLocks noGrp="1"/>
          </p:cNvSpPr>
          <p:nvPr>
            <p:ph type="body" orient="vert" idx="1"/>
          </p:nvPr>
        </p:nvSpPr>
        <p:spPr>
          <a:xfrm>
            <a:off x="677332" y="609603"/>
            <a:ext cx="7060146" cy="525145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605759-247A-432C-BB10-BDA8C9202724}"/>
              </a:ext>
            </a:extLst>
          </p:cNvPr>
          <p:cNvSpPr txBox="1">
            <a:spLocks noGrp="1"/>
          </p:cNvSpPr>
          <p:nvPr>
            <p:ph type="dt" sz="half" idx="7"/>
          </p:nvPr>
        </p:nvSpPr>
        <p:spPr/>
        <p:txBody>
          <a:bodyPr/>
          <a:lstStyle>
            <a:lvl1pPr>
              <a:defRPr/>
            </a:lvl1pPr>
          </a:lstStyle>
          <a:p>
            <a:pPr lvl="0"/>
            <a:fld id="{2A6975EE-D9D9-4F1A-A774-D9020F662E36}" type="datetime1">
              <a:rPr lang="en-US"/>
              <a:pPr lvl="0"/>
              <a:t>7/16/2020</a:t>
            </a:fld>
            <a:endParaRPr lang="en-US"/>
          </a:p>
        </p:txBody>
      </p:sp>
      <p:sp>
        <p:nvSpPr>
          <p:cNvPr id="5" name="Footer Placeholder 4">
            <a:extLst>
              <a:ext uri="{FF2B5EF4-FFF2-40B4-BE49-F238E27FC236}">
                <a16:creationId xmlns:a16="http://schemas.microsoft.com/office/drawing/2014/main" id="{D6EA2A5D-C471-4E49-938A-EFD8E5EA7451}"/>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FED43635-25AE-4A70-9A0E-E6FC91559738}"/>
              </a:ext>
            </a:extLst>
          </p:cNvPr>
          <p:cNvSpPr txBox="1">
            <a:spLocks noGrp="1"/>
          </p:cNvSpPr>
          <p:nvPr>
            <p:ph type="sldNum" sz="quarter" idx="8"/>
          </p:nvPr>
        </p:nvSpPr>
        <p:spPr/>
        <p:txBody>
          <a:bodyPr/>
          <a:lstStyle>
            <a:lvl1pPr>
              <a:defRPr/>
            </a:lvl1pPr>
          </a:lstStyle>
          <a:p>
            <a:pPr lvl="0"/>
            <a:fld id="{8AED3FB6-8FFE-4AAE-8699-F925BD8CA7A6}" type="slidenum">
              <a:t>‹#›</a:t>
            </a:fld>
            <a:endParaRPr lang="en-US"/>
          </a:p>
        </p:txBody>
      </p:sp>
    </p:spTree>
    <p:extLst>
      <p:ext uri="{BB962C8B-B14F-4D97-AF65-F5344CB8AC3E}">
        <p14:creationId xmlns:p14="http://schemas.microsoft.com/office/powerpoint/2010/main" val="640190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CE41-7220-44C0-9B60-CFC5B4F2F778}"/>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AB9F74B8-5E00-4E1A-B242-827F26CD58C8}"/>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986F1-6B5C-4092-A4FA-474E7A468E53}"/>
              </a:ext>
            </a:extLst>
          </p:cNvPr>
          <p:cNvSpPr txBox="1">
            <a:spLocks noGrp="1"/>
          </p:cNvSpPr>
          <p:nvPr>
            <p:ph type="dt" sz="half" idx="7"/>
          </p:nvPr>
        </p:nvSpPr>
        <p:spPr/>
        <p:txBody>
          <a:bodyPr/>
          <a:lstStyle>
            <a:lvl1pPr>
              <a:defRPr/>
            </a:lvl1pPr>
          </a:lstStyle>
          <a:p>
            <a:pPr lvl="0"/>
            <a:fld id="{6D909C9B-890F-4BA7-8B09-CFB415F3A25B}" type="datetime1">
              <a:rPr lang="en-US"/>
              <a:pPr lvl="0"/>
              <a:t>7/16/2020</a:t>
            </a:fld>
            <a:endParaRPr lang="en-US"/>
          </a:p>
        </p:txBody>
      </p:sp>
      <p:sp>
        <p:nvSpPr>
          <p:cNvPr id="5" name="Footer Placeholder 4">
            <a:extLst>
              <a:ext uri="{FF2B5EF4-FFF2-40B4-BE49-F238E27FC236}">
                <a16:creationId xmlns:a16="http://schemas.microsoft.com/office/drawing/2014/main" id="{7A3AA20B-3618-409F-8EC2-1AB70731C5ED}"/>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0753737A-9245-4359-9009-A23172A2C011}"/>
              </a:ext>
            </a:extLst>
          </p:cNvPr>
          <p:cNvSpPr txBox="1">
            <a:spLocks noGrp="1"/>
          </p:cNvSpPr>
          <p:nvPr>
            <p:ph type="sldNum" sz="quarter" idx="8"/>
          </p:nvPr>
        </p:nvSpPr>
        <p:spPr/>
        <p:txBody>
          <a:bodyPr/>
          <a:lstStyle>
            <a:lvl1pPr>
              <a:defRPr/>
            </a:lvl1pPr>
          </a:lstStyle>
          <a:p>
            <a:pPr lvl="0"/>
            <a:fld id="{EBB101E7-F68D-4983-8D06-5F0D97804C48}" type="slidenum">
              <a:t>‹#›</a:t>
            </a:fld>
            <a:endParaRPr lang="en-US"/>
          </a:p>
        </p:txBody>
      </p:sp>
    </p:spTree>
    <p:extLst>
      <p:ext uri="{BB962C8B-B14F-4D97-AF65-F5344CB8AC3E}">
        <p14:creationId xmlns:p14="http://schemas.microsoft.com/office/powerpoint/2010/main" val="117576850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E3BCA-A11A-49B7-BB8A-FB86B6550524}"/>
              </a:ext>
            </a:extLst>
          </p:cNvPr>
          <p:cNvSpPr txBox="1">
            <a:spLocks noGrp="1"/>
          </p:cNvSpPr>
          <p:nvPr>
            <p:ph type="title"/>
          </p:nvPr>
        </p:nvSpPr>
        <p:spPr>
          <a:xfrm>
            <a:off x="677332" y="2700863"/>
            <a:ext cx="8596667" cy="1826578"/>
          </a:xfrm>
        </p:spPr>
        <p:txBody>
          <a:bodyPr anchor="b"/>
          <a:lstStyle>
            <a:lvl1pPr>
              <a:defRPr sz="4000"/>
            </a:lvl1pPr>
          </a:lstStyle>
          <a:p>
            <a:pPr lvl="0"/>
            <a:r>
              <a:rPr lang="en-US"/>
              <a:t>Click to edit Master title style</a:t>
            </a:r>
          </a:p>
        </p:txBody>
      </p:sp>
      <p:sp>
        <p:nvSpPr>
          <p:cNvPr id="3" name="Text Placeholder 2">
            <a:extLst>
              <a:ext uri="{FF2B5EF4-FFF2-40B4-BE49-F238E27FC236}">
                <a16:creationId xmlns:a16="http://schemas.microsoft.com/office/drawing/2014/main" id="{56FDA4F4-8774-40F7-AFDB-B79E2FB1C49B}"/>
              </a:ext>
            </a:extLst>
          </p:cNvPr>
          <p:cNvSpPr txBox="1">
            <a:spLocks noGrp="1"/>
          </p:cNvSpPr>
          <p:nvPr>
            <p:ph type="body" idx="1"/>
          </p:nvPr>
        </p:nvSpPr>
        <p:spPr>
          <a:xfrm>
            <a:off x="677332" y="4527450"/>
            <a:ext cx="8596667" cy="860395"/>
          </a:xfrm>
        </p:spPr>
        <p:txBody>
          <a:bodyPr/>
          <a:lstStyle>
            <a:lvl1pPr marL="0" indent="0">
              <a:buNone/>
              <a:defRPr sz="2000">
                <a:solidFill>
                  <a:srgbClr val="7F7F7F"/>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7B7EBFD9-9322-437D-8A13-DB3299FE3973}"/>
              </a:ext>
            </a:extLst>
          </p:cNvPr>
          <p:cNvSpPr txBox="1">
            <a:spLocks noGrp="1"/>
          </p:cNvSpPr>
          <p:nvPr>
            <p:ph type="dt" sz="half" idx="7"/>
          </p:nvPr>
        </p:nvSpPr>
        <p:spPr/>
        <p:txBody>
          <a:bodyPr/>
          <a:lstStyle>
            <a:lvl1pPr>
              <a:defRPr/>
            </a:lvl1pPr>
          </a:lstStyle>
          <a:p>
            <a:pPr lvl="0"/>
            <a:fld id="{BAC1BDBA-8C43-4CD6-9EF6-F78F8C101EAF}" type="datetime1">
              <a:rPr lang="en-US"/>
              <a:pPr lvl="0"/>
              <a:t>7/16/2020</a:t>
            </a:fld>
            <a:endParaRPr lang="en-US"/>
          </a:p>
        </p:txBody>
      </p:sp>
      <p:sp>
        <p:nvSpPr>
          <p:cNvPr id="5" name="Footer Placeholder 4">
            <a:extLst>
              <a:ext uri="{FF2B5EF4-FFF2-40B4-BE49-F238E27FC236}">
                <a16:creationId xmlns:a16="http://schemas.microsoft.com/office/drawing/2014/main" id="{C0FF0663-FAD8-420D-8AEF-A58C4C55B806}"/>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4131690D-13AF-4A78-B75C-4BACA10E3845}"/>
              </a:ext>
            </a:extLst>
          </p:cNvPr>
          <p:cNvSpPr txBox="1">
            <a:spLocks noGrp="1"/>
          </p:cNvSpPr>
          <p:nvPr>
            <p:ph type="sldNum" sz="quarter" idx="8"/>
          </p:nvPr>
        </p:nvSpPr>
        <p:spPr/>
        <p:txBody>
          <a:bodyPr/>
          <a:lstStyle>
            <a:lvl1pPr>
              <a:defRPr/>
            </a:lvl1pPr>
          </a:lstStyle>
          <a:p>
            <a:pPr lvl="0"/>
            <a:fld id="{79188B05-BD98-44C6-BB86-761611E0552B}" type="slidenum">
              <a:t>‹#›</a:t>
            </a:fld>
            <a:endParaRPr lang="en-US"/>
          </a:p>
        </p:txBody>
      </p:sp>
    </p:spTree>
    <p:extLst>
      <p:ext uri="{BB962C8B-B14F-4D97-AF65-F5344CB8AC3E}">
        <p14:creationId xmlns:p14="http://schemas.microsoft.com/office/powerpoint/2010/main" val="2039360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7E06F-2945-4BA0-A385-13879F5D1414}"/>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3B63F708-53F3-4491-AD89-6824318C4F75}"/>
              </a:ext>
            </a:extLst>
          </p:cNvPr>
          <p:cNvSpPr txBox="1">
            <a:spLocks noGrp="1"/>
          </p:cNvSpPr>
          <p:nvPr>
            <p:ph idx="1"/>
          </p:nvPr>
        </p:nvSpPr>
        <p:spPr>
          <a:xfrm>
            <a:off x="677332" y="2160590"/>
            <a:ext cx="4184038" cy="388076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62C02F-29F2-45ED-AA22-5CC56D0FAE15}"/>
              </a:ext>
            </a:extLst>
          </p:cNvPr>
          <p:cNvSpPr txBox="1">
            <a:spLocks noGrp="1"/>
          </p:cNvSpPr>
          <p:nvPr>
            <p:ph idx="2"/>
          </p:nvPr>
        </p:nvSpPr>
        <p:spPr>
          <a:xfrm>
            <a:off x="5089971" y="2160590"/>
            <a:ext cx="4184038" cy="388076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D39604-3FC7-491B-9BA5-FE6C93D7D2D3}"/>
              </a:ext>
            </a:extLst>
          </p:cNvPr>
          <p:cNvSpPr txBox="1">
            <a:spLocks noGrp="1"/>
          </p:cNvSpPr>
          <p:nvPr>
            <p:ph type="dt" sz="half" idx="7"/>
          </p:nvPr>
        </p:nvSpPr>
        <p:spPr/>
        <p:txBody>
          <a:bodyPr/>
          <a:lstStyle>
            <a:lvl1pPr>
              <a:defRPr/>
            </a:lvl1pPr>
          </a:lstStyle>
          <a:p>
            <a:pPr lvl="0"/>
            <a:fld id="{61751CCC-BD65-49CD-9626-048E7B78DE35}" type="datetime1">
              <a:rPr lang="en-US"/>
              <a:pPr lvl="0"/>
              <a:t>7/16/2020</a:t>
            </a:fld>
            <a:endParaRPr lang="en-US"/>
          </a:p>
        </p:txBody>
      </p:sp>
      <p:sp>
        <p:nvSpPr>
          <p:cNvPr id="6" name="Footer Placeholder 5">
            <a:extLst>
              <a:ext uri="{FF2B5EF4-FFF2-40B4-BE49-F238E27FC236}">
                <a16:creationId xmlns:a16="http://schemas.microsoft.com/office/drawing/2014/main" id="{9D5F1794-3655-4EA8-9C65-224BD13C3C68}"/>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F989BD2F-E3B9-47F0-9EA4-B24143FBBA88}"/>
              </a:ext>
            </a:extLst>
          </p:cNvPr>
          <p:cNvSpPr txBox="1">
            <a:spLocks noGrp="1"/>
          </p:cNvSpPr>
          <p:nvPr>
            <p:ph type="sldNum" sz="quarter" idx="8"/>
          </p:nvPr>
        </p:nvSpPr>
        <p:spPr/>
        <p:txBody>
          <a:bodyPr/>
          <a:lstStyle>
            <a:lvl1pPr>
              <a:defRPr/>
            </a:lvl1pPr>
          </a:lstStyle>
          <a:p>
            <a:pPr lvl="0"/>
            <a:fld id="{145D0FA7-B050-4AEE-AA02-8B6901D53C21}" type="slidenum">
              <a:t>‹#›</a:t>
            </a:fld>
            <a:endParaRPr lang="en-US"/>
          </a:p>
        </p:txBody>
      </p:sp>
    </p:spTree>
    <p:extLst>
      <p:ext uri="{BB962C8B-B14F-4D97-AF65-F5344CB8AC3E}">
        <p14:creationId xmlns:p14="http://schemas.microsoft.com/office/powerpoint/2010/main" val="2853109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1D9D9-3FE3-45ED-92D8-15A7BCEC0989}"/>
              </a:ext>
            </a:extLst>
          </p:cNvPr>
          <p:cNvSpPr txBox="1">
            <a:spLocks noGrp="1"/>
          </p:cNvSpPr>
          <p:nvPr>
            <p:ph type="title"/>
          </p:nvPr>
        </p:nvSpPr>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D49230AA-382B-42AE-9F08-E48426845283}"/>
              </a:ext>
            </a:extLst>
          </p:cNvPr>
          <p:cNvSpPr txBox="1">
            <a:spLocks noGrp="1"/>
          </p:cNvSpPr>
          <p:nvPr>
            <p:ph type="body" idx="1"/>
          </p:nvPr>
        </p:nvSpPr>
        <p:spPr>
          <a:xfrm>
            <a:off x="675741" y="2160983"/>
            <a:ext cx="4185620" cy="576264"/>
          </a:xfrm>
        </p:spPr>
        <p:txBody>
          <a:bodyPr anchor="b">
            <a:noAutofit/>
          </a:bodyPr>
          <a:lstStyle>
            <a:lvl1pPr marL="0" indent="0">
              <a:buNone/>
              <a:defRPr sz="2400"/>
            </a:lvl1pPr>
          </a:lstStyle>
          <a:p>
            <a:pPr lvl="0"/>
            <a:r>
              <a:rPr lang="en-US"/>
              <a:t>Click to edit Master text styles</a:t>
            </a:r>
          </a:p>
        </p:txBody>
      </p:sp>
      <p:sp>
        <p:nvSpPr>
          <p:cNvPr id="4" name="Content Placeholder 3">
            <a:extLst>
              <a:ext uri="{FF2B5EF4-FFF2-40B4-BE49-F238E27FC236}">
                <a16:creationId xmlns:a16="http://schemas.microsoft.com/office/drawing/2014/main" id="{6FCA014D-AC35-478F-A5EB-51044B425A85}"/>
              </a:ext>
            </a:extLst>
          </p:cNvPr>
          <p:cNvSpPr txBox="1">
            <a:spLocks noGrp="1"/>
          </p:cNvSpPr>
          <p:nvPr>
            <p:ph idx="2"/>
          </p:nvPr>
        </p:nvSpPr>
        <p:spPr>
          <a:xfrm>
            <a:off x="675741" y="2737247"/>
            <a:ext cx="4185620" cy="330412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360E6B-078A-4E63-AEE8-377130EC14CC}"/>
              </a:ext>
            </a:extLst>
          </p:cNvPr>
          <p:cNvSpPr txBox="1">
            <a:spLocks noGrp="1"/>
          </p:cNvSpPr>
          <p:nvPr>
            <p:ph type="body" idx="3"/>
          </p:nvPr>
        </p:nvSpPr>
        <p:spPr>
          <a:xfrm>
            <a:off x="5088379" y="2160983"/>
            <a:ext cx="4185620" cy="576264"/>
          </a:xfrm>
        </p:spPr>
        <p:txBody>
          <a:bodyPr anchor="b">
            <a:noAutofit/>
          </a:bodyPr>
          <a:lstStyle>
            <a:lvl1pPr marL="0" indent="0">
              <a:buNone/>
              <a:defRPr sz="2400"/>
            </a:lvl1pPr>
          </a:lstStyle>
          <a:p>
            <a:pPr lvl="0"/>
            <a:r>
              <a:rPr lang="en-US"/>
              <a:t>Click to edit Master text styles</a:t>
            </a:r>
          </a:p>
        </p:txBody>
      </p:sp>
      <p:sp>
        <p:nvSpPr>
          <p:cNvPr id="6" name="Content Placeholder 5">
            <a:extLst>
              <a:ext uri="{FF2B5EF4-FFF2-40B4-BE49-F238E27FC236}">
                <a16:creationId xmlns:a16="http://schemas.microsoft.com/office/drawing/2014/main" id="{C031043F-C4F5-49C9-B7B0-282066F64B11}"/>
              </a:ext>
            </a:extLst>
          </p:cNvPr>
          <p:cNvSpPr txBox="1">
            <a:spLocks noGrp="1"/>
          </p:cNvSpPr>
          <p:nvPr>
            <p:ph idx="4"/>
          </p:nvPr>
        </p:nvSpPr>
        <p:spPr>
          <a:xfrm>
            <a:off x="5088379" y="2737247"/>
            <a:ext cx="4185620" cy="330412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8E3C26-BD2A-4C4F-9F34-7CC36EE4E9B1}"/>
              </a:ext>
            </a:extLst>
          </p:cNvPr>
          <p:cNvSpPr txBox="1">
            <a:spLocks noGrp="1"/>
          </p:cNvSpPr>
          <p:nvPr>
            <p:ph type="dt" sz="half" idx="7"/>
          </p:nvPr>
        </p:nvSpPr>
        <p:spPr/>
        <p:txBody>
          <a:bodyPr/>
          <a:lstStyle>
            <a:lvl1pPr>
              <a:defRPr/>
            </a:lvl1pPr>
          </a:lstStyle>
          <a:p>
            <a:pPr lvl="0"/>
            <a:fld id="{702A6403-BCA1-40EE-8272-50E6BB3D7A50}" type="datetime1">
              <a:rPr lang="en-US"/>
              <a:pPr lvl="0"/>
              <a:t>7/16/2020</a:t>
            </a:fld>
            <a:endParaRPr lang="en-US"/>
          </a:p>
        </p:txBody>
      </p:sp>
      <p:sp>
        <p:nvSpPr>
          <p:cNvPr id="8" name="Footer Placeholder 7">
            <a:extLst>
              <a:ext uri="{FF2B5EF4-FFF2-40B4-BE49-F238E27FC236}">
                <a16:creationId xmlns:a16="http://schemas.microsoft.com/office/drawing/2014/main" id="{82D36DBC-DB0A-4F5B-BC4B-6FF5A7696EB5}"/>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4C4A3A8F-4CCD-4402-BEBE-062624670973}"/>
              </a:ext>
            </a:extLst>
          </p:cNvPr>
          <p:cNvSpPr txBox="1">
            <a:spLocks noGrp="1"/>
          </p:cNvSpPr>
          <p:nvPr>
            <p:ph type="sldNum" sz="quarter" idx="8"/>
          </p:nvPr>
        </p:nvSpPr>
        <p:spPr/>
        <p:txBody>
          <a:bodyPr/>
          <a:lstStyle>
            <a:lvl1pPr>
              <a:defRPr/>
            </a:lvl1pPr>
          </a:lstStyle>
          <a:p>
            <a:pPr lvl="0"/>
            <a:fld id="{572900DB-FBC7-4662-ADC4-E402F8233CA4}" type="slidenum">
              <a:t>‹#›</a:t>
            </a:fld>
            <a:endParaRPr lang="en-US"/>
          </a:p>
        </p:txBody>
      </p:sp>
    </p:spTree>
    <p:extLst>
      <p:ext uri="{BB962C8B-B14F-4D97-AF65-F5344CB8AC3E}">
        <p14:creationId xmlns:p14="http://schemas.microsoft.com/office/powerpoint/2010/main" val="746305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995CA-5C14-4F63-BC78-9C5A764DF71B}"/>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3666F657-EA59-46C4-A9D8-A611400ED4E3}"/>
              </a:ext>
            </a:extLst>
          </p:cNvPr>
          <p:cNvSpPr txBox="1">
            <a:spLocks noGrp="1"/>
          </p:cNvSpPr>
          <p:nvPr>
            <p:ph type="dt" sz="half" idx="7"/>
          </p:nvPr>
        </p:nvSpPr>
        <p:spPr/>
        <p:txBody>
          <a:bodyPr/>
          <a:lstStyle>
            <a:lvl1pPr>
              <a:defRPr/>
            </a:lvl1pPr>
          </a:lstStyle>
          <a:p>
            <a:pPr lvl="0"/>
            <a:fld id="{1F5FA29C-F649-44B6-B029-36CF6632126F}" type="datetime1">
              <a:rPr lang="en-US"/>
              <a:pPr lvl="0"/>
              <a:t>7/16/2020</a:t>
            </a:fld>
            <a:endParaRPr lang="en-US"/>
          </a:p>
        </p:txBody>
      </p:sp>
      <p:sp>
        <p:nvSpPr>
          <p:cNvPr id="4" name="Footer Placeholder 3">
            <a:extLst>
              <a:ext uri="{FF2B5EF4-FFF2-40B4-BE49-F238E27FC236}">
                <a16:creationId xmlns:a16="http://schemas.microsoft.com/office/drawing/2014/main" id="{5C34EB39-D7EB-47E2-A532-CD78B7FF740E}"/>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34DD6944-EA6D-436F-BB85-58759EA8B4F2}"/>
              </a:ext>
            </a:extLst>
          </p:cNvPr>
          <p:cNvSpPr txBox="1">
            <a:spLocks noGrp="1"/>
          </p:cNvSpPr>
          <p:nvPr>
            <p:ph type="sldNum" sz="quarter" idx="8"/>
          </p:nvPr>
        </p:nvSpPr>
        <p:spPr/>
        <p:txBody>
          <a:bodyPr/>
          <a:lstStyle>
            <a:lvl1pPr>
              <a:defRPr/>
            </a:lvl1pPr>
          </a:lstStyle>
          <a:p>
            <a:pPr lvl="0"/>
            <a:fld id="{2362B938-E7E5-43C6-BC95-DA1D641DDC5B}" type="slidenum">
              <a:t>‹#›</a:t>
            </a:fld>
            <a:endParaRPr lang="en-US"/>
          </a:p>
        </p:txBody>
      </p:sp>
    </p:spTree>
    <p:extLst>
      <p:ext uri="{BB962C8B-B14F-4D97-AF65-F5344CB8AC3E}">
        <p14:creationId xmlns:p14="http://schemas.microsoft.com/office/powerpoint/2010/main" val="1012110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69ED6E-A01A-4C89-841A-32AFCFD20622}"/>
              </a:ext>
            </a:extLst>
          </p:cNvPr>
          <p:cNvSpPr txBox="1">
            <a:spLocks noGrp="1"/>
          </p:cNvSpPr>
          <p:nvPr>
            <p:ph type="dt" sz="half" idx="7"/>
          </p:nvPr>
        </p:nvSpPr>
        <p:spPr/>
        <p:txBody>
          <a:bodyPr/>
          <a:lstStyle>
            <a:lvl1pPr>
              <a:defRPr/>
            </a:lvl1pPr>
          </a:lstStyle>
          <a:p>
            <a:pPr lvl="0"/>
            <a:fld id="{F9FD37EA-E1F4-43E6-BC14-B32F6C85B306}" type="datetime1">
              <a:rPr lang="en-US"/>
              <a:pPr lvl="0"/>
              <a:t>7/16/2020</a:t>
            </a:fld>
            <a:endParaRPr lang="en-US"/>
          </a:p>
        </p:txBody>
      </p:sp>
      <p:sp>
        <p:nvSpPr>
          <p:cNvPr id="3" name="Footer Placeholder 2">
            <a:extLst>
              <a:ext uri="{FF2B5EF4-FFF2-40B4-BE49-F238E27FC236}">
                <a16:creationId xmlns:a16="http://schemas.microsoft.com/office/drawing/2014/main" id="{CAEF62DF-D7B0-4201-812F-90CE2FCC1CAD}"/>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0D75186E-BD9A-4EEE-A6BC-1AF802193C45}"/>
              </a:ext>
            </a:extLst>
          </p:cNvPr>
          <p:cNvSpPr txBox="1">
            <a:spLocks noGrp="1"/>
          </p:cNvSpPr>
          <p:nvPr>
            <p:ph type="sldNum" sz="quarter" idx="8"/>
          </p:nvPr>
        </p:nvSpPr>
        <p:spPr/>
        <p:txBody>
          <a:bodyPr/>
          <a:lstStyle>
            <a:lvl1pPr>
              <a:defRPr/>
            </a:lvl1pPr>
          </a:lstStyle>
          <a:p>
            <a:pPr lvl="0"/>
            <a:fld id="{8236F964-D33E-4F35-9F7D-496B14770C66}" type="slidenum">
              <a:t>‹#›</a:t>
            </a:fld>
            <a:endParaRPr lang="en-US"/>
          </a:p>
        </p:txBody>
      </p:sp>
    </p:spTree>
    <p:extLst>
      <p:ext uri="{BB962C8B-B14F-4D97-AF65-F5344CB8AC3E}">
        <p14:creationId xmlns:p14="http://schemas.microsoft.com/office/powerpoint/2010/main" val="916270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DF4C7-9A22-4CB6-A5B6-D7D5450E3370}"/>
              </a:ext>
            </a:extLst>
          </p:cNvPr>
          <p:cNvSpPr txBox="1">
            <a:spLocks noGrp="1"/>
          </p:cNvSpPr>
          <p:nvPr>
            <p:ph type="title"/>
          </p:nvPr>
        </p:nvSpPr>
        <p:spPr>
          <a:xfrm>
            <a:off x="677332" y="1498601"/>
            <a:ext cx="3854525" cy="1278468"/>
          </a:xfrm>
        </p:spPr>
        <p:txBody>
          <a:bodyPr anchor="b"/>
          <a:lstStyle>
            <a:lvl1pPr>
              <a:defRPr sz="2000"/>
            </a:lvl1pPr>
          </a:lstStyle>
          <a:p>
            <a:pPr lvl="0"/>
            <a:r>
              <a:rPr lang="en-US"/>
              <a:t>Click to edit Master title style</a:t>
            </a:r>
          </a:p>
        </p:txBody>
      </p:sp>
      <p:sp>
        <p:nvSpPr>
          <p:cNvPr id="3" name="Content Placeholder 2">
            <a:extLst>
              <a:ext uri="{FF2B5EF4-FFF2-40B4-BE49-F238E27FC236}">
                <a16:creationId xmlns:a16="http://schemas.microsoft.com/office/drawing/2014/main" id="{705AFF55-B0CE-48FE-AE7E-F5CB0C730E4B}"/>
              </a:ext>
            </a:extLst>
          </p:cNvPr>
          <p:cNvSpPr txBox="1">
            <a:spLocks noGrp="1"/>
          </p:cNvSpPr>
          <p:nvPr>
            <p:ph idx="1"/>
          </p:nvPr>
        </p:nvSpPr>
        <p:spPr>
          <a:xfrm>
            <a:off x="4760457" y="514926"/>
            <a:ext cx="4513542" cy="5526432"/>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57849E-6DB8-4667-8647-B51F0F4D2534}"/>
              </a:ext>
            </a:extLst>
          </p:cNvPr>
          <p:cNvSpPr txBox="1">
            <a:spLocks noGrp="1"/>
          </p:cNvSpPr>
          <p:nvPr>
            <p:ph type="body" idx="2"/>
          </p:nvPr>
        </p:nvSpPr>
        <p:spPr>
          <a:xfrm>
            <a:off x="677332" y="2777069"/>
            <a:ext cx="3854525" cy="2584451"/>
          </a:xfrm>
        </p:spPr>
        <p:txBody>
          <a:bodyPr/>
          <a:lstStyle>
            <a:lvl1pPr marL="0" indent="0">
              <a:buNone/>
              <a:defRPr sz="1400"/>
            </a:lvl1pPr>
          </a:lstStyle>
          <a:p>
            <a:pPr lvl="0"/>
            <a:r>
              <a:rPr lang="en-US"/>
              <a:t>Click to edit Master text styles</a:t>
            </a:r>
          </a:p>
        </p:txBody>
      </p:sp>
      <p:sp>
        <p:nvSpPr>
          <p:cNvPr id="5" name="Date Placeholder 4">
            <a:extLst>
              <a:ext uri="{FF2B5EF4-FFF2-40B4-BE49-F238E27FC236}">
                <a16:creationId xmlns:a16="http://schemas.microsoft.com/office/drawing/2014/main" id="{27756E72-B334-4BEB-8542-5FD50D15BA0C}"/>
              </a:ext>
            </a:extLst>
          </p:cNvPr>
          <p:cNvSpPr txBox="1">
            <a:spLocks noGrp="1"/>
          </p:cNvSpPr>
          <p:nvPr>
            <p:ph type="dt" sz="half" idx="7"/>
          </p:nvPr>
        </p:nvSpPr>
        <p:spPr/>
        <p:txBody>
          <a:bodyPr/>
          <a:lstStyle>
            <a:lvl1pPr>
              <a:defRPr/>
            </a:lvl1pPr>
          </a:lstStyle>
          <a:p>
            <a:pPr lvl="0"/>
            <a:fld id="{772B7AAE-CE82-4E07-8BBC-6793E0B5A213}" type="datetime1">
              <a:rPr lang="en-US"/>
              <a:pPr lvl="0"/>
              <a:t>7/16/2020</a:t>
            </a:fld>
            <a:endParaRPr lang="en-US"/>
          </a:p>
        </p:txBody>
      </p:sp>
      <p:sp>
        <p:nvSpPr>
          <p:cNvPr id="6" name="Footer Placeholder 5">
            <a:extLst>
              <a:ext uri="{FF2B5EF4-FFF2-40B4-BE49-F238E27FC236}">
                <a16:creationId xmlns:a16="http://schemas.microsoft.com/office/drawing/2014/main" id="{37E3A39F-DB0C-4B86-8727-738D83999BE8}"/>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AD3CC42B-2C1F-4B06-8F09-31B8C64BA47C}"/>
              </a:ext>
            </a:extLst>
          </p:cNvPr>
          <p:cNvSpPr txBox="1">
            <a:spLocks noGrp="1"/>
          </p:cNvSpPr>
          <p:nvPr>
            <p:ph type="sldNum" sz="quarter" idx="8"/>
          </p:nvPr>
        </p:nvSpPr>
        <p:spPr/>
        <p:txBody>
          <a:bodyPr/>
          <a:lstStyle>
            <a:lvl1pPr>
              <a:defRPr/>
            </a:lvl1pPr>
          </a:lstStyle>
          <a:p>
            <a:pPr lvl="0"/>
            <a:fld id="{E72A2FC1-B337-486A-8627-04ABD04302EC}" type="slidenum">
              <a:t>‹#›</a:t>
            </a:fld>
            <a:endParaRPr lang="en-US"/>
          </a:p>
        </p:txBody>
      </p:sp>
    </p:spTree>
    <p:extLst>
      <p:ext uri="{BB962C8B-B14F-4D97-AF65-F5344CB8AC3E}">
        <p14:creationId xmlns:p14="http://schemas.microsoft.com/office/powerpoint/2010/main" val="788158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49E9A-D01F-447A-877A-955E3C50C171}"/>
              </a:ext>
            </a:extLst>
          </p:cNvPr>
          <p:cNvSpPr txBox="1">
            <a:spLocks noGrp="1"/>
          </p:cNvSpPr>
          <p:nvPr>
            <p:ph type="title"/>
          </p:nvPr>
        </p:nvSpPr>
        <p:spPr>
          <a:xfrm>
            <a:off x="677332" y="4800600"/>
            <a:ext cx="8596667" cy="566735"/>
          </a:xfrm>
        </p:spPr>
        <p:txBody>
          <a:bodyPr anchor="b"/>
          <a:lstStyle>
            <a:lvl1pPr>
              <a:defRPr sz="2400"/>
            </a:lvl1pPr>
          </a:lstStyle>
          <a:p>
            <a:pPr lvl="0"/>
            <a:r>
              <a:rPr lang="en-US"/>
              <a:t>Click to edit Master title style</a:t>
            </a:r>
          </a:p>
        </p:txBody>
      </p:sp>
      <p:sp>
        <p:nvSpPr>
          <p:cNvPr id="3" name="Picture Placeholder 2">
            <a:extLst>
              <a:ext uri="{FF2B5EF4-FFF2-40B4-BE49-F238E27FC236}">
                <a16:creationId xmlns:a16="http://schemas.microsoft.com/office/drawing/2014/main" id="{C8710A40-72C2-4A28-9FAB-C4C9C5055B92}"/>
              </a:ext>
            </a:extLst>
          </p:cNvPr>
          <p:cNvSpPr txBox="1">
            <a:spLocks noGrp="1"/>
          </p:cNvSpPr>
          <p:nvPr>
            <p:ph type="pic" idx="1"/>
          </p:nvPr>
        </p:nvSpPr>
        <p:spPr>
          <a:xfrm>
            <a:off x="677332" y="609603"/>
            <a:ext cx="8596667" cy="3845719"/>
          </a:xfrm>
        </p:spPr>
        <p:txBody>
          <a:bodyPr anchorCtr="1"/>
          <a:lstStyle>
            <a:lvl1pPr marL="0" indent="0" algn="ctr">
              <a:buNone/>
              <a:defRPr sz="1600"/>
            </a:lvl1pPr>
          </a:lstStyle>
          <a:p>
            <a:pPr lvl="0"/>
            <a:r>
              <a:rPr lang="en-US"/>
              <a:t>Click icon to add picture</a:t>
            </a:r>
          </a:p>
        </p:txBody>
      </p:sp>
      <p:sp>
        <p:nvSpPr>
          <p:cNvPr id="4" name="Text Placeholder 3">
            <a:extLst>
              <a:ext uri="{FF2B5EF4-FFF2-40B4-BE49-F238E27FC236}">
                <a16:creationId xmlns:a16="http://schemas.microsoft.com/office/drawing/2014/main" id="{9E709459-8159-4529-AEC0-3FA701D453F6}"/>
              </a:ext>
            </a:extLst>
          </p:cNvPr>
          <p:cNvSpPr txBox="1">
            <a:spLocks noGrp="1"/>
          </p:cNvSpPr>
          <p:nvPr>
            <p:ph type="body" idx="2"/>
          </p:nvPr>
        </p:nvSpPr>
        <p:spPr>
          <a:xfrm>
            <a:off x="677332" y="5367335"/>
            <a:ext cx="8596667" cy="674022"/>
          </a:xfrm>
        </p:spPr>
        <p:txBody>
          <a:bodyPr/>
          <a:lstStyle>
            <a:lvl1pPr marL="0" indent="0">
              <a:buNone/>
              <a:defRPr sz="1200"/>
            </a:lvl1pPr>
          </a:lstStyle>
          <a:p>
            <a:pPr lvl="0"/>
            <a:r>
              <a:rPr lang="en-US"/>
              <a:t>Click to edit Master text styles</a:t>
            </a:r>
          </a:p>
        </p:txBody>
      </p:sp>
      <p:sp>
        <p:nvSpPr>
          <p:cNvPr id="5" name="Date Placeholder 4">
            <a:extLst>
              <a:ext uri="{FF2B5EF4-FFF2-40B4-BE49-F238E27FC236}">
                <a16:creationId xmlns:a16="http://schemas.microsoft.com/office/drawing/2014/main" id="{C0093BC8-2930-49E8-B340-7D159C4E39C2}"/>
              </a:ext>
            </a:extLst>
          </p:cNvPr>
          <p:cNvSpPr txBox="1">
            <a:spLocks noGrp="1"/>
          </p:cNvSpPr>
          <p:nvPr>
            <p:ph type="dt" sz="half" idx="7"/>
          </p:nvPr>
        </p:nvSpPr>
        <p:spPr/>
        <p:txBody>
          <a:bodyPr/>
          <a:lstStyle>
            <a:lvl1pPr>
              <a:defRPr/>
            </a:lvl1pPr>
          </a:lstStyle>
          <a:p>
            <a:pPr lvl="0"/>
            <a:fld id="{0DA378CD-678E-4A8C-8B19-B88449BCD28F}" type="datetime1">
              <a:rPr lang="en-US"/>
              <a:pPr lvl="0"/>
              <a:t>7/16/2020</a:t>
            </a:fld>
            <a:endParaRPr lang="en-US"/>
          </a:p>
        </p:txBody>
      </p:sp>
      <p:sp>
        <p:nvSpPr>
          <p:cNvPr id="6" name="Footer Placeholder 5">
            <a:extLst>
              <a:ext uri="{FF2B5EF4-FFF2-40B4-BE49-F238E27FC236}">
                <a16:creationId xmlns:a16="http://schemas.microsoft.com/office/drawing/2014/main" id="{EBB1C720-7C8D-4F0D-A522-B1B599F5E790}"/>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1A8C52FF-4FBA-49DB-BFDE-987046F28D86}"/>
              </a:ext>
            </a:extLst>
          </p:cNvPr>
          <p:cNvSpPr txBox="1">
            <a:spLocks noGrp="1"/>
          </p:cNvSpPr>
          <p:nvPr>
            <p:ph type="sldNum" sz="quarter" idx="8"/>
          </p:nvPr>
        </p:nvSpPr>
        <p:spPr/>
        <p:txBody>
          <a:bodyPr/>
          <a:lstStyle>
            <a:lvl1pPr>
              <a:defRPr/>
            </a:lvl1pPr>
          </a:lstStyle>
          <a:p>
            <a:pPr lvl="0"/>
            <a:fld id="{38B041DD-C875-4F9D-BCC7-4BC368861F86}" type="slidenum">
              <a:t>‹#›</a:t>
            </a:fld>
            <a:endParaRPr lang="en-US"/>
          </a:p>
        </p:txBody>
      </p:sp>
    </p:spTree>
    <p:extLst>
      <p:ext uri="{BB962C8B-B14F-4D97-AF65-F5344CB8AC3E}">
        <p14:creationId xmlns:p14="http://schemas.microsoft.com/office/powerpoint/2010/main" val="1580398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8"/>
          <a:stretch>
            <a:fillRect/>
          </a:stretch>
        </a:blipFill>
        <a:effectLst/>
      </p:bgPr>
    </p:bg>
    <p:spTree>
      <p:nvGrpSpPr>
        <p:cNvPr id="1" name=""/>
        <p:cNvGrpSpPr/>
        <p:nvPr/>
      </p:nvGrpSpPr>
      <p:grpSpPr>
        <a:xfrm>
          <a:off x="0" y="0"/>
          <a:ext cx="0" cy="0"/>
          <a:chOff x="0" y="0"/>
          <a:chExt cx="0" cy="0"/>
        </a:xfrm>
      </p:grpSpPr>
      <p:grpSp>
        <p:nvGrpSpPr>
          <p:cNvPr id="2" name="Group 6">
            <a:extLst>
              <a:ext uri="{FF2B5EF4-FFF2-40B4-BE49-F238E27FC236}">
                <a16:creationId xmlns:a16="http://schemas.microsoft.com/office/drawing/2014/main" id="{9CE248FA-8AEC-45A5-8BAB-9CD7950C9D55}"/>
              </a:ext>
            </a:extLst>
          </p:cNvPr>
          <p:cNvGrpSpPr/>
          <p:nvPr/>
        </p:nvGrpSpPr>
        <p:grpSpPr>
          <a:xfrm>
            <a:off x="0" y="-8467"/>
            <a:ext cx="12192005" cy="6866467"/>
            <a:chOff x="0" y="-8467"/>
            <a:chExt cx="12192005" cy="6866467"/>
          </a:xfrm>
        </p:grpSpPr>
        <p:cxnSp>
          <p:nvCxnSpPr>
            <p:cNvPr id="3" name="Straight Connector 19">
              <a:extLst>
                <a:ext uri="{FF2B5EF4-FFF2-40B4-BE49-F238E27FC236}">
                  <a16:creationId xmlns:a16="http://schemas.microsoft.com/office/drawing/2014/main" id="{311BA28C-2928-47E7-BB70-E984A9708670}"/>
                </a:ext>
              </a:extLst>
            </p:cNvPr>
            <p:cNvCxnSpPr/>
            <p:nvPr/>
          </p:nvCxnSpPr>
          <p:spPr>
            <a:xfrm>
              <a:off x="9371008" y="0"/>
              <a:ext cx="1219207" cy="6858000"/>
            </a:xfrm>
            <a:prstGeom prst="straightConnector1">
              <a:avLst/>
            </a:prstGeom>
            <a:noFill/>
            <a:ln w="9528" cap="rnd">
              <a:solidFill>
                <a:srgbClr val="BFBFBF"/>
              </a:solidFill>
              <a:prstDash val="solid"/>
              <a:miter/>
            </a:ln>
          </p:spPr>
        </p:cxnSp>
        <p:cxnSp>
          <p:nvCxnSpPr>
            <p:cNvPr id="4" name="Straight Connector 20">
              <a:extLst>
                <a:ext uri="{FF2B5EF4-FFF2-40B4-BE49-F238E27FC236}">
                  <a16:creationId xmlns:a16="http://schemas.microsoft.com/office/drawing/2014/main" id="{2E435F8D-8497-431C-A4F4-F2D75DD06E1F}"/>
                </a:ext>
              </a:extLst>
            </p:cNvPr>
            <p:cNvCxnSpPr/>
            <p:nvPr/>
          </p:nvCxnSpPr>
          <p:spPr>
            <a:xfrm flipH="1">
              <a:off x="7425266" y="3681410"/>
              <a:ext cx="4763557" cy="3176590"/>
            </a:xfrm>
            <a:prstGeom prst="straightConnector1">
              <a:avLst/>
            </a:prstGeom>
            <a:noFill/>
            <a:ln w="9528" cap="rnd">
              <a:solidFill>
                <a:srgbClr val="D9D9D9"/>
              </a:solidFill>
              <a:prstDash val="solid"/>
              <a:miter/>
            </a:ln>
          </p:spPr>
        </p:cxnSp>
        <p:sp>
          <p:nvSpPr>
            <p:cNvPr id="5" name="Rectangle 23">
              <a:extLst>
                <a:ext uri="{FF2B5EF4-FFF2-40B4-BE49-F238E27FC236}">
                  <a16:creationId xmlns:a16="http://schemas.microsoft.com/office/drawing/2014/main" id="{4A3CEE5D-B843-4D33-B574-F324964173AE}"/>
                </a:ext>
              </a:extLst>
            </p:cNvPr>
            <p:cNvSpPr/>
            <p:nvPr/>
          </p:nvSpPr>
          <p:spPr>
            <a:xfrm>
              <a:off x="9181472" y="-8467"/>
              <a:ext cx="3007351" cy="6866467"/>
            </a:xfrm>
            <a:custGeom>
              <a:avLst/>
              <a:gdLst>
                <a:gd name="f0" fmla="val w"/>
                <a:gd name="f1" fmla="val h"/>
                <a:gd name="f2" fmla="val 0"/>
                <a:gd name="f3" fmla="val 3007349"/>
                <a:gd name="f4" fmla="val 6866467"/>
                <a:gd name="f5" fmla="val 2045532"/>
                <a:gd name="f6" fmla="*/ f0 1 3007349"/>
                <a:gd name="f7" fmla="*/ f1 1 6866467"/>
                <a:gd name="f8" fmla="+- f4 0 f2"/>
                <a:gd name="f9" fmla="+- f3 0 f2"/>
                <a:gd name="f10" fmla="*/ f9 1 3007349"/>
                <a:gd name="f11" fmla="*/ f8 1 6866467"/>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3007349" h="6866467">
                  <a:moveTo>
                    <a:pt x="f5" y="f2"/>
                  </a:moveTo>
                  <a:lnTo>
                    <a:pt x="f3" y="f2"/>
                  </a:lnTo>
                  <a:lnTo>
                    <a:pt x="f3" y="f4"/>
                  </a:lnTo>
                  <a:lnTo>
                    <a:pt x="f2" y="f4"/>
                  </a:lnTo>
                  <a:lnTo>
                    <a:pt x="f5" y="f2"/>
                  </a:lnTo>
                  <a:close/>
                </a:path>
              </a:pathLst>
            </a:custGeom>
            <a:solidFill>
              <a:srgbClr val="90C226">
                <a:alpha val="3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Rectangle 25">
              <a:extLst>
                <a:ext uri="{FF2B5EF4-FFF2-40B4-BE49-F238E27FC236}">
                  <a16:creationId xmlns:a16="http://schemas.microsoft.com/office/drawing/2014/main" id="{7DD3E620-1658-4CF3-8A3F-65F415260464}"/>
                </a:ext>
              </a:extLst>
            </p:cNvPr>
            <p:cNvSpPr/>
            <p:nvPr/>
          </p:nvSpPr>
          <p:spPr>
            <a:xfrm>
              <a:off x="9603440" y="-8467"/>
              <a:ext cx="2588556" cy="6866467"/>
            </a:xfrm>
            <a:custGeom>
              <a:avLst/>
              <a:gdLst>
                <a:gd name="f0" fmla="val w"/>
                <a:gd name="f1" fmla="val h"/>
                <a:gd name="f2" fmla="val 0"/>
                <a:gd name="f3" fmla="val 2573311"/>
                <a:gd name="f4" fmla="val 6866467"/>
                <a:gd name="f5" fmla="val 1202336"/>
                <a:gd name="f6" fmla="*/ f0 1 2573311"/>
                <a:gd name="f7" fmla="*/ f1 1 6866467"/>
                <a:gd name="f8" fmla="+- f4 0 f2"/>
                <a:gd name="f9" fmla="+- f3 0 f2"/>
                <a:gd name="f10" fmla="*/ f9 1 2573311"/>
                <a:gd name="f11" fmla="*/ f8 1 6866467"/>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2573311" h="6866467">
                  <a:moveTo>
                    <a:pt x="f2" y="f2"/>
                  </a:moveTo>
                  <a:lnTo>
                    <a:pt x="f3" y="f2"/>
                  </a:lnTo>
                  <a:lnTo>
                    <a:pt x="f3" y="f4"/>
                  </a:lnTo>
                  <a:lnTo>
                    <a:pt x="f5" y="f4"/>
                  </a:lnTo>
                  <a:lnTo>
                    <a:pt x="f2" y="f2"/>
                  </a:lnTo>
                  <a:close/>
                </a:path>
              </a:pathLst>
            </a:custGeom>
            <a:solidFill>
              <a:srgbClr val="90C226">
                <a:alpha val="2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7" name="Isosceles Triangle 23">
              <a:extLst>
                <a:ext uri="{FF2B5EF4-FFF2-40B4-BE49-F238E27FC236}">
                  <a16:creationId xmlns:a16="http://schemas.microsoft.com/office/drawing/2014/main" id="{D95A30C8-6A99-4554-B26D-4FF1330E4284}"/>
                </a:ext>
              </a:extLst>
            </p:cNvPr>
            <p:cNvSpPr/>
            <p:nvPr/>
          </p:nvSpPr>
          <p:spPr>
            <a:xfrm>
              <a:off x="8932334" y="3047996"/>
              <a:ext cx="3259671" cy="3810003"/>
            </a:xfrm>
            <a:custGeom>
              <a:avLst/>
              <a:gdLst>
                <a:gd name="f0" fmla="val 10800000"/>
                <a:gd name="f1" fmla="val 5400000"/>
                <a:gd name="f2" fmla="val 180"/>
                <a:gd name="f3" fmla="val w"/>
                <a:gd name="f4" fmla="val h"/>
                <a:gd name="f5" fmla="val ss"/>
                <a:gd name="f6" fmla="val 0"/>
                <a:gd name="f7" fmla="val 100000"/>
                <a:gd name="f8" fmla="+- 0 0 -360"/>
                <a:gd name="f9" fmla="+- 0 0 -270"/>
                <a:gd name="f10" fmla="+- 0 0 -180"/>
                <a:gd name="f11" fmla="+- 0 0 -90"/>
                <a:gd name="f12" fmla="abs f3"/>
                <a:gd name="f13" fmla="abs f4"/>
                <a:gd name="f14" fmla="abs f5"/>
                <a:gd name="f15" fmla="*/ f8 f0 1"/>
                <a:gd name="f16" fmla="*/ f9 f0 1"/>
                <a:gd name="f17" fmla="*/ f10 f0 1"/>
                <a:gd name="f18" fmla="*/ f11 f0 1"/>
                <a:gd name="f19" fmla="?: f12 f3 1"/>
                <a:gd name="f20" fmla="?: f13 f4 1"/>
                <a:gd name="f21" fmla="?: f14 f5 1"/>
                <a:gd name="f22" fmla="*/ f15 1 f2"/>
                <a:gd name="f23" fmla="*/ f16 1 f2"/>
                <a:gd name="f24" fmla="*/ f17 1 f2"/>
                <a:gd name="f25" fmla="*/ f18 1 f2"/>
                <a:gd name="f26" fmla="*/ f19 1 21600"/>
                <a:gd name="f27" fmla="*/ f20 1 21600"/>
                <a:gd name="f28" fmla="*/ 21600 f19 1"/>
                <a:gd name="f29" fmla="*/ 21600 f20 1"/>
                <a:gd name="f30" fmla="+- f22 0 f1"/>
                <a:gd name="f31" fmla="+- f23 0 f1"/>
                <a:gd name="f32" fmla="+- f24 0 f1"/>
                <a:gd name="f33" fmla="+- f25 0 f1"/>
                <a:gd name="f34" fmla="min f27 f26"/>
                <a:gd name="f35" fmla="*/ f28 1 f21"/>
                <a:gd name="f36" fmla="*/ f29 1 f21"/>
                <a:gd name="f37" fmla="val f35"/>
                <a:gd name="f38" fmla="val f36"/>
                <a:gd name="f39" fmla="*/ f6 f34 1"/>
                <a:gd name="f40" fmla="+- f38 0 f6"/>
                <a:gd name="f41" fmla="+- f37 0 f6"/>
                <a:gd name="f42" fmla="*/ f38 f34 1"/>
                <a:gd name="f43" fmla="*/ f37 f34 1"/>
                <a:gd name="f44" fmla="*/ f40 1 2"/>
                <a:gd name="f45" fmla="*/ f41 1 2"/>
                <a:gd name="f46" fmla="*/ f41 f7 1"/>
                <a:gd name="f47" fmla="+- f6 f44 0"/>
                <a:gd name="f48" fmla="*/ f46 1 200000"/>
                <a:gd name="f49" fmla="*/ f46 1 100000"/>
                <a:gd name="f50" fmla="+- f48 f45 0"/>
                <a:gd name="f51" fmla="*/ f48 f34 1"/>
                <a:gd name="f52" fmla="*/ f47 f34 1"/>
                <a:gd name="f53" fmla="*/ f49 f34 1"/>
                <a:gd name="f54" fmla="*/ f50 f34 1"/>
              </a:gdLst>
              <a:ahLst/>
              <a:cxnLst>
                <a:cxn ang="3cd4">
                  <a:pos x="hc" y="t"/>
                </a:cxn>
                <a:cxn ang="0">
                  <a:pos x="r" y="vc"/>
                </a:cxn>
                <a:cxn ang="cd4">
                  <a:pos x="hc" y="b"/>
                </a:cxn>
                <a:cxn ang="cd2">
                  <a:pos x="l" y="vc"/>
                </a:cxn>
                <a:cxn ang="f30">
                  <a:pos x="f53" y="f39"/>
                </a:cxn>
                <a:cxn ang="f31">
                  <a:pos x="f51" y="f52"/>
                </a:cxn>
                <a:cxn ang="f32">
                  <a:pos x="f39" y="f42"/>
                </a:cxn>
                <a:cxn ang="f32">
                  <a:pos x="f53" y="f42"/>
                </a:cxn>
                <a:cxn ang="f32">
                  <a:pos x="f43" y="f42"/>
                </a:cxn>
                <a:cxn ang="f33">
                  <a:pos x="f54" y="f52"/>
                </a:cxn>
              </a:cxnLst>
              <a:rect l="f51" t="f52" r="f54" b="f42"/>
              <a:pathLst>
                <a:path>
                  <a:moveTo>
                    <a:pt x="f39" y="f42"/>
                  </a:moveTo>
                  <a:lnTo>
                    <a:pt x="f53" y="f39"/>
                  </a:lnTo>
                  <a:lnTo>
                    <a:pt x="f43" y="f42"/>
                  </a:lnTo>
                  <a:close/>
                </a:path>
              </a:pathLst>
            </a:custGeom>
            <a:solidFill>
              <a:srgbClr val="54A021">
                <a:alpha val="72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8" name="Rectangle 27">
              <a:extLst>
                <a:ext uri="{FF2B5EF4-FFF2-40B4-BE49-F238E27FC236}">
                  <a16:creationId xmlns:a16="http://schemas.microsoft.com/office/drawing/2014/main" id="{6C13BBCE-EA8C-44E9-918F-96FB1B390AD7}"/>
                </a:ext>
              </a:extLst>
            </p:cNvPr>
            <p:cNvSpPr/>
            <p:nvPr/>
          </p:nvSpPr>
          <p:spPr>
            <a:xfrm>
              <a:off x="9334496" y="-8467"/>
              <a:ext cx="2854327" cy="6866467"/>
            </a:xfrm>
            <a:custGeom>
              <a:avLst/>
              <a:gdLst>
                <a:gd name="f0" fmla="val w"/>
                <a:gd name="f1" fmla="val h"/>
                <a:gd name="f2" fmla="val 0"/>
                <a:gd name="f3" fmla="val 2858013"/>
                <a:gd name="f4" fmla="val 6866467"/>
                <a:gd name="f5" fmla="val 2473942"/>
                <a:gd name="f6" fmla="*/ f0 1 2858013"/>
                <a:gd name="f7" fmla="*/ f1 1 6866467"/>
                <a:gd name="f8" fmla="+- f4 0 f2"/>
                <a:gd name="f9" fmla="+- f3 0 f2"/>
                <a:gd name="f10" fmla="*/ f9 1 2858013"/>
                <a:gd name="f11" fmla="*/ f8 1 6866467"/>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2858013" h="6866467">
                  <a:moveTo>
                    <a:pt x="f2" y="f2"/>
                  </a:moveTo>
                  <a:lnTo>
                    <a:pt x="f3" y="f2"/>
                  </a:lnTo>
                  <a:lnTo>
                    <a:pt x="f3" y="f4"/>
                  </a:lnTo>
                  <a:lnTo>
                    <a:pt x="f5" y="f4"/>
                  </a:lnTo>
                  <a:lnTo>
                    <a:pt x="f2" y="f2"/>
                  </a:lnTo>
                  <a:close/>
                </a:path>
              </a:pathLst>
            </a:custGeom>
            <a:solidFill>
              <a:srgbClr val="3F7819">
                <a:alpha val="7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9" name="Rectangle 28">
              <a:extLst>
                <a:ext uri="{FF2B5EF4-FFF2-40B4-BE49-F238E27FC236}">
                  <a16:creationId xmlns:a16="http://schemas.microsoft.com/office/drawing/2014/main" id="{AEF00451-DCAF-4BA5-AB5D-C006173E91E4}"/>
                </a:ext>
              </a:extLst>
            </p:cNvPr>
            <p:cNvSpPr/>
            <p:nvPr/>
          </p:nvSpPr>
          <p:spPr>
            <a:xfrm>
              <a:off x="10898733" y="-8467"/>
              <a:ext cx="1290090" cy="6866467"/>
            </a:xfrm>
            <a:custGeom>
              <a:avLst/>
              <a:gdLst>
                <a:gd name="f0" fmla="val w"/>
                <a:gd name="f1" fmla="val h"/>
                <a:gd name="f2" fmla="val 0"/>
                <a:gd name="f3" fmla="val 1290094"/>
                <a:gd name="f4" fmla="val 6858000"/>
                <a:gd name="f5" fmla="val 1019735"/>
                <a:gd name="f6" fmla="*/ f0 1 1290094"/>
                <a:gd name="f7" fmla="*/ f1 1 6858000"/>
                <a:gd name="f8" fmla="+- f4 0 f2"/>
                <a:gd name="f9" fmla="+- f3 0 f2"/>
                <a:gd name="f10" fmla="*/ f9 1 1290094"/>
                <a:gd name="f11" fmla="*/ f8 1 6858000"/>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290094" h="6858000">
                  <a:moveTo>
                    <a:pt x="f5" y="f2"/>
                  </a:moveTo>
                  <a:lnTo>
                    <a:pt x="f3" y="f2"/>
                  </a:lnTo>
                  <a:lnTo>
                    <a:pt x="f3" y="f4"/>
                  </a:lnTo>
                  <a:lnTo>
                    <a:pt x="f2" y="f4"/>
                  </a:lnTo>
                  <a:lnTo>
                    <a:pt x="f5" y="f2"/>
                  </a:lnTo>
                  <a:close/>
                </a:path>
              </a:pathLst>
            </a:custGeom>
            <a:solidFill>
              <a:srgbClr val="C0E474">
                <a:alpha val="7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0" name="Rectangle 29">
              <a:extLst>
                <a:ext uri="{FF2B5EF4-FFF2-40B4-BE49-F238E27FC236}">
                  <a16:creationId xmlns:a16="http://schemas.microsoft.com/office/drawing/2014/main" id="{CBA8FB19-665B-4061-AE95-B276D98AC767}"/>
                </a:ext>
              </a:extLst>
            </p:cNvPr>
            <p:cNvSpPr/>
            <p:nvPr/>
          </p:nvSpPr>
          <p:spPr>
            <a:xfrm>
              <a:off x="10938994" y="-8467"/>
              <a:ext cx="1249829" cy="6866467"/>
            </a:xfrm>
            <a:custGeom>
              <a:avLst/>
              <a:gdLst>
                <a:gd name="f0" fmla="val w"/>
                <a:gd name="f1" fmla="val h"/>
                <a:gd name="f2" fmla="val 0"/>
                <a:gd name="f3" fmla="val 1249825"/>
                <a:gd name="f4" fmla="val 6858000"/>
                <a:gd name="f5" fmla="val 1109382"/>
                <a:gd name="f6" fmla="*/ f0 1 1249825"/>
                <a:gd name="f7" fmla="*/ f1 1 6858000"/>
                <a:gd name="f8" fmla="+- f4 0 f2"/>
                <a:gd name="f9" fmla="+- f3 0 f2"/>
                <a:gd name="f10" fmla="*/ f9 1 1249825"/>
                <a:gd name="f11" fmla="*/ f8 1 6858000"/>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249825" h="6858000">
                  <a:moveTo>
                    <a:pt x="f2" y="f2"/>
                  </a:moveTo>
                  <a:lnTo>
                    <a:pt x="f3" y="f2"/>
                  </a:lnTo>
                  <a:lnTo>
                    <a:pt x="f3" y="f4"/>
                  </a:lnTo>
                  <a:lnTo>
                    <a:pt x="f5" y="f4"/>
                  </a:lnTo>
                  <a:lnTo>
                    <a:pt x="f2" y="f2"/>
                  </a:lnTo>
                  <a:close/>
                </a:path>
              </a:pathLst>
            </a:custGeom>
            <a:solidFill>
              <a:srgbClr val="90C226">
                <a:alpha val="65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1" name="Isosceles Triangle 27">
              <a:extLst>
                <a:ext uri="{FF2B5EF4-FFF2-40B4-BE49-F238E27FC236}">
                  <a16:creationId xmlns:a16="http://schemas.microsoft.com/office/drawing/2014/main" id="{559715D6-CC3A-4A83-9295-1E56F86F0718}"/>
                </a:ext>
              </a:extLst>
            </p:cNvPr>
            <p:cNvSpPr/>
            <p:nvPr/>
          </p:nvSpPr>
          <p:spPr>
            <a:xfrm>
              <a:off x="10371664" y="3589870"/>
              <a:ext cx="1817159" cy="3268129"/>
            </a:xfrm>
            <a:custGeom>
              <a:avLst/>
              <a:gdLst>
                <a:gd name="f0" fmla="val 10800000"/>
                <a:gd name="f1" fmla="val 5400000"/>
                <a:gd name="f2" fmla="val 180"/>
                <a:gd name="f3" fmla="val w"/>
                <a:gd name="f4" fmla="val h"/>
                <a:gd name="f5" fmla="val ss"/>
                <a:gd name="f6" fmla="val 0"/>
                <a:gd name="f7" fmla="val 100000"/>
                <a:gd name="f8" fmla="+- 0 0 -360"/>
                <a:gd name="f9" fmla="+- 0 0 -270"/>
                <a:gd name="f10" fmla="+- 0 0 -180"/>
                <a:gd name="f11" fmla="+- 0 0 -90"/>
                <a:gd name="f12" fmla="abs f3"/>
                <a:gd name="f13" fmla="abs f4"/>
                <a:gd name="f14" fmla="abs f5"/>
                <a:gd name="f15" fmla="*/ f8 f0 1"/>
                <a:gd name="f16" fmla="*/ f9 f0 1"/>
                <a:gd name="f17" fmla="*/ f10 f0 1"/>
                <a:gd name="f18" fmla="*/ f11 f0 1"/>
                <a:gd name="f19" fmla="?: f12 f3 1"/>
                <a:gd name="f20" fmla="?: f13 f4 1"/>
                <a:gd name="f21" fmla="?: f14 f5 1"/>
                <a:gd name="f22" fmla="*/ f15 1 f2"/>
                <a:gd name="f23" fmla="*/ f16 1 f2"/>
                <a:gd name="f24" fmla="*/ f17 1 f2"/>
                <a:gd name="f25" fmla="*/ f18 1 f2"/>
                <a:gd name="f26" fmla="*/ f19 1 21600"/>
                <a:gd name="f27" fmla="*/ f20 1 21600"/>
                <a:gd name="f28" fmla="*/ 21600 f19 1"/>
                <a:gd name="f29" fmla="*/ 21600 f20 1"/>
                <a:gd name="f30" fmla="+- f22 0 f1"/>
                <a:gd name="f31" fmla="+- f23 0 f1"/>
                <a:gd name="f32" fmla="+- f24 0 f1"/>
                <a:gd name="f33" fmla="+- f25 0 f1"/>
                <a:gd name="f34" fmla="min f27 f26"/>
                <a:gd name="f35" fmla="*/ f28 1 f21"/>
                <a:gd name="f36" fmla="*/ f29 1 f21"/>
                <a:gd name="f37" fmla="val f35"/>
                <a:gd name="f38" fmla="val f36"/>
                <a:gd name="f39" fmla="*/ f6 f34 1"/>
                <a:gd name="f40" fmla="+- f38 0 f6"/>
                <a:gd name="f41" fmla="+- f37 0 f6"/>
                <a:gd name="f42" fmla="*/ f38 f34 1"/>
                <a:gd name="f43" fmla="*/ f37 f34 1"/>
                <a:gd name="f44" fmla="*/ f40 1 2"/>
                <a:gd name="f45" fmla="*/ f41 1 2"/>
                <a:gd name="f46" fmla="*/ f41 f7 1"/>
                <a:gd name="f47" fmla="+- f6 f44 0"/>
                <a:gd name="f48" fmla="*/ f46 1 200000"/>
                <a:gd name="f49" fmla="*/ f46 1 100000"/>
                <a:gd name="f50" fmla="+- f48 f45 0"/>
                <a:gd name="f51" fmla="*/ f48 f34 1"/>
                <a:gd name="f52" fmla="*/ f47 f34 1"/>
                <a:gd name="f53" fmla="*/ f49 f34 1"/>
                <a:gd name="f54" fmla="*/ f50 f34 1"/>
              </a:gdLst>
              <a:ahLst/>
              <a:cxnLst>
                <a:cxn ang="3cd4">
                  <a:pos x="hc" y="t"/>
                </a:cxn>
                <a:cxn ang="0">
                  <a:pos x="r" y="vc"/>
                </a:cxn>
                <a:cxn ang="cd4">
                  <a:pos x="hc" y="b"/>
                </a:cxn>
                <a:cxn ang="cd2">
                  <a:pos x="l" y="vc"/>
                </a:cxn>
                <a:cxn ang="f30">
                  <a:pos x="f53" y="f39"/>
                </a:cxn>
                <a:cxn ang="f31">
                  <a:pos x="f51" y="f52"/>
                </a:cxn>
                <a:cxn ang="f32">
                  <a:pos x="f39" y="f42"/>
                </a:cxn>
                <a:cxn ang="f32">
                  <a:pos x="f53" y="f42"/>
                </a:cxn>
                <a:cxn ang="f32">
                  <a:pos x="f43" y="f42"/>
                </a:cxn>
                <a:cxn ang="f33">
                  <a:pos x="f54" y="f52"/>
                </a:cxn>
              </a:cxnLst>
              <a:rect l="f51" t="f52" r="f54" b="f42"/>
              <a:pathLst>
                <a:path>
                  <a:moveTo>
                    <a:pt x="f39" y="f42"/>
                  </a:moveTo>
                  <a:lnTo>
                    <a:pt x="f53" y="f39"/>
                  </a:lnTo>
                  <a:lnTo>
                    <a:pt x="f43" y="f42"/>
                  </a:lnTo>
                  <a:close/>
                </a:path>
              </a:pathLst>
            </a:custGeom>
            <a:solidFill>
              <a:srgbClr val="90C226">
                <a:alpha val="80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2" name="Isosceles Triangle 28">
              <a:extLst>
                <a:ext uri="{FF2B5EF4-FFF2-40B4-BE49-F238E27FC236}">
                  <a16:creationId xmlns:a16="http://schemas.microsoft.com/office/drawing/2014/main" id="{1E34BBF9-BB80-40B7-A7DB-1B0E0C3A4B2E}"/>
                </a:ext>
              </a:extLst>
            </p:cNvPr>
            <p:cNvSpPr/>
            <p:nvPr/>
          </p:nvSpPr>
          <p:spPr>
            <a:xfrm>
              <a:off x="0" y="4013201"/>
              <a:ext cx="448732" cy="2844798"/>
            </a:xfrm>
            <a:custGeom>
              <a:avLst/>
              <a:gdLst>
                <a:gd name="f0" fmla="val 10800000"/>
                <a:gd name="f1" fmla="val 5400000"/>
                <a:gd name="f2" fmla="val 180"/>
                <a:gd name="f3" fmla="val w"/>
                <a:gd name="f4" fmla="val h"/>
                <a:gd name="f5" fmla="val ss"/>
                <a:gd name="f6" fmla="val 0"/>
                <a:gd name="f7" fmla="+- 0 0 -360"/>
                <a:gd name="f8" fmla="+- 0 0 -270"/>
                <a:gd name="f9" fmla="+- 0 0 -180"/>
                <a:gd name="f10" fmla="+- 0 0 -90"/>
                <a:gd name="f11" fmla="abs f3"/>
                <a:gd name="f12" fmla="abs f4"/>
                <a:gd name="f13" fmla="abs f5"/>
                <a:gd name="f14" fmla="*/ f7 f0 1"/>
                <a:gd name="f15" fmla="*/ f8 f0 1"/>
                <a:gd name="f16" fmla="*/ f9 f0 1"/>
                <a:gd name="f17" fmla="*/ f10 f0 1"/>
                <a:gd name="f18" fmla="?: f11 f3 1"/>
                <a:gd name="f19" fmla="?: f12 f4 1"/>
                <a:gd name="f20" fmla="?: f13 f5 1"/>
                <a:gd name="f21" fmla="*/ f14 1 f2"/>
                <a:gd name="f22" fmla="*/ f15 1 f2"/>
                <a:gd name="f23" fmla="*/ f16 1 f2"/>
                <a:gd name="f24" fmla="*/ f17 1 f2"/>
                <a:gd name="f25" fmla="*/ f18 1 21600"/>
                <a:gd name="f26" fmla="*/ f19 1 21600"/>
                <a:gd name="f27" fmla="*/ 21600 f18 1"/>
                <a:gd name="f28" fmla="*/ 21600 f19 1"/>
                <a:gd name="f29" fmla="+- f21 0 f1"/>
                <a:gd name="f30" fmla="+- f22 0 f1"/>
                <a:gd name="f31" fmla="+- f23 0 f1"/>
                <a:gd name="f32" fmla="+- f24 0 f1"/>
                <a:gd name="f33" fmla="min f26 f25"/>
                <a:gd name="f34" fmla="*/ f27 1 f20"/>
                <a:gd name="f35" fmla="*/ f28 1 f20"/>
                <a:gd name="f36" fmla="val f34"/>
                <a:gd name="f37" fmla="val f35"/>
                <a:gd name="f38" fmla="*/ f6 f33 1"/>
                <a:gd name="f39" fmla="+- f37 0 f6"/>
                <a:gd name="f40" fmla="+- f36 0 f6"/>
                <a:gd name="f41" fmla="*/ f37 f33 1"/>
                <a:gd name="f42" fmla="*/ f36 f33 1"/>
                <a:gd name="f43" fmla="*/ f39 1 2"/>
                <a:gd name="f44" fmla="*/ f40 1 2"/>
                <a:gd name="f45" fmla="*/ f40 f6 1"/>
                <a:gd name="f46" fmla="+- f6 f43 0"/>
                <a:gd name="f47" fmla="*/ f45 1 200000"/>
                <a:gd name="f48" fmla="*/ f45 1 100000"/>
                <a:gd name="f49" fmla="+- f47 f44 0"/>
                <a:gd name="f50" fmla="*/ f47 f33 1"/>
                <a:gd name="f51" fmla="*/ f46 f33 1"/>
                <a:gd name="f52" fmla="*/ f48 f33 1"/>
                <a:gd name="f53" fmla="*/ f49 f33 1"/>
              </a:gdLst>
              <a:ahLst/>
              <a:cxnLst>
                <a:cxn ang="3cd4">
                  <a:pos x="hc" y="t"/>
                </a:cxn>
                <a:cxn ang="0">
                  <a:pos x="r" y="vc"/>
                </a:cxn>
                <a:cxn ang="cd4">
                  <a:pos x="hc" y="b"/>
                </a:cxn>
                <a:cxn ang="cd2">
                  <a:pos x="l" y="vc"/>
                </a:cxn>
                <a:cxn ang="f29">
                  <a:pos x="f52" y="f38"/>
                </a:cxn>
                <a:cxn ang="f30">
                  <a:pos x="f50" y="f51"/>
                </a:cxn>
                <a:cxn ang="f31">
                  <a:pos x="f38" y="f41"/>
                </a:cxn>
                <a:cxn ang="f31">
                  <a:pos x="f52" y="f41"/>
                </a:cxn>
                <a:cxn ang="f31">
                  <a:pos x="f42" y="f41"/>
                </a:cxn>
                <a:cxn ang="f32">
                  <a:pos x="f53" y="f51"/>
                </a:cxn>
              </a:cxnLst>
              <a:rect l="f50" t="f51" r="f53" b="f41"/>
              <a:pathLst>
                <a:path>
                  <a:moveTo>
                    <a:pt x="f38" y="f41"/>
                  </a:moveTo>
                  <a:lnTo>
                    <a:pt x="f52" y="f38"/>
                  </a:lnTo>
                  <a:lnTo>
                    <a:pt x="f42" y="f41"/>
                  </a:lnTo>
                  <a:close/>
                </a:path>
              </a:pathLst>
            </a:custGeom>
            <a:solidFill>
              <a:srgbClr val="90C226">
                <a:alpha val="85000"/>
              </a:srgbClr>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grpSp>
      <p:sp>
        <p:nvSpPr>
          <p:cNvPr id="13" name="Title Placeholder 1">
            <a:extLst>
              <a:ext uri="{FF2B5EF4-FFF2-40B4-BE49-F238E27FC236}">
                <a16:creationId xmlns:a16="http://schemas.microsoft.com/office/drawing/2014/main" id="{17175FEC-E3B2-44E2-83BC-4A0E18BE8DCD}"/>
              </a:ext>
            </a:extLst>
          </p:cNvPr>
          <p:cNvSpPr txBox="1">
            <a:spLocks noGrp="1"/>
          </p:cNvSpPr>
          <p:nvPr>
            <p:ph type="title"/>
          </p:nvPr>
        </p:nvSpPr>
        <p:spPr>
          <a:xfrm>
            <a:off x="677332" y="609603"/>
            <a:ext cx="8596667" cy="1320795"/>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14" name="Text Placeholder 2">
            <a:extLst>
              <a:ext uri="{FF2B5EF4-FFF2-40B4-BE49-F238E27FC236}">
                <a16:creationId xmlns:a16="http://schemas.microsoft.com/office/drawing/2014/main" id="{DEF6C471-EAF4-404A-A4A7-A3C65323A361}"/>
              </a:ext>
            </a:extLst>
          </p:cNvPr>
          <p:cNvSpPr txBox="1">
            <a:spLocks noGrp="1"/>
          </p:cNvSpPr>
          <p:nvPr>
            <p:ph type="body" idx="1"/>
          </p:nvPr>
        </p:nvSpPr>
        <p:spPr>
          <a:xfrm>
            <a:off x="677332" y="2160590"/>
            <a:ext cx="8596667" cy="3880768"/>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Date Placeholder 3">
            <a:extLst>
              <a:ext uri="{FF2B5EF4-FFF2-40B4-BE49-F238E27FC236}">
                <a16:creationId xmlns:a16="http://schemas.microsoft.com/office/drawing/2014/main" id="{03154519-2390-404F-AE46-7E41924925C3}"/>
              </a:ext>
            </a:extLst>
          </p:cNvPr>
          <p:cNvSpPr txBox="1">
            <a:spLocks noGrp="1"/>
          </p:cNvSpPr>
          <p:nvPr>
            <p:ph type="dt" sz="half" idx="2"/>
          </p:nvPr>
        </p:nvSpPr>
        <p:spPr>
          <a:xfrm>
            <a:off x="7205133" y="6041358"/>
            <a:ext cx="91194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Trebuchet MS"/>
              </a:defRPr>
            </a:lvl1pPr>
          </a:lstStyle>
          <a:p>
            <a:pPr lvl="0"/>
            <a:fld id="{E160B120-9F52-46E2-9F67-1DFE9424B9F7}" type="datetime1">
              <a:rPr lang="en-US"/>
              <a:pPr lvl="0"/>
              <a:t>7/16/2020</a:t>
            </a:fld>
            <a:endParaRPr lang="en-US"/>
          </a:p>
        </p:txBody>
      </p:sp>
      <p:sp>
        <p:nvSpPr>
          <p:cNvPr id="16" name="Footer Placeholder 4">
            <a:extLst>
              <a:ext uri="{FF2B5EF4-FFF2-40B4-BE49-F238E27FC236}">
                <a16:creationId xmlns:a16="http://schemas.microsoft.com/office/drawing/2014/main" id="{4FE8387A-2C22-473D-B646-A625176732F3}"/>
              </a:ext>
            </a:extLst>
          </p:cNvPr>
          <p:cNvSpPr txBox="1">
            <a:spLocks noGrp="1"/>
          </p:cNvSpPr>
          <p:nvPr>
            <p:ph type="ftr" sz="quarter" idx="3"/>
          </p:nvPr>
        </p:nvSpPr>
        <p:spPr>
          <a:xfrm>
            <a:off x="677332" y="6041358"/>
            <a:ext cx="6297609"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Trebuchet MS"/>
              </a:defRPr>
            </a:lvl1pPr>
          </a:lstStyle>
          <a:p>
            <a:pPr lvl="0"/>
            <a:endParaRPr lang="en-US"/>
          </a:p>
        </p:txBody>
      </p:sp>
      <p:sp>
        <p:nvSpPr>
          <p:cNvPr id="17" name="Slide Number Placeholder 5">
            <a:extLst>
              <a:ext uri="{FF2B5EF4-FFF2-40B4-BE49-F238E27FC236}">
                <a16:creationId xmlns:a16="http://schemas.microsoft.com/office/drawing/2014/main" id="{2075F589-6414-4EF0-8AFE-F1A809CF7B25}"/>
              </a:ext>
            </a:extLst>
          </p:cNvPr>
          <p:cNvSpPr txBox="1">
            <a:spLocks noGrp="1"/>
          </p:cNvSpPr>
          <p:nvPr>
            <p:ph type="sldNum" sz="quarter" idx="4"/>
          </p:nvPr>
        </p:nvSpPr>
        <p:spPr>
          <a:xfrm>
            <a:off x="8590659" y="6041358"/>
            <a:ext cx="68334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90C226"/>
                </a:solidFill>
                <a:uFillTx/>
                <a:latin typeface="Trebuchet MS"/>
              </a:defRPr>
            </a:lvl1pPr>
          </a:lstStyle>
          <a:p>
            <a:pPr lvl="0"/>
            <a:fld id="{85E4E5A8-C817-412F-848A-F5FCD08892FB}"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marL="0" marR="0" lvl="0" indent="0" algn="l" defTabSz="457200" rtl="0" fontAlgn="auto" hangingPunct="1">
        <a:lnSpc>
          <a:spcPct val="100000"/>
        </a:lnSpc>
        <a:spcBef>
          <a:spcPts val="0"/>
        </a:spcBef>
        <a:spcAft>
          <a:spcPts val="0"/>
        </a:spcAft>
        <a:buNone/>
        <a:tabLst/>
        <a:defRPr lang="en-US" sz="3600" b="0" i="0" u="none" strike="noStrike" kern="1200" cap="none" spc="0" baseline="0">
          <a:solidFill>
            <a:srgbClr val="90C226"/>
          </a:solidFill>
          <a:uFillTx/>
          <a:latin typeface="Trebuchet MS"/>
        </a:defRPr>
      </a:lvl1pPr>
    </p:titleStyle>
    <p:bodyStyle>
      <a:lvl1pPr marL="342900" marR="0" lvl="0" indent="-342900" algn="l" defTabSz="457200" rtl="0" fontAlgn="auto" hangingPunct="1">
        <a:lnSpc>
          <a:spcPct val="100000"/>
        </a:lnSpc>
        <a:spcBef>
          <a:spcPts val="1000"/>
        </a:spcBef>
        <a:spcAft>
          <a:spcPts val="0"/>
        </a:spcAft>
        <a:buClr>
          <a:srgbClr val="90C226"/>
        </a:buClr>
        <a:buSzPct val="80000"/>
        <a:buFont typeface="Wingdings 3"/>
        <a:buChar char=""/>
        <a:tabLst/>
        <a:defRPr lang="en-US" sz="1800" b="0" i="0" u="none" strike="noStrike" kern="1200" cap="none" spc="0" baseline="0">
          <a:solidFill>
            <a:srgbClr val="404040"/>
          </a:solidFill>
          <a:uFillTx/>
          <a:latin typeface="Trebuchet MS"/>
        </a:defRPr>
      </a:lvl1pPr>
      <a:lvl2pPr marL="742950" marR="0" lvl="1" indent="-285750" algn="l" defTabSz="457200" rtl="0" fontAlgn="auto" hangingPunct="1">
        <a:lnSpc>
          <a:spcPct val="100000"/>
        </a:lnSpc>
        <a:spcBef>
          <a:spcPts val="1000"/>
        </a:spcBef>
        <a:spcAft>
          <a:spcPts val="0"/>
        </a:spcAft>
        <a:buClr>
          <a:srgbClr val="90C226"/>
        </a:buClr>
        <a:buSzPct val="80000"/>
        <a:buFont typeface="Wingdings 3"/>
        <a:buChar char=""/>
        <a:tabLst/>
        <a:defRPr lang="en-US" sz="1600" b="0" i="0" u="none" strike="noStrike" kern="1200" cap="none" spc="0" baseline="0">
          <a:solidFill>
            <a:srgbClr val="404040"/>
          </a:solidFill>
          <a:uFillTx/>
          <a:latin typeface="Trebuchet MS"/>
        </a:defRPr>
      </a:lvl2pPr>
      <a:lvl3pPr marL="1143000" marR="0" lvl="2" indent="-228600" algn="l" defTabSz="457200" rtl="0" fontAlgn="auto" hangingPunct="1">
        <a:lnSpc>
          <a:spcPct val="100000"/>
        </a:lnSpc>
        <a:spcBef>
          <a:spcPts val="1000"/>
        </a:spcBef>
        <a:spcAft>
          <a:spcPts val="0"/>
        </a:spcAft>
        <a:buClr>
          <a:srgbClr val="90C226"/>
        </a:buClr>
        <a:buSzPct val="80000"/>
        <a:buFont typeface="Wingdings 3"/>
        <a:buChar char=""/>
        <a:tabLst/>
        <a:defRPr lang="en-US" sz="1400" b="0" i="0" u="none" strike="noStrike" kern="1200" cap="none" spc="0" baseline="0">
          <a:solidFill>
            <a:srgbClr val="404040"/>
          </a:solidFill>
          <a:uFillTx/>
          <a:latin typeface="Trebuchet MS"/>
        </a:defRPr>
      </a:lvl3pPr>
      <a:lvl4pPr marL="1600200" marR="0" lvl="3" indent="-228600" algn="l" defTabSz="457200" rtl="0" fontAlgn="auto" hangingPunct="1">
        <a:lnSpc>
          <a:spcPct val="100000"/>
        </a:lnSpc>
        <a:spcBef>
          <a:spcPts val="1000"/>
        </a:spcBef>
        <a:spcAft>
          <a:spcPts val="0"/>
        </a:spcAft>
        <a:buClr>
          <a:srgbClr val="90C226"/>
        </a:buClr>
        <a:buSzPct val="80000"/>
        <a:buFont typeface="Wingdings 3"/>
        <a:buChar char=""/>
        <a:tabLst/>
        <a:defRPr lang="en-US" sz="1200" b="0" i="0" u="none" strike="noStrike" kern="1200" cap="none" spc="0" baseline="0">
          <a:solidFill>
            <a:srgbClr val="404040"/>
          </a:solidFill>
          <a:uFillTx/>
          <a:latin typeface="Trebuchet MS"/>
        </a:defRPr>
      </a:lvl4pPr>
      <a:lvl5pPr marL="2057400" marR="0" lvl="4" indent="-228600" algn="l" defTabSz="457200" rtl="0" fontAlgn="auto" hangingPunct="1">
        <a:lnSpc>
          <a:spcPct val="100000"/>
        </a:lnSpc>
        <a:spcBef>
          <a:spcPts val="1000"/>
        </a:spcBef>
        <a:spcAft>
          <a:spcPts val="0"/>
        </a:spcAft>
        <a:buClr>
          <a:srgbClr val="90C226"/>
        </a:buClr>
        <a:buSzPct val="80000"/>
        <a:buFont typeface="Wingdings 3"/>
        <a:buChar char=""/>
        <a:tabLst/>
        <a:defRPr lang="en-US" sz="1200" b="0" i="0" u="none" strike="noStrike" kern="1200" cap="none" spc="0" baseline="0">
          <a:solidFill>
            <a:srgbClr val="404040"/>
          </a:solidFill>
          <a:uFillTx/>
          <a:latin typeface="Trebuchet M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era.policy@era.org.m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F13D9-0DF5-48A4-BBD2-DFCB463F6E50}"/>
              </a:ext>
            </a:extLst>
          </p:cNvPr>
          <p:cNvSpPr txBox="1">
            <a:spLocks noGrp="1"/>
          </p:cNvSpPr>
          <p:nvPr>
            <p:ph type="ctrTitle"/>
          </p:nvPr>
        </p:nvSpPr>
        <p:spPr>
          <a:xfrm>
            <a:off x="2392893" y="1549670"/>
            <a:ext cx="7766931" cy="2624995"/>
          </a:xfrm>
        </p:spPr>
        <p:txBody>
          <a:bodyPr>
            <a:normAutofit/>
          </a:bodyPr>
          <a:lstStyle/>
          <a:p>
            <a:pPr lvl="0">
              <a:lnSpc>
                <a:spcPct val="107000"/>
              </a:lnSpc>
              <a:spcAft>
                <a:spcPts val="800"/>
              </a:spcAft>
            </a:pPr>
            <a:r>
              <a:rPr lang="en-US" sz="4900" b="1" dirty="0">
                <a:solidFill>
                  <a:srgbClr val="19525B"/>
                </a:solidFill>
                <a:latin typeface="Antique Olive Roman"/>
                <a:cs typeface="Times New Roman" pitchFamily="18"/>
              </a:rPr>
              <a:t>RURAL POLICY AND DESIGN GUIDANCE 2020</a:t>
            </a:r>
            <a:br>
              <a:rPr lang="en-GB" sz="4000" dirty="0">
                <a:latin typeface="Calibri" pitchFamily="34"/>
                <a:cs typeface="Times New Roman" pitchFamily="18"/>
              </a:rPr>
            </a:br>
            <a:endParaRPr lang="en-GB" sz="4900" dirty="0"/>
          </a:p>
        </p:txBody>
      </p:sp>
      <p:sp>
        <p:nvSpPr>
          <p:cNvPr id="3" name="Subtitle 2">
            <a:extLst>
              <a:ext uri="{FF2B5EF4-FFF2-40B4-BE49-F238E27FC236}">
                <a16:creationId xmlns:a16="http://schemas.microsoft.com/office/drawing/2014/main" id="{D140EB57-BE1E-43DA-9BEC-3B029C562C59}"/>
              </a:ext>
            </a:extLst>
          </p:cNvPr>
          <p:cNvSpPr txBox="1">
            <a:spLocks noGrp="1"/>
          </p:cNvSpPr>
          <p:nvPr>
            <p:ph type="subTitle" idx="1"/>
          </p:nvPr>
        </p:nvSpPr>
        <p:spPr>
          <a:xfrm>
            <a:off x="2392893" y="4174665"/>
            <a:ext cx="7766931" cy="1096895"/>
          </a:xfrm>
        </p:spPr>
        <p:txBody>
          <a:bodyPr/>
          <a:lstStyle/>
          <a:p>
            <a:pPr lvl="0">
              <a:lnSpc>
                <a:spcPct val="90000"/>
              </a:lnSpc>
            </a:pPr>
            <a:r>
              <a:rPr lang="en-GB" dirty="0">
                <a:solidFill>
                  <a:srgbClr val="3B3B3B"/>
                </a:solidFill>
              </a:rPr>
              <a:t>Presentation of the </a:t>
            </a:r>
          </a:p>
          <a:p>
            <a:pPr lvl="0">
              <a:lnSpc>
                <a:spcPct val="90000"/>
              </a:lnSpc>
            </a:pPr>
            <a:r>
              <a:rPr lang="en-GB" dirty="0">
                <a:solidFill>
                  <a:srgbClr val="3B3B3B"/>
                </a:solidFill>
              </a:rPr>
              <a:t>Public Consultation Draft</a:t>
            </a:r>
          </a:p>
          <a:p>
            <a:pPr lvl="0">
              <a:lnSpc>
                <a:spcPct val="90000"/>
              </a:lnSpc>
            </a:pPr>
            <a:r>
              <a:rPr lang="en-GB" dirty="0">
                <a:solidFill>
                  <a:srgbClr val="3B3B3B"/>
                </a:solidFill>
              </a:rPr>
              <a:t>July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B37DD05-9E94-41C6-8EF0-D153245AE3D7}"/>
              </a:ext>
            </a:extLst>
          </p:cNvPr>
          <p:cNvPicPr>
            <a:picLocks noChangeAspect="1"/>
          </p:cNvPicPr>
          <p:nvPr/>
        </p:nvPicPr>
        <p:blipFill>
          <a:blip r:embed="rId2"/>
          <a:stretch>
            <a:fillRect/>
          </a:stretch>
        </p:blipFill>
        <p:spPr>
          <a:xfrm>
            <a:off x="1428594" y="1291937"/>
            <a:ext cx="9334807" cy="4274125"/>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00133-DF34-43AE-A642-AB23BE91F11A}"/>
              </a:ext>
            </a:extLst>
          </p:cNvPr>
          <p:cNvSpPr txBox="1">
            <a:spLocks noGrp="1"/>
          </p:cNvSpPr>
          <p:nvPr>
            <p:ph type="title"/>
          </p:nvPr>
        </p:nvSpPr>
        <p:spPr>
          <a:xfrm>
            <a:off x="1581153" y="609603"/>
            <a:ext cx="9020171" cy="847237"/>
          </a:xfrm>
        </p:spPr>
        <p:txBody>
          <a:bodyPr/>
          <a:lstStyle/>
          <a:p>
            <a:pPr lvl="0"/>
            <a:r>
              <a:rPr lang="en-GB" dirty="0">
                <a:solidFill>
                  <a:srgbClr val="19525B"/>
                </a:solidFill>
              </a:rPr>
              <a:t>Structure of Policy Document</a:t>
            </a:r>
          </a:p>
        </p:txBody>
      </p:sp>
      <p:sp>
        <p:nvSpPr>
          <p:cNvPr id="3" name="Content Placeholder 2">
            <a:extLst>
              <a:ext uri="{FF2B5EF4-FFF2-40B4-BE49-F238E27FC236}">
                <a16:creationId xmlns:a16="http://schemas.microsoft.com/office/drawing/2014/main" id="{EC1FC1C8-7FAE-483B-AE3E-98CAD074DED1}"/>
              </a:ext>
            </a:extLst>
          </p:cNvPr>
          <p:cNvSpPr txBox="1">
            <a:spLocks noGrp="1"/>
          </p:cNvSpPr>
          <p:nvPr>
            <p:ph idx="1"/>
          </p:nvPr>
        </p:nvSpPr>
        <p:spPr>
          <a:xfrm>
            <a:off x="1581153" y="1456840"/>
            <a:ext cx="9020171" cy="4715359"/>
          </a:xfrm>
        </p:spPr>
        <p:txBody>
          <a:bodyPr/>
          <a:lstStyle/>
          <a:p>
            <a:pPr marL="0" lvl="0" indent="0">
              <a:lnSpc>
                <a:spcPct val="80000"/>
              </a:lnSpc>
              <a:buNone/>
            </a:pPr>
            <a:r>
              <a:rPr lang="en-US"/>
              <a:t>Part A – General</a:t>
            </a:r>
          </a:p>
          <a:p>
            <a:pPr marL="0" lvl="0" indent="0">
              <a:lnSpc>
                <a:spcPct val="80000"/>
              </a:lnSpc>
              <a:buNone/>
            </a:pPr>
            <a:endParaRPr lang="en-GB"/>
          </a:p>
          <a:p>
            <a:pPr marL="0" lvl="0" indent="0">
              <a:lnSpc>
                <a:spcPct val="80000"/>
              </a:lnSpc>
              <a:buNone/>
            </a:pPr>
            <a:r>
              <a:rPr lang="en-US"/>
              <a:t>Part B – Overarching Policies, Principles and Objectives</a:t>
            </a:r>
          </a:p>
          <a:p>
            <a:pPr marL="0" lvl="0" indent="0">
              <a:lnSpc>
                <a:spcPct val="80000"/>
              </a:lnSpc>
              <a:buNone/>
            </a:pPr>
            <a:endParaRPr lang="en-US"/>
          </a:p>
          <a:p>
            <a:pPr marL="0" lvl="0" indent="0">
              <a:lnSpc>
                <a:spcPct val="80000"/>
              </a:lnSpc>
              <a:buNone/>
            </a:pPr>
            <a:r>
              <a:rPr lang="en-US"/>
              <a:t>Part C – The Farming Community</a:t>
            </a:r>
          </a:p>
          <a:p>
            <a:pPr marL="0" lvl="0" indent="0">
              <a:lnSpc>
                <a:spcPct val="80000"/>
              </a:lnSpc>
              <a:buNone/>
            </a:pPr>
            <a:endParaRPr lang="en-GB"/>
          </a:p>
          <a:p>
            <a:pPr marL="0" lvl="0" indent="0">
              <a:lnSpc>
                <a:spcPct val="80000"/>
              </a:lnSpc>
              <a:buNone/>
            </a:pPr>
            <a:r>
              <a:rPr lang="en-US"/>
              <a:t>Part D – Development Related to Specific Agricultural Activities</a:t>
            </a:r>
          </a:p>
          <a:p>
            <a:pPr marL="0" lvl="0" indent="0">
              <a:lnSpc>
                <a:spcPct val="80000"/>
              </a:lnSpc>
              <a:buNone/>
            </a:pPr>
            <a:endParaRPr lang="en-GB"/>
          </a:p>
          <a:p>
            <a:pPr marL="0" lvl="0" indent="0">
              <a:lnSpc>
                <a:spcPct val="80000"/>
              </a:lnSpc>
              <a:buNone/>
            </a:pPr>
            <a:r>
              <a:rPr lang="en-US"/>
              <a:t>Part E - Development Related to Genuine Farm Diversification</a:t>
            </a:r>
          </a:p>
          <a:p>
            <a:pPr marL="0" lvl="0" indent="0">
              <a:lnSpc>
                <a:spcPct val="80000"/>
              </a:lnSpc>
              <a:buNone/>
            </a:pPr>
            <a:endParaRPr lang="en-GB"/>
          </a:p>
          <a:p>
            <a:pPr marL="0" lvl="0" indent="0">
              <a:lnSpc>
                <a:spcPct val="80000"/>
              </a:lnSpc>
              <a:buNone/>
            </a:pPr>
            <a:r>
              <a:rPr lang="en-US"/>
              <a:t>Part F – Non-farming Animals</a:t>
            </a:r>
          </a:p>
          <a:p>
            <a:pPr marL="0" lvl="0" indent="0">
              <a:lnSpc>
                <a:spcPct val="80000"/>
              </a:lnSpc>
              <a:buNone/>
            </a:pPr>
            <a:endParaRPr lang="en-GB"/>
          </a:p>
          <a:p>
            <a:pPr marL="0" lvl="0" indent="0">
              <a:lnSpc>
                <a:spcPct val="80000"/>
              </a:lnSpc>
              <a:buNone/>
            </a:pPr>
            <a:r>
              <a:rPr lang="en-US"/>
              <a:t>Part G – Restoration and Redevelopment of Rural Buildings</a:t>
            </a:r>
            <a:endParaRPr lang="en-GB"/>
          </a:p>
          <a:p>
            <a:pPr lvl="0">
              <a:lnSpc>
                <a:spcPct val="80000"/>
              </a:lnSpc>
            </a:pPr>
            <a:endParaRPr lang="en-GB" sz="1400"/>
          </a:p>
          <a:p>
            <a:pPr lvl="0">
              <a:lnSpc>
                <a:spcPct val="80000"/>
              </a:lnSpc>
            </a:pPr>
            <a:endParaRPr lang="en-GB"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949C2-FCEC-4BD0-A16F-065BE57017D8}"/>
              </a:ext>
            </a:extLst>
          </p:cNvPr>
          <p:cNvSpPr txBox="1">
            <a:spLocks noGrp="1"/>
          </p:cNvSpPr>
          <p:nvPr>
            <p:ph type="title"/>
          </p:nvPr>
        </p:nvSpPr>
        <p:spPr>
          <a:xfrm>
            <a:off x="1600200" y="609603"/>
            <a:ext cx="7673800" cy="847237"/>
          </a:xfrm>
        </p:spPr>
        <p:txBody>
          <a:bodyPr/>
          <a:lstStyle/>
          <a:p>
            <a:pPr lvl="0"/>
            <a:r>
              <a:rPr lang="en-US" dirty="0">
                <a:solidFill>
                  <a:srgbClr val="19525B"/>
                </a:solidFill>
              </a:rPr>
              <a:t>Part A – General</a:t>
            </a:r>
            <a:endParaRPr lang="en-GB" dirty="0">
              <a:solidFill>
                <a:srgbClr val="19525B"/>
              </a:solidFill>
            </a:endParaRPr>
          </a:p>
        </p:txBody>
      </p:sp>
      <p:sp>
        <p:nvSpPr>
          <p:cNvPr id="3" name="Content Placeholder 2">
            <a:extLst>
              <a:ext uri="{FF2B5EF4-FFF2-40B4-BE49-F238E27FC236}">
                <a16:creationId xmlns:a16="http://schemas.microsoft.com/office/drawing/2014/main" id="{9C19EE9A-6CEF-4A1E-BBB2-7249E82F10AA}"/>
              </a:ext>
            </a:extLst>
          </p:cNvPr>
          <p:cNvSpPr txBox="1">
            <a:spLocks noGrp="1"/>
          </p:cNvSpPr>
          <p:nvPr>
            <p:ph idx="1"/>
          </p:nvPr>
        </p:nvSpPr>
        <p:spPr>
          <a:xfrm>
            <a:off x="1600200" y="1381128"/>
            <a:ext cx="9144000" cy="4660239"/>
          </a:xfrm>
        </p:spPr>
        <p:txBody>
          <a:bodyPr/>
          <a:lstStyle/>
          <a:p>
            <a:pPr lvl="0">
              <a:lnSpc>
                <a:spcPct val="90000"/>
              </a:lnSpc>
              <a:buClr>
                <a:srgbClr val="404040"/>
              </a:buClr>
              <a:buFont typeface="Trebuchet MS"/>
              <a:buAutoNum type="arabicPeriod"/>
            </a:pPr>
            <a:r>
              <a:rPr lang="en-US" sz="2000"/>
              <a:t>Introduction</a:t>
            </a:r>
          </a:p>
          <a:p>
            <a:pPr lvl="0">
              <a:lnSpc>
                <a:spcPct val="90000"/>
              </a:lnSpc>
              <a:buClr>
                <a:srgbClr val="404040"/>
              </a:buClr>
              <a:buFont typeface="Trebuchet MS"/>
              <a:buAutoNum type="arabicPeriod"/>
            </a:pPr>
            <a:endParaRPr lang="en-GB" sz="2000"/>
          </a:p>
          <a:p>
            <a:pPr lvl="0">
              <a:lnSpc>
                <a:spcPct val="90000"/>
              </a:lnSpc>
              <a:buClr>
                <a:srgbClr val="404040"/>
              </a:buClr>
              <a:buFont typeface="Trebuchet MS"/>
              <a:buAutoNum type="arabicPeriod"/>
            </a:pPr>
            <a:r>
              <a:rPr lang="en-US" sz="2000"/>
              <a:t>Interpretation</a:t>
            </a:r>
          </a:p>
          <a:p>
            <a:pPr lvl="0">
              <a:lnSpc>
                <a:spcPct val="90000"/>
              </a:lnSpc>
              <a:buClr>
                <a:srgbClr val="404040"/>
              </a:buClr>
              <a:buFont typeface="Trebuchet MS"/>
              <a:buAutoNum type="arabicPeriod"/>
            </a:pPr>
            <a:endParaRPr lang="en-GB" sz="2000"/>
          </a:p>
          <a:p>
            <a:pPr lvl="0">
              <a:lnSpc>
                <a:spcPct val="90000"/>
              </a:lnSpc>
              <a:buClr>
                <a:srgbClr val="404040"/>
              </a:buClr>
              <a:buFont typeface="Trebuchet MS"/>
              <a:buAutoNum type="arabicPeriod"/>
            </a:pPr>
            <a:r>
              <a:rPr lang="en-US" sz="2000"/>
              <a:t>Aims of This Document</a:t>
            </a:r>
          </a:p>
          <a:p>
            <a:pPr lvl="0">
              <a:lnSpc>
                <a:spcPct val="90000"/>
              </a:lnSpc>
              <a:buClr>
                <a:srgbClr val="404040"/>
              </a:buClr>
              <a:buFont typeface="Trebuchet MS"/>
              <a:buAutoNum type="arabicPeriod"/>
            </a:pPr>
            <a:endParaRPr lang="en-GB" sz="2000"/>
          </a:p>
          <a:p>
            <a:pPr lvl="0">
              <a:lnSpc>
                <a:spcPct val="90000"/>
              </a:lnSpc>
              <a:buClr>
                <a:srgbClr val="404040"/>
              </a:buClr>
              <a:buFont typeface="Trebuchet MS"/>
              <a:buAutoNum type="arabicPeriod"/>
            </a:pPr>
            <a:r>
              <a:rPr lang="en-US" sz="2000"/>
              <a:t>Using This Document</a:t>
            </a:r>
          </a:p>
          <a:p>
            <a:pPr lvl="0">
              <a:lnSpc>
                <a:spcPct val="90000"/>
              </a:lnSpc>
              <a:buClr>
                <a:srgbClr val="404040"/>
              </a:buClr>
              <a:buFont typeface="Trebuchet MS"/>
              <a:buAutoNum type="arabicPeriod"/>
            </a:pPr>
            <a:endParaRPr lang="en-GB" sz="2000"/>
          </a:p>
          <a:p>
            <a:pPr lvl="0">
              <a:lnSpc>
                <a:spcPct val="90000"/>
              </a:lnSpc>
              <a:buClr>
                <a:srgbClr val="404040"/>
              </a:buClr>
              <a:buFont typeface="Trebuchet MS"/>
              <a:buAutoNum type="arabicPeriod"/>
            </a:pPr>
            <a:r>
              <a:rPr lang="en-US" sz="2000"/>
              <a:t>Structure of This Document</a:t>
            </a:r>
          </a:p>
          <a:p>
            <a:pPr lvl="0">
              <a:lnSpc>
                <a:spcPct val="90000"/>
              </a:lnSpc>
              <a:buClr>
                <a:srgbClr val="404040"/>
              </a:buClr>
              <a:buFont typeface="Trebuchet MS"/>
              <a:buAutoNum type="arabicPeriod"/>
            </a:pPr>
            <a:endParaRPr lang="en-GB" sz="2000"/>
          </a:p>
          <a:p>
            <a:pPr lvl="0">
              <a:lnSpc>
                <a:spcPct val="90000"/>
              </a:lnSpc>
              <a:buClr>
                <a:srgbClr val="404040"/>
              </a:buClr>
              <a:buFont typeface="Trebuchet MS"/>
              <a:buAutoNum type="arabicPeriod"/>
            </a:pPr>
            <a:r>
              <a:rPr lang="en-US" sz="2000"/>
              <a:t>Review of This Document</a:t>
            </a:r>
            <a:endParaRPr lang="en-GB" sz="2000"/>
          </a:p>
          <a:p>
            <a:pPr lvl="0">
              <a:lnSpc>
                <a:spcPct val="90000"/>
              </a:lnSpc>
            </a:pP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name="Slide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7CFD7-A5DF-4439-A5DC-84007D34E757}"/>
              </a:ext>
            </a:extLst>
          </p:cNvPr>
          <p:cNvSpPr txBox="1">
            <a:spLocks noGrp="1"/>
          </p:cNvSpPr>
          <p:nvPr>
            <p:ph type="title"/>
          </p:nvPr>
        </p:nvSpPr>
        <p:spPr>
          <a:xfrm>
            <a:off x="1600200" y="550560"/>
            <a:ext cx="7664281" cy="1320795"/>
          </a:xfrm>
        </p:spPr>
        <p:txBody>
          <a:bodyPr/>
          <a:lstStyle/>
          <a:p>
            <a:pPr lvl="0"/>
            <a:r>
              <a:rPr lang="en-US" dirty="0">
                <a:solidFill>
                  <a:srgbClr val="19525B"/>
                </a:solidFill>
              </a:rPr>
              <a:t>Part A – General</a:t>
            </a:r>
            <a:endParaRPr lang="en-GB" dirty="0">
              <a:solidFill>
                <a:srgbClr val="19525B"/>
              </a:solidFill>
            </a:endParaRPr>
          </a:p>
        </p:txBody>
      </p:sp>
      <p:sp>
        <p:nvSpPr>
          <p:cNvPr id="3" name="Content Placeholder 2">
            <a:extLst>
              <a:ext uri="{FF2B5EF4-FFF2-40B4-BE49-F238E27FC236}">
                <a16:creationId xmlns:a16="http://schemas.microsoft.com/office/drawing/2014/main" id="{A8599CDE-2B29-4D74-AABC-53A9D26D825B}"/>
              </a:ext>
            </a:extLst>
          </p:cNvPr>
          <p:cNvSpPr txBox="1">
            <a:spLocks noGrp="1"/>
          </p:cNvSpPr>
          <p:nvPr>
            <p:ph idx="1"/>
          </p:nvPr>
        </p:nvSpPr>
        <p:spPr>
          <a:xfrm>
            <a:off x="1600200" y="1210967"/>
            <a:ext cx="9077321" cy="4951713"/>
          </a:xfrm>
        </p:spPr>
        <p:txBody>
          <a:bodyPr/>
          <a:lstStyle/>
          <a:p>
            <a:pPr lvl="0" algn="just">
              <a:buClr>
                <a:srgbClr val="404040"/>
              </a:buClr>
              <a:buFont typeface="Arial" pitchFamily="34"/>
              <a:buChar char="•"/>
            </a:pPr>
            <a:r>
              <a:rPr lang="en-GB" sz="2000" dirty="0"/>
              <a:t>Replaces the Rural Policy and Design Guidance 2014</a:t>
            </a:r>
          </a:p>
          <a:p>
            <a:pPr lvl="0" algn="just">
              <a:buClr>
                <a:srgbClr val="404040"/>
              </a:buClr>
              <a:buFont typeface="Arial" pitchFamily="34"/>
              <a:buChar char="•"/>
            </a:pPr>
            <a:r>
              <a:rPr lang="en-GB" sz="2000" dirty="0"/>
              <a:t>Not to be read in isolation but applied with the spirit of the SPED</a:t>
            </a:r>
          </a:p>
          <a:p>
            <a:pPr lvl="0" algn="just">
              <a:buClr>
                <a:srgbClr val="404040"/>
              </a:buClr>
              <a:buFont typeface="Arial" pitchFamily="34"/>
              <a:buChar char="•"/>
            </a:pPr>
            <a:r>
              <a:rPr lang="en-GB" sz="2000" dirty="0"/>
              <a:t>Based on SPED’s distinction between ‘urban’ (where to </a:t>
            </a:r>
            <a:r>
              <a:rPr lang="en-US" sz="2000" dirty="0"/>
              <a:t>channel urban development and urban activity in general, including human habitation) </a:t>
            </a:r>
            <a:r>
              <a:rPr lang="en-GB" sz="2000" dirty="0"/>
              <a:t>and ‘rural’ areas (with a view to conserve such areas)</a:t>
            </a:r>
          </a:p>
          <a:p>
            <a:pPr lvl="0" algn="just">
              <a:buClr>
                <a:srgbClr val="404040"/>
              </a:buClr>
              <a:buFont typeface="Arial" pitchFamily="34"/>
              <a:buChar char="•"/>
            </a:pPr>
            <a:r>
              <a:rPr lang="en-GB" sz="2000" dirty="0"/>
              <a:t>Interpretation / Glossary / definitions</a:t>
            </a:r>
          </a:p>
          <a:p>
            <a:pPr lvl="0" algn="just">
              <a:buClr>
                <a:srgbClr val="404040"/>
              </a:buClr>
              <a:buFont typeface="Arial" pitchFamily="34"/>
              <a:buChar char="•"/>
            </a:pPr>
            <a:r>
              <a:rPr lang="en-GB" sz="2000" dirty="0"/>
              <a:t>Aims - Ensuring rural land take-up is a last resort</a:t>
            </a:r>
          </a:p>
          <a:p>
            <a:pPr lvl="0" algn="just">
              <a:buClr>
                <a:srgbClr val="404040"/>
              </a:buClr>
              <a:buFont typeface="Arial" pitchFamily="34"/>
              <a:buChar char="•"/>
            </a:pPr>
            <a:r>
              <a:rPr lang="en-GB" sz="2000" dirty="0"/>
              <a:t>Allowing justifiable development</a:t>
            </a:r>
          </a:p>
          <a:p>
            <a:pPr lvl="0" algn="just">
              <a:buClr>
                <a:srgbClr val="404040"/>
              </a:buClr>
              <a:buFont typeface="Arial" pitchFamily="34"/>
              <a:buChar char="•"/>
            </a:pPr>
            <a:r>
              <a:rPr lang="en-GB" sz="2000" dirty="0"/>
              <a:t>Document applicable to validated and still being processed applications</a:t>
            </a:r>
          </a:p>
          <a:p>
            <a:pPr lvl="0" algn="just">
              <a:buClr>
                <a:srgbClr val="404040"/>
              </a:buClr>
              <a:buFont typeface="Arial" pitchFamily="34"/>
              <a:buChar char="•"/>
            </a:pPr>
            <a:r>
              <a:rPr lang="en-GB" sz="2000" dirty="0"/>
              <a:t>Not applicable to cases already decided on RPDG14 and pending appeal</a:t>
            </a:r>
          </a:p>
          <a:p>
            <a:pPr lvl="0" algn="just">
              <a:buClr>
                <a:srgbClr val="404040"/>
              </a:buClr>
              <a:buFont typeface="Arial" pitchFamily="34"/>
              <a:buChar char="•"/>
            </a:pPr>
            <a:r>
              <a:rPr lang="en-GB" sz="2000" dirty="0"/>
              <a:t>Executive Council to monitor operation and implementation, and to update The Document</a:t>
            </a:r>
          </a:p>
          <a:p>
            <a:pPr lvl="0" algn="just">
              <a:buFont typeface="Arial" pitchFamily="34"/>
              <a:buChar char="•"/>
            </a:pPr>
            <a:endParaRPr lang="en-GB" sz="2000" dirty="0"/>
          </a:p>
          <a:p>
            <a:pPr lvl="0" algn="just"/>
            <a:endParaRPr lang="en-GB" sz="2000" dirty="0"/>
          </a:p>
          <a:p>
            <a:pPr lvl="0" algn="just"/>
            <a:endParaRPr lang="en-GB" sz="2000" dirty="0"/>
          </a:p>
          <a:p>
            <a:pPr lvl="0" algn="just"/>
            <a:endParaRPr lang="en-GB"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name="Slide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55E6-AB90-46FF-B5B3-FF65AD5E0A8F}"/>
              </a:ext>
            </a:extLst>
          </p:cNvPr>
          <p:cNvSpPr txBox="1">
            <a:spLocks noGrp="1"/>
          </p:cNvSpPr>
          <p:nvPr>
            <p:ph type="title"/>
          </p:nvPr>
        </p:nvSpPr>
        <p:spPr>
          <a:xfrm>
            <a:off x="1600200" y="609603"/>
            <a:ext cx="9048746" cy="714375"/>
          </a:xfrm>
        </p:spPr>
        <p:txBody>
          <a:bodyPr/>
          <a:lstStyle/>
          <a:p>
            <a:pPr lvl="0"/>
            <a:r>
              <a:rPr lang="en-GB" dirty="0">
                <a:solidFill>
                  <a:srgbClr val="19525B"/>
                </a:solidFill>
              </a:rPr>
              <a:t>Key Changes from RPDG2014 – Part A</a:t>
            </a:r>
          </a:p>
        </p:txBody>
      </p:sp>
      <p:sp>
        <p:nvSpPr>
          <p:cNvPr id="3" name="Content Placeholder 2">
            <a:extLst>
              <a:ext uri="{FF2B5EF4-FFF2-40B4-BE49-F238E27FC236}">
                <a16:creationId xmlns:a16="http://schemas.microsoft.com/office/drawing/2014/main" id="{587B67C2-7B47-4379-843F-892B9A1D273C}"/>
              </a:ext>
            </a:extLst>
          </p:cNvPr>
          <p:cNvSpPr txBox="1">
            <a:spLocks noGrp="1"/>
          </p:cNvSpPr>
          <p:nvPr>
            <p:ph idx="1"/>
          </p:nvPr>
        </p:nvSpPr>
        <p:spPr>
          <a:xfrm>
            <a:off x="1600200" y="1512920"/>
            <a:ext cx="9172574" cy="4935501"/>
          </a:xfrm>
        </p:spPr>
        <p:txBody>
          <a:bodyPr/>
          <a:lstStyle/>
          <a:p>
            <a:pPr marL="0" lvl="0" indent="0">
              <a:lnSpc>
                <a:spcPct val="80000"/>
              </a:lnSpc>
              <a:buNone/>
            </a:pPr>
            <a:r>
              <a:rPr lang="en-US" dirty="0"/>
              <a:t>Glossary revised with removed, amended and new definitions i.e.</a:t>
            </a:r>
          </a:p>
          <a:p>
            <a:pPr marL="0" lvl="0" indent="0">
              <a:lnSpc>
                <a:spcPct val="80000"/>
              </a:lnSpc>
              <a:buNone/>
            </a:pPr>
            <a:endParaRPr lang="en-US" dirty="0"/>
          </a:p>
          <a:p>
            <a:pPr marL="0" lvl="0" indent="0">
              <a:lnSpc>
                <a:spcPct val="80000"/>
              </a:lnSpc>
              <a:buNone/>
            </a:pPr>
            <a:r>
              <a:rPr lang="en-US" dirty="0"/>
              <a:t>“Conversion” may include reuse; it may also include minor structural alterations and modifications to existing land or buildings. </a:t>
            </a:r>
            <a:r>
              <a:rPr lang="en-US" b="1" u="sng" dirty="0">
                <a:solidFill>
                  <a:srgbClr val="FF0000"/>
                </a:solidFill>
              </a:rPr>
              <a:t>Demolition, internal gutting and re- construction and extensions are excluded</a:t>
            </a:r>
            <a:r>
              <a:rPr lang="en-US" b="1" dirty="0">
                <a:solidFill>
                  <a:srgbClr val="FF0000"/>
                </a:solidFill>
              </a:rPr>
              <a:t>;</a:t>
            </a:r>
          </a:p>
          <a:p>
            <a:pPr marL="0" lvl="0" indent="0">
              <a:lnSpc>
                <a:spcPct val="80000"/>
              </a:lnSpc>
              <a:buNone/>
            </a:pPr>
            <a:r>
              <a:rPr lang="en-US" dirty="0"/>
              <a:t>“Existing building” refers to an </a:t>
            </a:r>
            <a:r>
              <a:rPr lang="en-US" b="1" u="sng" dirty="0">
                <a:solidFill>
                  <a:srgbClr val="FF0000"/>
                </a:solidFill>
              </a:rPr>
              <a:t>actually existing</a:t>
            </a:r>
            <a:r>
              <a:rPr lang="en-US" b="1" dirty="0">
                <a:solidFill>
                  <a:srgbClr val="FF0000"/>
                </a:solidFill>
              </a:rPr>
              <a:t>, </a:t>
            </a:r>
            <a:r>
              <a:rPr lang="en-US" b="1" u="sng" dirty="0">
                <a:solidFill>
                  <a:srgbClr val="FF0000"/>
                </a:solidFill>
              </a:rPr>
              <a:t>legally established </a:t>
            </a:r>
            <a:r>
              <a:rPr lang="en-US" dirty="0"/>
              <a:t>building. For the purpose of this policy existing building excludes any temporary or makeshift structures or ruins, trapping or hunting hides, and similar structures.</a:t>
            </a:r>
            <a:endParaRPr lang="en-GB" dirty="0"/>
          </a:p>
          <a:p>
            <a:pPr marL="0" lvl="0" indent="0">
              <a:lnSpc>
                <a:spcPct val="80000"/>
              </a:lnSpc>
              <a:buNone/>
            </a:pPr>
            <a:r>
              <a:rPr lang="en-US" dirty="0"/>
              <a:t>“Legally established” refers to any intervention including land-use change and land reclamation, either covered by a development permission, or which occurred </a:t>
            </a:r>
            <a:r>
              <a:rPr lang="en-US" b="1" u="sng" dirty="0">
                <a:solidFill>
                  <a:srgbClr val="FF0000"/>
                </a:solidFill>
              </a:rPr>
              <a:t>before 1967</a:t>
            </a:r>
            <a:r>
              <a:rPr lang="en-US" b="1" dirty="0">
                <a:solidFill>
                  <a:srgbClr val="FF0000"/>
                </a:solidFill>
              </a:rPr>
              <a:t> </a:t>
            </a:r>
            <a:r>
              <a:rPr lang="en-US" dirty="0"/>
              <a:t>, except for </a:t>
            </a:r>
            <a:r>
              <a:rPr lang="en-US" u="sng" dirty="0"/>
              <a:t>land reclamation for agricultural</a:t>
            </a:r>
            <a:r>
              <a:rPr lang="en-US" dirty="0"/>
              <a:t>, in which case such reclamation would have occurred before 1994;</a:t>
            </a:r>
            <a:r>
              <a:rPr lang="en-GB" dirty="0"/>
              <a:t> </a:t>
            </a:r>
          </a:p>
          <a:p>
            <a:pPr marL="0" lvl="0" indent="0">
              <a:lnSpc>
                <a:spcPct val="80000"/>
              </a:lnSpc>
              <a:buNone/>
            </a:pPr>
            <a:r>
              <a:rPr lang="en-US" dirty="0"/>
              <a:t>“Gross Floor Area” is measured externally and incorporates the area of all floors, including wall thickness, internal open spaces (example shafts and internal courtyards), roofed over enclosed spaces, but </a:t>
            </a:r>
            <a:r>
              <a:rPr lang="en-US" b="1" u="sng" dirty="0">
                <a:solidFill>
                  <a:srgbClr val="FF0000"/>
                </a:solidFill>
              </a:rPr>
              <a:t>excludes non-habitable basement levels</a:t>
            </a:r>
            <a:r>
              <a:rPr lang="en-US" dirty="0"/>
              <a:t>;</a:t>
            </a:r>
            <a:endParaRPr lang="en-GB" dirty="0"/>
          </a:p>
          <a:p>
            <a:pPr marL="0" lvl="0" indent="0">
              <a:lnSpc>
                <a:spcPct val="80000"/>
              </a:lnSpc>
              <a:buNone/>
            </a:pPr>
            <a:r>
              <a:rPr lang="en-US" dirty="0"/>
              <a:t>“Redevelopment” refers to the total demolition and rebuilding of an existing structure </a:t>
            </a:r>
            <a:r>
              <a:rPr lang="en-US" b="1" u="sng" dirty="0">
                <a:solidFill>
                  <a:srgbClr val="FF0000"/>
                </a:solidFill>
              </a:rPr>
              <a:t>without extensions</a:t>
            </a:r>
            <a:r>
              <a:rPr lang="en-US" dirty="0"/>
              <a:t>; </a:t>
            </a:r>
            <a:endParaRPr lang="en-GB" dirty="0"/>
          </a:p>
          <a:p>
            <a:pPr lvl="0">
              <a:lnSpc>
                <a:spcPct val="80000"/>
              </a:lnSpc>
            </a:pPr>
            <a:endParaRPr lang="en-GB" dirty="0"/>
          </a:p>
          <a:p>
            <a:pPr lvl="0">
              <a:lnSpc>
                <a:spcPct val="80000"/>
              </a:lnSpc>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name="Slid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A66FA-0977-4AA1-9856-E345F9FE9A29}"/>
              </a:ext>
            </a:extLst>
          </p:cNvPr>
          <p:cNvSpPr txBox="1">
            <a:spLocks noGrp="1"/>
          </p:cNvSpPr>
          <p:nvPr>
            <p:ph type="title"/>
          </p:nvPr>
        </p:nvSpPr>
        <p:spPr>
          <a:xfrm>
            <a:off x="1590671" y="609603"/>
            <a:ext cx="7683328" cy="1079714"/>
          </a:xfrm>
        </p:spPr>
        <p:txBody>
          <a:bodyPr/>
          <a:lstStyle/>
          <a:p>
            <a:pPr lvl="0"/>
            <a:r>
              <a:rPr lang="en-US" sz="3200" dirty="0">
                <a:solidFill>
                  <a:srgbClr val="19525B"/>
                </a:solidFill>
              </a:rPr>
              <a:t>Part B – Overarching Policies, Principles and Objectives</a:t>
            </a:r>
          </a:p>
        </p:txBody>
      </p:sp>
      <p:sp>
        <p:nvSpPr>
          <p:cNvPr id="3" name="Content Placeholder 2">
            <a:extLst>
              <a:ext uri="{FF2B5EF4-FFF2-40B4-BE49-F238E27FC236}">
                <a16:creationId xmlns:a16="http://schemas.microsoft.com/office/drawing/2014/main" id="{EF6A7EE2-C793-4372-AE35-4376DF91123D}"/>
              </a:ext>
            </a:extLst>
          </p:cNvPr>
          <p:cNvSpPr txBox="1">
            <a:spLocks noGrp="1"/>
          </p:cNvSpPr>
          <p:nvPr>
            <p:ph idx="1"/>
          </p:nvPr>
        </p:nvSpPr>
        <p:spPr>
          <a:xfrm>
            <a:off x="1590671" y="1809753"/>
            <a:ext cx="9458325" cy="4792525"/>
          </a:xfrm>
        </p:spPr>
        <p:txBody>
          <a:bodyPr/>
          <a:lstStyle/>
          <a:p>
            <a:pPr marL="0" lvl="0" indent="0">
              <a:buNone/>
            </a:pPr>
            <a:endParaRPr lang="en-US" sz="2000" dirty="0"/>
          </a:p>
          <a:p>
            <a:pPr marL="0" lvl="0" indent="0">
              <a:buNone/>
            </a:pPr>
            <a:r>
              <a:rPr lang="en-US" sz="2000" dirty="0"/>
              <a:t>Objectives of the RPDG </a:t>
            </a:r>
          </a:p>
          <a:p>
            <a:pPr lvl="0">
              <a:buAutoNum type="arabicPeriod" startAt="7"/>
            </a:pPr>
            <a:endParaRPr lang="en-GB" dirty="0"/>
          </a:p>
          <a:p>
            <a:pPr lvl="0" algn="just">
              <a:lnSpc>
                <a:spcPct val="107000"/>
              </a:lnSpc>
              <a:buClr>
                <a:srgbClr val="404040"/>
              </a:buClr>
              <a:buFont typeface="Symbol" pitchFamily="18"/>
              <a:buChar char=""/>
            </a:pPr>
            <a:r>
              <a:rPr lang="en-US" sz="2000" dirty="0">
                <a:cs typeface="Times New Roman" pitchFamily="18"/>
              </a:rPr>
              <a:t>sustainable rural development respecting reasonable needs and requirements of the agricultural sector;</a:t>
            </a:r>
            <a:endParaRPr lang="en-GB" sz="2000" dirty="0">
              <a:cs typeface="Times New Roman" pitchFamily="18"/>
            </a:endParaRPr>
          </a:p>
          <a:p>
            <a:pPr lvl="0" algn="just">
              <a:lnSpc>
                <a:spcPct val="107000"/>
              </a:lnSpc>
              <a:buClr>
                <a:srgbClr val="404040"/>
              </a:buClr>
              <a:buFont typeface="Symbol" pitchFamily="18"/>
              <a:buChar char=""/>
            </a:pPr>
            <a:r>
              <a:rPr lang="en-US" sz="2000" dirty="0">
                <a:cs typeface="Times New Roman" pitchFamily="18"/>
              </a:rPr>
              <a:t>Encouraging sustainable agricultural activities</a:t>
            </a:r>
            <a:endParaRPr lang="en-GB" sz="2000" dirty="0">
              <a:cs typeface="Times New Roman" pitchFamily="18"/>
            </a:endParaRPr>
          </a:p>
          <a:p>
            <a:pPr lvl="0" algn="just">
              <a:lnSpc>
                <a:spcPct val="107000"/>
              </a:lnSpc>
              <a:buClr>
                <a:srgbClr val="404040"/>
              </a:buClr>
              <a:buFont typeface="Symbol" pitchFamily="18"/>
              <a:buChar char=""/>
            </a:pPr>
            <a:r>
              <a:rPr lang="en-US" sz="2000" dirty="0">
                <a:cs typeface="Times New Roman" pitchFamily="18"/>
              </a:rPr>
              <a:t>Conservation and management of rural areas for both present and future generations ;</a:t>
            </a:r>
          </a:p>
          <a:p>
            <a:pPr lvl="0" algn="just">
              <a:lnSpc>
                <a:spcPct val="107000"/>
              </a:lnSpc>
              <a:buClr>
                <a:srgbClr val="404040"/>
              </a:buClr>
              <a:buFont typeface="Symbol" pitchFamily="18"/>
              <a:buChar char=""/>
            </a:pPr>
            <a:r>
              <a:rPr lang="en-US" sz="2000" dirty="0"/>
              <a:t>supporting effective stewardship of rural areas</a:t>
            </a:r>
          </a:p>
          <a:p>
            <a:pPr lvl="0" algn="just">
              <a:lnSpc>
                <a:spcPct val="107000"/>
              </a:lnSpc>
              <a:buClr>
                <a:srgbClr val="404040"/>
              </a:buClr>
              <a:buFont typeface="Symbol" pitchFamily="18"/>
              <a:buChar char=""/>
            </a:pPr>
            <a:r>
              <a:rPr lang="en-US" sz="2000" dirty="0">
                <a:cs typeface="Times New Roman" pitchFamily="18"/>
              </a:rPr>
              <a:t>PA’s </a:t>
            </a:r>
            <a:r>
              <a:rPr lang="en-US" sz="2000" dirty="0"/>
              <a:t>obligations in the protection, preservation and enhancement of rural areas</a:t>
            </a:r>
            <a:endParaRPr lang="en-GB" sz="2000" dirty="0">
              <a:cs typeface="Times New Roman" pitchFamily="1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1AD68-2E60-4DD7-A6AC-2C9DFC4BEE5A}"/>
              </a:ext>
            </a:extLst>
          </p:cNvPr>
          <p:cNvSpPr txBox="1">
            <a:spLocks noGrp="1"/>
          </p:cNvSpPr>
          <p:nvPr>
            <p:ph type="title"/>
          </p:nvPr>
        </p:nvSpPr>
        <p:spPr>
          <a:xfrm>
            <a:off x="1571625" y="609603"/>
            <a:ext cx="7753353" cy="1079714"/>
          </a:xfrm>
        </p:spPr>
        <p:txBody>
          <a:bodyPr/>
          <a:lstStyle/>
          <a:p>
            <a:pPr lvl="0"/>
            <a:r>
              <a:rPr lang="en-US" sz="3200" dirty="0">
                <a:solidFill>
                  <a:srgbClr val="19525B"/>
                </a:solidFill>
              </a:rPr>
              <a:t>Part B – Overarching Policies, Principles and Objectives</a:t>
            </a:r>
          </a:p>
        </p:txBody>
      </p:sp>
      <p:sp>
        <p:nvSpPr>
          <p:cNvPr id="3" name="Content Placeholder 2">
            <a:extLst>
              <a:ext uri="{FF2B5EF4-FFF2-40B4-BE49-F238E27FC236}">
                <a16:creationId xmlns:a16="http://schemas.microsoft.com/office/drawing/2014/main" id="{3E3FE5D4-9FA6-4D7B-A542-A1E99DE2D07F}"/>
              </a:ext>
            </a:extLst>
          </p:cNvPr>
          <p:cNvSpPr txBox="1">
            <a:spLocks noGrp="1"/>
          </p:cNvSpPr>
          <p:nvPr>
            <p:ph idx="1"/>
          </p:nvPr>
        </p:nvSpPr>
        <p:spPr>
          <a:xfrm>
            <a:off x="1571625" y="1866903"/>
            <a:ext cx="9915525" cy="4735375"/>
          </a:xfrm>
        </p:spPr>
        <p:txBody>
          <a:bodyPr/>
          <a:lstStyle/>
          <a:p>
            <a:pPr marL="0" lvl="0" indent="0">
              <a:buNone/>
            </a:pPr>
            <a:r>
              <a:rPr lang="en-US" sz="2000" dirty="0"/>
              <a:t> 	Eight Overarching Policies</a:t>
            </a:r>
          </a:p>
          <a:p>
            <a:pPr marL="0" lvl="0" indent="0">
              <a:buNone/>
            </a:pPr>
            <a:r>
              <a:rPr lang="en-US" sz="2000" dirty="0"/>
              <a:t>	Policy 8.1   National Policy Projects</a:t>
            </a:r>
            <a:endParaRPr lang="en-GB" sz="2000" dirty="0"/>
          </a:p>
          <a:p>
            <a:pPr marL="400050" lvl="1" indent="0">
              <a:buNone/>
            </a:pPr>
            <a:r>
              <a:rPr lang="en-US" sz="2000" dirty="0"/>
              <a:t>Policy 8.1.A Research and Innovation</a:t>
            </a:r>
            <a:endParaRPr lang="en-GB" sz="2000" dirty="0"/>
          </a:p>
          <a:p>
            <a:pPr marL="400050" lvl="1" indent="0">
              <a:buNone/>
            </a:pPr>
            <a:r>
              <a:rPr lang="en-US" sz="2000" dirty="0"/>
              <a:t>Policy 8.1.B General Design Principles</a:t>
            </a:r>
            <a:endParaRPr lang="en-GB" sz="2000" dirty="0"/>
          </a:p>
          <a:p>
            <a:pPr marL="400050" lvl="1" indent="0">
              <a:buNone/>
            </a:pPr>
            <a:r>
              <a:rPr lang="en-US" sz="2000" dirty="0"/>
              <a:t>Policy 8.1.C Abandoned Buildings</a:t>
            </a:r>
            <a:endParaRPr lang="en-GB" sz="2000" dirty="0"/>
          </a:p>
          <a:p>
            <a:pPr marL="400050" lvl="1" indent="0">
              <a:buNone/>
            </a:pPr>
            <a:r>
              <a:rPr lang="en-US" sz="2000" dirty="0"/>
              <a:t>Policy 8.1.D Soil Conservation and Monitoring</a:t>
            </a:r>
            <a:endParaRPr lang="en-GB" sz="2000" dirty="0"/>
          </a:p>
          <a:p>
            <a:pPr marL="400050" lvl="1" indent="0">
              <a:buNone/>
            </a:pPr>
            <a:r>
              <a:rPr lang="en-US" sz="2000" dirty="0"/>
              <a:t>Policy 8.1.E Utility Services</a:t>
            </a:r>
            <a:endParaRPr lang="en-GB" sz="2000" dirty="0"/>
          </a:p>
          <a:p>
            <a:pPr marL="400050" lvl="1" indent="0">
              <a:buNone/>
            </a:pPr>
            <a:r>
              <a:rPr lang="en-US" sz="2000" dirty="0"/>
              <a:t>Policy 8.1.F Safeguarding Protected Areas, Protected Species and Their Habitats</a:t>
            </a:r>
            <a:endParaRPr lang="en-GB" sz="2000" dirty="0"/>
          </a:p>
          <a:p>
            <a:pPr marL="400050" lvl="1" indent="0">
              <a:buNone/>
            </a:pPr>
            <a:r>
              <a:rPr lang="en-US" sz="2000" dirty="0"/>
              <a:t>Policy 8.1.G Country Pathways</a:t>
            </a:r>
            <a:endParaRPr lang="en-GB" sz="2000" dirty="0"/>
          </a:p>
          <a:p>
            <a:pPr marL="0" lvl="0" indent="0">
              <a:buNone/>
            </a:pPr>
            <a:endParaRPr lang="en-GB" dirty="0"/>
          </a:p>
          <a:p>
            <a:pPr lvl="0"/>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name="Slide13">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6FD1CA9-80C5-4CF5-A5B3-90FEE3291AE8}"/>
              </a:ext>
            </a:extLst>
          </p:cNvPr>
          <p:cNvSpPr txBox="1">
            <a:spLocks noGrp="1"/>
          </p:cNvSpPr>
          <p:nvPr>
            <p:ph idx="1"/>
          </p:nvPr>
        </p:nvSpPr>
        <p:spPr>
          <a:xfrm>
            <a:off x="1571625" y="2195754"/>
            <a:ext cx="9286875" cy="4912961"/>
          </a:xfrm>
        </p:spPr>
        <p:txBody>
          <a:bodyPr/>
          <a:lstStyle/>
          <a:p>
            <a:pPr marL="0" lvl="0" indent="0" algn="just">
              <a:buNone/>
            </a:pPr>
            <a:r>
              <a:rPr lang="en-US" sz="2000" b="1" dirty="0">
                <a:solidFill>
                  <a:srgbClr val="0070C0"/>
                </a:solidFill>
              </a:rPr>
              <a:t>Policy 8.1</a:t>
            </a:r>
            <a:r>
              <a:rPr lang="en-US" sz="2000" dirty="0"/>
              <a:t>: National Policy Projects</a:t>
            </a:r>
            <a:endParaRPr lang="en-GB" sz="2000" dirty="0"/>
          </a:p>
          <a:p>
            <a:pPr marL="0" lvl="0" indent="0" algn="just">
              <a:buNone/>
            </a:pPr>
            <a:r>
              <a:rPr lang="en-US" sz="2000" dirty="0"/>
              <a:t>Any project of national interest arising from National Government Policies which departs from the policies formulated in this document shall be assessed on its own merits subject to consultation with the Departments / Authorities / Committees concerned.</a:t>
            </a:r>
          </a:p>
          <a:p>
            <a:pPr marL="0" lvl="0" indent="0" algn="just">
              <a:buNone/>
            </a:pPr>
            <a:endParaRPr lang="en-US" sz="2000" dirty="0"/>
          </a:p>
          <a:p>
            <a:pPr marL="0" indent="0" algn="just">
              <a:buNone/>
            </a:pPr>
            <a:r>
              <a:rPr lang="en-GB" sz="2000" b="1" dirty="0">
                <a:solidFill>
                  <a:srgbClr val="0070C0"/>
                </a:solidFill>
              </a:rPr>
              <a:t>Policy 8.1.A </a:t>
            </a:r>
            <a:r>
              <a:rPr lang="en-GB" sz="2000" dirty="0"/>
              <a:t>projects on research and innovation do not need NGO support. A planning obligation through a public deed is required;</a:t>
            </a:r>
          </a:p>
          <a:p>
            <a:pPr marL="0" lvl="0" indent="0" algn="just">
              <a:buNone/>
            </a:pPr>
            <a:endParaRPr lang="en-US" sz="2000" dirty="0"/>
          </a:p>
          <a:p>
            <a:pPr marL="0" lvl="0" indent="0" algn="just">
              <a:buNone/>
            </a:pPr>
            <a:endParaRPr lang="en-US" sz="2000" dirty="0"/>
          </a:p>
          <a:p>
            <a:pPr marL="0" lvl="0" indent="0" algn="just">
              <a:buNone/>
            </a:pPr>
            <a:endParaRPr lang="en-GB" sz="2000" dirty="0"/>
          </a:p>
          <a:p>
            <a:pPr marL="0" lvl="0" indent="0">
              <a:buNone/>
            </a:pPr>
            <a:endParaRPr lang="en-GB" dirty="0"/>
          </a:p>
          <a:p>
            <a:pPr lvl="0"/>
            <a:endParaRPr lang="en-GB" dirty="0"/>
          </a:p>
        </p:txBody>
      </p:sp>
      <p:sp>
        <p:nvSpPr>
          <p:cNvPr id="3" name="Title 1">
            <a:extLst>
              <a:ext uri="{FF2B5EF4-FFF2-40B4-BE49-F238E27FC236}">
                <a16:creationId xmlns:a16="http://schemas.microsoft.com/office/drawing/2014/main" id="{F08253EA-FD7D-4FB2-B1BF-89C26A0ADB63}"/>
              </a:ext>
            </a:extLst>
          </p:cNvPr>
          <p:cNvSpPr txBox="1">
            <a:spLocks noGrp="1"/>
          </p:cNvSpPr>
          <p:nvPr>
            <p:ph type="title"/>
          </p:nvPr>
        </p:nvSpPr>
        <p:spPr>
          <a:xfrm>
            <a:off x="1571625" y="609603"/>
            <a:ext cx="7753353" cy="1079714"/>
          </a:xfrm>
        </p:spPr>
        <p:txBody>
          <a:bodyPr/>
          <a:lstStyle/>
          <a:p>
            <a:pPr lvl="0"/>
            <a:r>
              <a:rPr lang="en-US" sz="3200" dirty="0">
                <a:solidFill>
                  <a:srgbClr val="19525B"/>
                </a:solidFill>
              </a:rPr>
              <a:t>Part B – Overarching Policies, Principles and Objectives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name="Slide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DC4AD-E32A-44B5-A17B-7B05B1318102}"/>
              </a:ext>
            </a:extLst>
          </p:cNvPr>
          <p:cNvSpPr txBox="1">
            <a:spLocks noGrp="1"/>
          </p:cNvSpPr>
          <p:nvPr>
            <p:ph type="title"/>
          </p:nvPr>
        </p:nvSpPr>
        <p:spPr>
          <a:xfrm>
            <a:off x="1581153" y="609603"/>
            <a:ext cx="9029700" cy="1320795"/>
          </a:xfrm>
        </p:spPr>
        <p:txBody>
          <a:bodyPr/>
          <a:lstStyle/>
          <a:p>
            <a:pPr lvl="0"/>
            <a:r>
              <a:rPr lang="en-GB">
                <a:solidFill>
                  <a:srgbClr val="C00000"/>
                </a:solidFill>
              </a:rPr>
              <a:t>Key Changes from RPDG2014 – Part B</a:t>
            </a:r>
          </a:p>
        </p:txBody>
      </p:sp>
      <p:sp>
        <p:nvSpPr>
          <p:cNvPr id="3" name="Content Placeholder 2">
            <a:extLst>
              <a:ext uri="{FF2B5EF4-FFF2-40B4-BE49-F238E27FC236}">
                <a16:creationId xmlns:a16="http://schemas.microsoft.com/office/drawing/2014/main" id="{E0DCDA04-D7EE-4D71-B242-3CD4F19E16C0}"/>
              </a:ext>
            </a:extLst>
          </p:cNvPr>
          <p:cNvSpPr txBox="1">
            <a:spLocks noGrp="1"/>
          </p:cNvSpPr>
          <p:nvPr>
            <p:ph idx="1"/>
          </p:nvPr>
        </p:nvSpPr>
        <p:spPr>
          <a:xfrm>
            <a:off x="1581143" y="1438278"/>
            <a:ext cx="9191631" cy="4603089"/>
          </a:xfrm>
        </p:spPr>
        <p:txBody>
          <a:bodyPr>
            <a:normAutofit/>
          </a:bodyPr>
          <a:lstStyle/>
          <a:p>
            <a:pPr marL="0" lvl="0" indent="0">
              <a:buNone/>
            </a:pPr>
            <a:r>
              <a:rPr lang="en-GB" dirty="0"/>
              <a:t>New </a:t>
            </a:r>
            <a:r>
              <a:rPr lang="en-GB" b="1" dirty="0">
                <a:solidFill>
                  <a:srgbClr val="0070C0"/>
                </a:solidFill>
              </a:rPr>
              <a:t>Policy 8.1B </a:t>
            </a:r>
            <a:r>
              <a:rPr lang="en-GB" dirty="0"/>
              <a:t>providing overarching guidance and design principles for interventions in the rural area, putting emphasise on high quality design which is sensitive and adaptive to the context, with particular emphasis on sensitive landscapes and buildings;</a:t>
            </a:r>
          </a:p>
          <a:p>
            <a:pPr marL="0" lvl="0" indent="0">
              <a:buNone/>
            </a:pPr>
            <a:r>
              <a:rPr lang="en-GB" dirty="0"/>
              <a:t>Clarification on residential basement spaces and amenities;</a:t>
            </a:r>
          </a:p>
          <a:p>
            <a:pPr marL="0" lvl="0" indent="0">
              <a:buNone/>
            </a:pPr>
            <a:r>
              <a:rPr lang="en-GB" dirty="0"/>
              <a:t>Emphasis on green infrastructure, landscaping and light pollution;</a:t>
            </a:r>
          </a:p>
          <a:p>
            <a:pPr marL="0" lvl="0" indent="0">
              <a:buNone/>
            </a:pPr>
            <a:r>
              <a:rPr lang="en-GB" dirty="0"/>
              <a:t>Allows amenities with dwellings;</a:t>
            </a:r>
          </a:p>
          <a:p>
            <a:pPr marL="0" lvl="0" indent="0">
              <a:buNone/>
            </a:pPr>
            <a:r>
              <a:rPr lang="en-GB" dirty="0"/>
              <a:t>New </a:t>
            </a:r>
            <a:r>
              <a:rPr lang="en-GB" b="1" dirty="0">
                <a:solidFill>
                  <a:srgbClr val="0070C0"/>
                </a:solidFill>
              </a:rPr>
              <a:t>Policy 8.1.C </a:t>
            </a:r>
            <a:r>
              <a:rPr lang="en-GB" dirty="0"/>
              <a:t>on abandoned buildings including applying legislation to address injury to amenity;</a:t>
            </a:r>
          </a:p>
          <a:p>
            <a:pPr marL="0" lvl="0" indent="0">
              <a:buNone/>
            </a:pPr>
            <a:r>
              <a:rPr lang="en-GB" dirty="0"/>
              <a:t>Removal of provision requesting the demolition of permitted development if left vacant for 3 consecutive years;</a:t>
            </a:r>
          </a:p>
          <a:p>
            <a:pPr marL="0" lvl="0" indent="0">
              <a:buNone/>
            </a:pPr>
            <a:r>
              <a:rPr lang="en-GB" dirty="0"/>
              <a:t>New </a:t>
            </a:r>
            <a:r>
              <a:rPr lang="en-GB" b="1" dirty="0">
                <a:solidFill>
                  <a:srgbClr val="0070C0"/>
                </a:solidFill>
              </a:rPr>
              <a:t>Policy 8.1.F </a:t>
            </a:r>
            <a:r>
              <a:rPr lang="en-GB" dirty="0"/>
              <a:t>on the safeguarding of protected areas, protected species and their habitats.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B9B36-BCFE-48B4-8518-0F5003A0370F}"/>
              </a:ext>
            </a:extLst>
          </p:cNvPr>
          <p:cNvSpPr txBox="1">
            <a:spLocks noGrp="1"/>
          </p:cNvSpPr>
          <p:nvPr>
            <p:ph type="title"/>
          </p:nvPr>
        </p:nvSpPr>
        <p:spPr>
          <a:xfrm>
            <a:off x="1581153" y="609603"/>
            <a:ext cx="7692847" cy="847237"/>
          </a:xfrm>
        </p:spPr>
        <p:txBody>
          <a:bodyPr/>
          <a:lstStyle/>
          <a:p>
            <a:pPr lvl="0"/>
            <a:r>
              <a:rPr lang="en-US" dirty="0">
                <a:solidFill>
                  <a:srgbClr val="19525B"/>
                </a:solidFill>
              </a:rPr>
              <a:t>Part C – The Farming Community</a:t>
            </a:r>
            <a:endParaRPr lang="en-GB" dirty="0">
              <a:solidFill>
                <a:srgbClr val="19525B"/>
              </a:solidFill>
            </a:endParaRPr>
          </a:p>
        </p:txBody>
      </p:sp>
      <p:sp>
        <p:nvSpPr>
          <p:cNvPr id="3" name="Content Placeholder 2">
            <a:extLst>
              <a:ext uri="{FF2B5EF4-FFF2-40B4-BE49-F238E27FC236}">
                <a16:creationId xmlns:a16="http://schemas.microsoft.com/office/drawing/2014/main" id="{29417409-B3A9-4C41-B575-B6570CF09864}"/>
              </a:ext>
            </a:extLst>
          </p:cNvPr>
          <p:cNvSpPr txBox="1">
            <a:spLocks noGrp="1"/>
          </p:cNvSpPr>
          <p:nvPr>
            <p:ph idx="1"/>
          </p:nvPr>
        </p:nvSpPr>
        <p:spPr>
          <a:xfrm>
            <a:off x="1581153" y="1352553"/>
            <a:ext cx="10610853" cy="5181603"/>
          </a:xfrm>
        </p:spPr>
        <p:txBody>
          <a:bodyPr>
            <a:noAutofit/>
          </a:bodyPr>
          <a:lstStyle/>
          <a:p>
            <a:pPr marL="0" lvl="0" indent="0">
              <a:buNone/>
            </a:pPr>
            <a:r>
              <a:rPr lang="en-US" sz="2000" dirty="0"/>
              <a:t>	</a:t>
            </a:r>
          </a:p>
          <a:p>
            <a:pPr marL="0" lvl="0" indent="0">
              <a:buNone/>
            </a:pPr>
            <a:r>
              <a:rPr lang="en-US" sz="2000" dirty="0"/>
              <a:t>	Eleven Policies dealing with the Farming Community</a:t>
            </a:r>
          </a:p>
          <a:p>
            <a:pPr marL="400050" lvl="1" indent="0">
              <a:buNone/>
            </a:pPr>
            <a:r>
              <a:rPr lang="en-US" dirty="0"/>
              <a:t>Policy 9.1.A New Farm Dwellings for Farmers</a:t>
            </a:r>
          </a:p>
          <a:p>
            <a:pPr marL="400050" lvl="1" indent="0">
              <a:buNone/>
            </a:pPr>
            <a:r>
              <a:rPr lang="en-US" dirty="0"/>
              <a:t>Policy 9.1.B Development on Livestock Farm Units</a:t>
            </a:r>
          </a:p>
          <a:p>
            <a:pPr marL="400050" lvl="1" indent="0">
              <a:buNone/>
            </a:pPr>
            <a:r>
              <a:rPr lang="en-US" dirty="0"/>
              <a:t>Policy 9.1.C New of Relocated Livestock Farms</a:t>
            </a:r>
          </a:p>
          <a:p>
            <a:pPr marL="400050" lvl="1" indent="0">
              <a:buNone/>
            </a:pPr>
            <a:r>
              <a:rPr lang="en-US" dirty="0"/>
              <a:t>Policy 9.1.D Slaughterhouse Development within fully operational Livestock Farms (Rabbits and poultry only)</a:t>
            </a:r>
          </a:p>
          <a:p>
            <a:pPr marL="400050" lvl="1" indent="0">
              <a:buNone/>
            </a:pPr>
            <a:r>
              <a:rPr lang="en-US" dirty="0"/>
              <a:t>Policy 9.1.E Agriculture Stores for Arable Farming</a:t>
            </a:r>
          </a:p>
          <a:p>
            <a:pPr marL="400050" lvl="1" indent="0">
              <a:buNone/>
            </a:pPr>
            <a:r>
              <a:rPr lang="en-US" dirty="0"/>
              <a:t>Policy 9.1.F Greenhouses</a:t>
            </a:r>
          </a:p>
          <a:p>
            <a:pPr marL="400050" lvl="1" indent="0">
              <a:buNone/>
            </a:pPr>
            <a:r>
              <a:rPr lang="en-US" dirty="0"/>
              <a:t>Policy 9.1.G Water Reservoirs and Pump Chambers</a:t>
            </a:r>
          </a:p>
          <a:p>
            <a:pPr marL="400050" lvl="1" indent="0">
              <a:buNone/>
            </a:pPr>
            <a:r>
              <a:rPr lang="en-US" dirty="0"/>
              <a:t>Policy 9.1.H Conversion of Land for Agricultural Use</a:t>
            </a:r>
          </a:p>
          <a:p>
            <a:pPr marL="400050" lvl="1" indent="0">
              <a:buNone/>
            </a:pPr>
            <a:r>
              <a:rPr lang="en-US" dirty="0"/>
              <a:t>Policy 9.1.I Land Demarcation, Walls and Gates</a:t>
            </a:r>
          </a:p>
          <a:p>
            <a:pPr marL="400050" lvl="1" indent="0">
              <a:buNone/>
            </a:pPr>
            <a:r>
              <a:rPr lang="en-US" dirty="0"/>
              <a:t>Policy 9.1.J Access to Arable Farm Holdings</a:t>
            </a:r>
          </a:p>
          <a:p>
            <a:pPr marL="400050" lvl="1" indent="0">
              <a:buNone/>
            </a:pPr>
            <a:r>
              <a:rPr lang="en-US" dirty="0"/>
              <a:t>Policy 9.1.K Installation of Photo Voltaic Panels, excluding solar farms</a:t>
            </a:r>
            <a:endParaRPr lang="en-GB" dirty="0"/>
          </a:p>
          <a:p>
            <a:pPr lvl="0"/>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name="Slide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3560E-5882-47AC-B2D7-8EA1982B216B}"/>
              </a:ext>
            </a:extLst>
          </p:cNvPr>
          <p:cNvSpPr txBox="1">
            <a:spLocks noGrp="1"/>
          </p:cNvSpPr>
          <p:nvPr>
            <p:ph type="title"/>
          </p:nvPr>
        </p:nvSpPr>
        <p:spPr>
          <a:xfrm>
            <a:off x="1676396" y="495303"/>
            <a:ext cx="9263155" cy="657225"/>
          </a:xfrm>
        </p:spPr>
        <p:txBody>
          <a:bodyPr/>
          <a:lstStyle/>
          <a:p>
            <a:pPr lvl="0"/>
            <a:r>
              <a:rPr lang="en-GB" dirty="0">
                <a:solidFill>
                  <a:srgbClr val="19525B"/>
                </a:solidFill>
              </a:rPr>
              <a:t>Scope of Presentation</a:t>
            </a:r>
          </a:p>
        </p:txBody>
      </p:sp>
      <p:sp>
        <p:nvSpPr>
          <p:cNvPr id="3" name="Content Placeholder 2">
            <a:extLst>
              <a:ext uri="{FF2B5EF4-FFF2-40B4-BE49-F238E27FC236}">
                <a16:creationId xmlns:a16="http://schemas.microsoft.com/office/drawing/2014/main" id="{5A724FD3-604B-4C6F-A37A-08B42F5325AF}"/>
              </a:ext>
            </a:extLst>
          </p:cNvPr>
          <p:cNvSpPr txBox="1">
            <a:spLocks noGrp="1"/>
          </p:cNvSpPr>
          <p:nvPr>
            <p:ph idx="1"/>
          </p:nvPr>
        </p:nvSpPr>
        <p:spPr>
          <a:xfrm>
            <a:off x="1676396" y="1488615"/>
            <a:ext cx="8321040" cy="4874081"/>
          </a:xfrm>
        </p:spPr>
        <p:txBody>
          <a:bodyPr/>
          <a:lstStyle/>
          <a:p>
            <a:pPr marL="457200" lvl="0" indent="-457200">
              <a:buClr>
                <a:srgbClr val="404040"/>
              </a:buClr>
              <a:buFont typeface="Trebuchet MS"/>
              <a:buAutoNum type="arabicPeriod"/>
            </a:pPr>
            <a:r>
              <a:rPr lang="en-GB" sz="2000" dirty="0"/>
              <a:t>To describe the phase 1 public consultation exercise;</a:t>
            </a:r>
          </a:p>
          <a:p>
            <a:pPr marL="457200" lvl="0" indent="-457200">
              <a:buClr>
                <a:srgbClr val="404040"/>
              </a:buClr>
              <a:buFont typeface="Trebuchet MS"/>
              <a:buAutoNum type="arabicPeriod"/>
            </a:pPr>
            <a:endParaRPr lang="en-GB" sz="2000" dirty="0"/>
          </a:p>
          <a:p>
            <a:pPr marL="457200" lvl="0" indent="-457200">
              <a:buClr>
                <a:srgbClr val="404040"/>
              </a:buClr>
              <a:buFont typeface="Trebuchet MS"/>
              <a:buAutoNum type="arabicPeriod"/>
            </a:pPr>
            <a:r>
              <a:rPr lang="en-GB" sz="2000" dirty="0"/>
              <a:t>To describe the contents of the draft RPDG2020;</a:t>
            </a:r>
          </a:p>
          <a:p>
            <a:pPr marL="457200" lvl="0" indent="-457200">
              <a:buClr>
                <a:srgbClr val="404040"/>
              </a:buClr>
              <a:buFont typeface="Trebuchet MS"/>
              <a:buAutoNum type="arabicPeriod"/>
            </a:pPr>
            <a:endParaRPr lang="en-GB" sz="2000" dirty="0"/>
          </a:p>
          <a:p>
            <a:pPr marL="457200" lvl="0" indent="-457200">
              <a:buClr>
                <a:srgbClr val="404040"/>
              </a:buClr>
              <a:buFont typeface="Trebuchet MS"/>
              <a:buAutoNum type="arabicPeriod"/>
            </a:pPr>
            <a:r>
              <a:rPr lang="en-GB" sz="2000" dirty="0"/>
              <a:t>To highlight the main changes from the current policy;</a:t>
            </a:r>
          </a:p>
          <a:p>
            <a:pPr marL="457200" lvl="0" indent="-457200">
              <a:buClr>
                <a:srgbClr val="404040"/>
              </a:buClr>
              <a:buFont typeface="Trebuchet MS"/>
              <a:buAutoNum type="arabicPeriod"/>
            </a:pPr>
            <a:endParaRPr lang="en-GB" sz="2000" dirty="0"/>
          </a:p>
          <a:p>
            <a:pPr marL="457200" lvl="0" indent="-457200">
              <a:buClr>
                <a:srgbClr val="404040"/>
              </a:buClr>
              <a:buFont typeface="Trebuchet MS"/>
              <a:buAutoNum type="arabicPeriod"/>
            </a:pPr>
            <a:r>
              <a:rPr lang="en-GB" sz="2000" dirty="0"/>
              <a:t>To encourage feedback on the draft policy.</a:t>
            </a:r>
          </a:p>
          <a:p>
            <a:pPr marL="361946" lvl="0" indent="-361946">
              <a:buNone/>
            </a:pPr>
            <a:endParaRPr lang="en-GB" sz="2000" dirty="0"/>
          </a:p>
          <a:p>
            <a:pPr marL="361946" lvl="0" indent="-361946">
              <a:buNone/>
            </a:pPr>
            <a:endParaRPr lang="en-GB" sz="2000" dirty="0"/>
          </a:p>
          <a:p>
            <a:pPr marL="361946" lvl="0" indent="-361946">
              <a:buNone/>
            </a:pPr>
            <a:endParaRPr lang="en-GB" sz="2000" dirty="0"/>
          </a:p>
          <a:p>
            <a:pPr marL="361946" lvl="0" indent="-361946">
              <a:buNone/>
            </a:pPr>
            <a:endParaRPr lang="en-GB" sz="2000" dirty="0"/>
          </a:p>
          <a:p>
            <a:pPr marL="0" lvl="0" indent="0">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name="Slide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8F7CA-0A15-46AB-81BC-E6CE89E36462}"/>
              </a:ext>
            </a:extLst>
          </p:cNvPr>
          <p:cNvSpPr txBox="1">
            <a:spLocks noGrp="1"/>
          </p:cNvSpPr>
          <p:nvPr>
            <p:ph type="title"/>
          </p:nvPr>
        </p:nvSpPr>
        <p:spPr>
          <a:xfrm>
            <a:off x="1590671" y="609603"/>
            <a:ext cx="8810628" cy="1320795"/>
          </a:xfrm>
        </p:spPr>
        <p:txBody>
          <a:bodyPr/>
          <a:lstStyle/>
          <a:p>
            <a:pPr lvl="0"/>
            <a:r>
              <a:rPr lang="en-GB" dirty="0">
                <a:solidFill>
                  <a:srgbClr val="19525B"/>
                </a:solidFill>
              </a:rPr>
              <a:t>Key Changes from RPDG2014 – Part C</a:t>
            </a:r>
          </a:p>
        </p:txBody>
      </p:sp>
      <p:sp>
        <p:nvSpPr>
          <p:cNvPr id="3" name="Content Placeholder 2">
            <a:extLst>
              <a:ext uri="{FF2B5EF4-FFF2-40B4-BE49-F238E27FC236}">
                <a16:creationId xmlns:a16="http://schemas.microsoft.com/office/drawing/2014/main" id="{DC80EC23-4F73-4A9B-83F7-7BCDB4DF49CA}"/>
              </a:ext>
            </a:extLst>
          </p:cNvPr>
          <p:cNvSpPr txBox="1">
            <a:spLocks noGrp="1"/>
          </p:cNvSpPr>
          <p:nvPr>
            <p:ph idx="1"/>
          </p:nvPr>
        </p:nvSpPr>
        <p:spPr>
          <a:xfrm>
            <a:off x="1590671" y="1355149"/>
            <a:ext cx="9400598" cy="5082591"/>
          </a:xfrm>
        </p:spPr>
        <p:txBody>
          <a:bodyPr>
            <a:normAutofit lnSpcReduction="10000"/>
          </a:bodyPr>
          <a:lstStyle/>
          <a:p>
            <a:pPr marL="0" lvl="0" indent="0">
              <a:lnSpc>
                <a:spcPct val="130000"/>
              </a:lnSpc>
              <a:buNone/>
            </a:pPr>
            <a:r>
              <a:rPr lang="en-GB" sz="1700" b="1" dirty="0">
                <a:solidFill>
                  <a:srgbClr val="0070C0"/>
                </a:solidFill>
              </a:rPr>
              <a:t>Policy 9.1.A </a:t>
            </a:r>
            <a:r>
              <a:rPr lang="en-GB" sz="1700" dirty="0"/>
              <a:t>on new farm dwellings revises eligibility criteria (5 years registration).  Removes eligibility of arable farmers;</a:t>
            </a:r>
          </a:p>
          <a:p>
            <a:pPr marL="0" indent="0">
              <a:lnSpc>
                <a:spcPct val="130000"/>
              </a:lnSpc>
              <a:buNone/>
            </a:pPr>
            <a:r>
              <a:rPr lang="en-GB" sz="1700" b="1" dirty="0">
                <a:solidFill>
                  <a:srgbClr val="0070C0"/>
                </a:solidFill>
              </a:rPr>
              <a:t>Policy 9.1.B and C </a:t>
            </a:r>
            <a:r>
              <a:rPr lang="en-GB" sz="1700" dirty="0"/>
              <a:t>New livestock farm units and extensions to livestock farms constructed before 1994 also subject to 5 years registration; Public deed required;</a:t>
            </a:r>
          </a:p>
          <a:p>
            <a:pPr marL="0" lvl="0" indent="0">
              <a:lnSpc>
                <a:spcPct val="130000"/>
              </a:lnSpc>
              <a:buNone/>
            </a:pPr>
            <a:r>
              <a:rPr lang="en-GB" sz="1700" b="1" dirty="0">
                <a:solidFill>
                  <a:srgbClr val="0070C0"/>
                </a:solidFill>
              </a:rPr>
              <a:t>Policy 9.1.E </a:t>
            </a:r>
            <a:r>
              <a:rPr lang="en-GB" sz="1700" dirty="0"/>
              <a:t>Changes to storage entitlement, minimum holding pf 10 </a:t>
            </a:r>
            <a:r>
              <a:rPr lang="en-GB" sz="1700" dirty="0" err="1"/>
              <a:t>tumoli</a:t>
            </a:r>
            <a:r>
              <a:rPr lang="en-GB" sz="1700" dirty="0"/>
              <a:t> required.  Genuine need for storage to be confirmed by AAC.  Public deed required.  Removal of pre-1994 presumption; </a:t>
            </a:r>
          </a:p>
          <a:p>
            <a:pPr marL="0" lvl="0" indent="0">
              <a:lnSpc>
                <a:spcPct val="130000"/>
              </a:lnSpc>
              <a:buNone/>
            </a:pPr>
            <a:r>
              <a:rPr lang="en-GB" sz="1700" b="1" dirty="0">
                <a:solidFill>
                  <a:srgbClr val="0070C0"/>
                </a:solidFill>
              </a:rPr>
              <a:t>Policy 9.1.F </a:t>
            </a:r>
            <a:r>
              <a:rPr lang="en-GB" sz="1700" dirty="0"/>
              <a:t>on greenhouses removes requirement for reservoir.  Public deed required;</a:t>
            </a:r>
          </a:p>
          <a:p>
            <a:pPr marL="0" lvl="0" indent="0">
              <a:lnSpc>
                <a:spcPct val="130000"/>
              </a:lnSpc>
              <a:buNone/>
            </a:pPr>
            <a:r>
              <a:rPr lang="en-GB" sz="1700" b="1" dirty="0">
                <a:solidFill>
                  <a:srgbClr val="0070C0"/>
                </a:solidFill>
              </a:rPr>
              <a:t>Policy 9.1.G </a:t>
            </a:r>
            <a:r>
              <a:rPr lang="en-GB" sz="1700" dirty="0"/>
              <a:t>on reservoirs clarifies AAC considerations/  Removes minimum volume requirement for pump chambers (height reduced to 1 metre). Public deed required;</a:t>
            </a:r>
          </a:p>
          <a:p>
            <a:pPr marL="0" lvl="0" indent="0">
              <a:lnSpc>
                <a:spcPct val="130000"/>
              </a:lnSpc>
              <a:buNone/>
            </a:pPr>
            <a:r>
              <a:rPr lang="en-GB" sz="1700" b="1" dirty="0">
                <a:solidFill>
                  <a:srgbClr val="0070C0"/>
                </a:solidFill>
              </a:rPr>
              <a:t>Policy 9.1.H </a:t>
            </a:r>
            <a:r>
              <a:rPr lang="en-GB" sz="1700" dirty="0"/>
              <a:t>removes presumption in favour of pre-1994 conversion of land for agricultural use, removed;</a:t>
            </a:r>
          </a:p>
          <a:p>
            <a:pPr marL="0" lvl="0" indent="0">
              <a:lnSpc>
                <a:spcPct val="130000"/>
              </a:lnSpc>
              <a:buNone/>
            </a:pPr>
            <a:r>
              <a:rPr lang="en-GB" sz="1700" b="1" dirty="0">
                <a:solidFill>
                  <a:srgbClr val="0070C0"/>
                </a:solidFill>
              </a:rPr>
              <a:t>Policy 9.1.J </a:t>
            </a:r>
            <a:r>
              <a:rPr lang="en-GB" sz="1700" dirty="0"/>
              <a:t>removes presumption in favour of pre-2004 concrete access paths.</a:t>
            </a:r>
          </a:p>
          <a:p>
            <a:pPr marL="0" lvl="0" indent="0">
              <a:lnSpc>
                <a:spcPct val="80000"/>
              </a:lnSpc>
              <a:buNone/>
            </a:pPr>
            <a:endParaRPr lang="en-GB" sz="17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56CF-6FA5-4242-88B8-8369409BA852}"/>
              </a:ext>
            </a:extLst>
          </p:cNvPr>
          <p:cNvSpPr txBox="1">
            <a:spLocks noGrp="1"/>
          </p:cNvSpPr>
          <p:nvPr>
            <p:ph type="title"/>
          </p:nvPr>
        </p:nvSpPr>
        <p:spPr>
          <a:xfrm>
            <a:off x="1590671" y="609603"/>
            <a:ext cx="9029700" cy="1188198"/>
          </a:xfrm>
        </p:spPr>
        <p:txBody>
          <a:bodyPr/>
          <a:lstStyle/>
          <a:p>
            <a:pPr lvl="0"/>
            <a:r>
              <a:rPr lang="en-US" sz="3200" dirty="0">
                <a:solidFill>
                  <a:srgbClr val="19525B"/>
                </a:solidFill>
              </a:rPr>
              <a:t>Part D – Development Related to Specific Agricultural Activities</a:t>
            </a:r>
            <a:endParaRPr lang="en-GB" sz="3200" dirty="0">
              <a:solidFill>
                <a:srgbClr val="19525B"/>
              </a:solidFill>
            </a:endParaRPr>
          </a:p>
        </p:txBody>
      </p:sp>
      <p:sp>
        <p:nvSpPr>
          <p:cNvPr id="3" name="Content Placeholder 2">
            <a:extLst>
              <a:ext uri="{FF2B5EF4-FFF2-40B4-BE49-F238E27FC236}">
                <a16:creationId xmlns:a16="http://schemas.microsoft.com/office/drawing/2014/main" id="{C7F12EA3-988F-403F-8673-21BBAFE129AF}"/>
              </a:ext>
            </a:extLst>
          </p:cNvPr>
          <p:cNvSpPr txBox="1">
            <a:spLocks noGrp="1"/>
          </p:cNvSpPr>
          <p:nvPr>
            <p:ph idx="1"/>
          </p:nvPr>
        </p:nvSpPr>
        <p:spPr>
          <a:xfrm>
            <a:off x="1590671" y="2160590"/>
            <a:ext cx="9029700" cy="3880768"/>
          </a:xfrm>
        </p:spPr>
        <p:txBody>
          <a:bodyPr/>
          <a:lstStyle/>
          <a:p>
            <a:pPr marL="0" lvl="0" indent="0">
              <a:buNone/>
            </a:pPr>
            <a:r>
              <a:rPr lang="en-US" sz="2000" dirty="0"/>
              <a:t>	One Policy regulating Specific Agricultural Activities</a:t>
            </a:r>
            <a:endParaRPr lang="en-GB" sz="2000" dirty="0"/>
          </a:p>
          <a:p>
            <a:pPr marL="400050" lvl="1" indent="0">
              <a:buNone/>
            </a:pPr>
            <a:r>
              <a:rPr lang="en-US" sz="2000" dirty="0"/>
              <a:t>Policy 10.1.A - A building for value added agricultural activities </a:t>
            </a:r>
            <a:endParaRPr lang="en-GB" sz="2000" dirty="0"/>
          </a:p>
          <a:p>
            <a:pPr marL="0" lvl="0" indent="0">
              <a:buNone/>
            </a:pPr>
            <a:endParaRPr lang="en-GB" dirty="0"/>
          </a:p>
          <a:p>
            <a:pPr marL="0" lvl="0" indent="0">
              <a:buNone/>
            </a:pPr>
            <a:r>
              <a:rPr lang="en-GB" dirty="0"/>
              <a:t>	Merges previous policies on boutiques wineries, olive oil production, bee-keeping 	and honey production:</a:t>
            </a:r>
          </a:p>
          <a:p>
            <a:pPr marL="0" lvl="0" indent="0">
              <a:buNone/>
            </a:pPr>
            <a:r>
              <a:rPr lang="en-GB" dirty="0"/>
              <a:t>	Minimum 5 years registration requirement;</a:t>
            </a:r>
          </a:p>
          <a:p>
            <a:pPr marL="0" lvl="0" indent="0">
              <a:buNone/>
            </a:pPr>
            <a:r>
              <a:rPr lang="en-GB" dirty="0"/>
              <a:t>	Contiguous land holding of 20 </a:t>
            </a:r>
            <a:r>
              <a:rPr lang="en-GB" dirty="0" err="1"/>
              <a:t>tumoli</a:t>
            </a:r>
            <a:r>
              <a:rPr lang="en-GB" dirty="0"/>
              <a:t> (10 </a:t>
            </a:r>
            <a:r>
              <a:rPr lang="en-GB" dirty="0" err="1"/>
              <a:t>tumoli</a:t>
            </a:r>
            <a:r>
              <a:rPr lang="en-GB" dirty="0"/>
              <a:t> if organic);</a:t>
            </a:r>
          </a:p>
          <a:p>
            <a:pPr marL="0" lvl="0" indent="0">
              <a:buNone/>
            </a:pPr>
            <a:r>
              <a:rPr lang="en-GB" dirty="0"/>
              <a:t>	Requires adequate justification supported by AAC;</a:t>
            </a:r>
          </a:p>
          <a:p>
            <a:pPr marL="0" lvl="0" indent="0">
              <a:buNone/>
            </a:pPr>
            <a:r>
              <a:rPr lang="en-GB" dirty="0"/>
              <a:t>	Additional stakeholders such as Wine Regulation Board and Malta Standards 	Authority to be consulted.</a:t>
            </a:r>
          </a:p>
          <a:p>
            <a:pPr lvl="0"/>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name="Slide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01FB0-9E9D-4735-8B54-125CDAE13969}"/>
              </a:ext>
            </a:extLst>
          </p:cNvPr>
          <p:cNvSpPr txBox="1">
            <a:spLocks noGrp="1"/>
          </p:cNvSpPr>
          <p:nvPr>
            <p:ph type="title"/>
          </p:nvPr>
        </p:nvSpPr>
        <p:spPr>
          <a:xfrm>
            <a:off x="1571625" y="609603"/>
            <a:ext cx="9048746" cy="1095213"/>
          </a:xfrm>
        </p:spPr>
        <p:txBody>
          <a:bodyPr/>
          <a:lstStyle/>
          <a:p>
            <a:pPr lvl="0"/>
            <a:r>
              <a:rPr lang="en-US" sz="3200" dirty="0">
                <a:solidFill>
                  <a:srgbClr val="19525B"/>
                </a:solidFill>
              </a:rPr>
              <a:t>Part E - Development Related to Genuine Farm Diversification</a:t>
            </a:r>
            <a:endParaRPr lang="en-GB" sz="3200" dirty="0">
              <a:solidFill>
                <a:srgbClr val="19525B"/>
              </a:solidFill>
            </a:endParaRPr>
          </a:p>
        </p:txBody>
      </p:sp>
      <p:sp>
        <p:nvSpPr>
          <p:cNvPr id="3" name="Content Placeholder 2">
            <a:extLst>
              <a:ext uri="{FF2B5EF4-FFF2-40B4-BE49-F238E27FC236}">
                <a16:creationId xmlns:a16="http://schemas.microsoft.com/office/drawing/2014/main" id="{7E0716FA-DA89-4324-8374-5D875CB0C0F9}"/>
              </a:ext>
            </a:extLst>
          </p:cNvPr>
          <p:cNvSpPr txBox="1">
            <a:spLocks noGrp="1"/>
          </p:cNvSpPr>
          <p:nvPr>
            <p:ph idx="1"/>
          </p:nvPr>
        </p:nvSpPr>
        <p:spPr>
          <a:xfrm>
            <a:off x="1571625" y="2160590"/>
            <a:ext cx="9048746" cy="3880768"/>
          </a:xfrm>
        </p:spPr>
        <p:txBody>
          <a:bodyPr/>
          <a:lstStyle/>
          <a:p>
            <a:pPr marL="0" lvl="0" indent="0">
              <a:buClr>
                <a:srgbClr val="404040"/>
              </a:buClr>
              <a:buNone/>
            </a:pPr>
            <a:r>
              <a:rPr lang="en-US" sz="2000" dirty="0"/>
              <a:t>	Four policies on the Need to Cater for Genuine Farm Diversification</a:t>
            </a:r>
          </a:p>
          <a:p>
            <a:pPr marL="457200" lvl="0" indent="-457200">
              <a:buAutoNum type="arabicPeriod" startAt="11"/>
            </a:pPr>
            <a:endParaRPr lang="en-GB" sz="2000" dirty="0"/>
          </a:p>
          <a:p>
            <a:pPr marL="400050" lvl="1" indent="0">
              <a:buNone/>
            </a:pPr>
            <a:r>
              <a:rPr lang="en-US" sz="2000" dirty="0"/>
              <a:t>Policy 11.1.A Farm Retail Outlets</a:t>
            </a:r>
          </a:p>
          <a:p>
            <a:pPr marL="400050" lvl="1" indent="0">
              <a:buNone/>
            </a:pPr>
            <a:endParaRPr lang="en-GB" sz="2000" dirty="0"/>
          </a:p>
          <a:p>
            <a:pPr marL="400050" lvl="1" indent="0">
              <a:buNone/>
            </a:pPr>
            <a:r>
              <a:rPr lang="en-US" sz="2000" dirty="0"/>
              <a:t>Policy 11.1.B Conversions to Visitor Attractions</a:t>
            </a:r>
          </a:p>
          <a:p>
            <a:pPr marL="400050" lvl="1" indent="0">
              <a:buNone/>
            </a:pPr>
            <a:endParaRPr lang="en-GB" sz="2000" dirty="0"/>
          </a:p>
          <a:p>
            <a:pPr marL="400050" lvl="1" indent="0">
              <a:buNone/>
            </a:pPr>
            <a:r>
              <a:rPr lang="en-US" sz="2000" dirty="0"/>
              <a:t>Policy 11.1.C New Visitor Attractions</a:t>
            </a:r>
          </a:p>
          <a:p>
            <a:pPr marL="400050" lvl="1" indent="0">
              <a:buNone/>
            </a:pPr>
            <a:endParaRPr lang="en-GB" sz="2000" dirty="0"/>
          </a:p>
          <a:p>
            <a:pPr marL="400050" lvl="1" indent="0">
              <a:buNone/>
            </a:pPr>
            <a:r>
              <a:rPr lang="en-US" sz="2000" dirty="0"/>
              <a:t>Policy 11.1.D Tourism Accommodation on farm holdings</a:t>
            </a:r>
            <a:endParaRPr lang="en-GB"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name="Slide2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7564B-A5F6-4A46-B800-61D90B415A02}"/>
              </a:ext>
            </a:extLst>
          </p:cNvPr>
          <p:cNvSpPr txBox="1">
            <a:spLocks noGrp="1"/>
          </p:cNvSpPr>
          <p:nvPr>
            <p:ph type="title"/>
          </p:nvPr>
        </p:nvSpPr>
        <p:spPr>
          <a:xfrm>
            <a:off x="1590671" y="609603"/>
            <a:ext cx="8810628" cy="1320795"/>
          </a:xfrm>
        </p:spPr>
        <p:txBody>
          <a:bodyPr/>
          <a:lstStyle/>
          <a:p>
            <a:pPr lvl="0"/>
            <a:r>
              <a:rPr lang="en-GB" dirty="0">
                <a:solidFill>
                  <a:srgbClr val="19525B"/>
                </a:solidFill>
              </a:rPr>
              <a:t>Key Changes from RPDG2014 – Part E</a:t>
            </a:r>
          </a:p>
        </p:txBody>
      </p:sp>
      <p:sp>
        <p:nvSpPr>
          <p:cNvPr id="3" name="Content Placeholder 2">
            <a:extLst>
              <a:ext uri="{FF2B5EF4-FFF2-40B4-BE49-F238E27FC236}">
                <a16:creationId xmlns:a16="http://schemas.microsoft.com/office/drawing/2014/main" id="{3113DD76-C75E-465F-871B-747A99C76696}"/>
              </a:ext>
            </a:extLst>
          </p:cNvPr>
          <p:cNvSpPr txBox="1">
            <a:spLocks noGrp="1"/>
          </p:cNvSpPr>
          <p:nvPr>
            <p:ph idx="1"/>
          </p:nvPr>
        </p:nvSpPr>
        <p:spPr>
          <a:xfrm>
            <a:off x="1581143" y="1438278"/>
            <a:ext cx="9191631" cy="4603089"/>
          </a:xfrm>
        </p:spPr>
        <p:txBody>
          <a:bodyPr/>
          <a:lstStyle/>
          <a:p>
            <a:pPr marL="0" lvl="0" indent="0">
              <a:lnSpc>
                <a:spcPct val="150000"/>
              </a:lnSpc>
              <a:buNone/>
            </a:pPr>
            <a:r>
              <a:rPr lang="en-GB" b="1" dirty="0">
                <a:solidFill>
                  <a:srgbClr val="0070C0"/>
                </a:solidFill>
              </a:rPr>
              <a:t>Policy 11.1.A </a:t>
            </a:r>
            <a:r>
              <a:rPr lang="en-GB" dirty="0"/>
              <a:t>on retail farm outlets requires minimum 5 years registration and public deed;</a:t>
            </a:r>
          </a:p>
          <a:p>
            <a:pPr marL="0" lvl="0" indent="0">
              <a:lnSpc>
                <a:spcPct val="150000"/>
              </a:lnSpc>
              <a:buNone/>
            </a:pPr>
            <a:r>
              <a:rPr lang="en-GB" b="1" dirty="0">
                <a:solidFill>
                  <a:srgbClr val="0070C0"/>
                </a:solidFill>
              </a:rPr>
              <a:t>Policy 11.1.B </a:t>
            </a:r>
            <a:r>
              <a:rPr lang="en-GB" dirty="0"/>
              <a:t>on visitor attractions requires 5 years registration and limits conversion to not more than 25% of floorspace within operational farming enterprise;</a:t>
            </a:r>
          </a:p>
          <a:p>
            <a:pPr marL="0" lvl="0" indent="0">
              <a:lnSpc>
                <a:spcPct val="150000"/>
              </a:lnSpc>
              <a:buNone/>
            </a:pPr>
            <a:r>
              <a:rPr lang="en-GB" b="1" dirty="0">
                <a:solidFill>
                  <a:srgbClr val="0070C0"/>
                </a:solidFill>
              </a:rPr>
              <a:t>Policy 11.1.D  </a:t>
            </a:r>
            <a:r>
              <a:rPr lang="en-GB" dirty="0"/>
              <a:t>limits tourist accommodation to legally established farmers dwellings subject that with permitted extensions, the resulting dwelling does not exceed 250 sqm floorspace.</a:t>
            </a:r>
          </a:p>
          <a:p>
            <a:pPr marL="0" lvl="0" indent="0">
              <a:buNone/>
            </a:pP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name="Slide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47F23-A8BE-4656-BD75-19B6DC36E5A5}"/>
              </a:ext>
            </a:extLst>
          </p:cNvPr>
          <p:cNvSpPr txBox="1">
            <a:spLocks noGrp="1"/>
          </p:cNvSpPr>
          <p:nvPr>
            <p:ph type="title"/>
          </p:nvPr>
        </p:nvSpPr>
        <p:spPr>
          <a:xfrm>
            <a:off x="1590671" y="609603"/>
            <a:ext cx="9040105" cy="847237"/>
          </a:xfrm>
        </p:spPr>
        <p:txBody>
          <a:bodyPr/>
          <a:lstStyle/>
          <a:p>
            <a:pPr lvl="0"/>
            <a:r>
              <a:rPr lang="en-US" dirty="0">
                <a:solidFill>
                  <a:srgbClr val="19525B"/>
                </a:solidFill>
              </a:rPr>
              <a:t>Part F – Non-farming Animals</a:t>
            </a:r>
            <a:endParaRPr lang="en-GB" dirty="0">
              <a:solidFill>
                <a:srgbClr val="19525B"/>
              </a:solidFill>
            </a:endParaRPr>
          </a:p>
        </p:txBody>
      </p:sp>
      <p:sp>
        <p:nvSpPr>
          <p:cNvPr id="3" name="Content Placeholder 2">
            <a:extLst>
              <a:ext uri="{FF2B5EF4-FFF2-40B4-BE49-F238E27FC236}">
                <a16:creationId xmlns:a16="http://schemas.microsoft.com/office/drawing/2014/main" id="{B2FF32DF-9BC4-4EB6-BA8E-B92D012F1E03}"/>
              </a:ext>
            </a:extLst>
          </p:cNvPr>
          <p:cNvSpPr txBox="1">
            <a:spLocks noGrp="1"/>
          </p:cNvSpPr>
          <p:nvPr>
            <p:ph idx="1"/>
          </p:nvPr>
        </p:nvSpPr>
        <p:spPr>
          <a:xfrm>
            <a:off x="1590671" y="1456840"/>
            <a:ext cx="9040105" cy="4584518"/>
          </a:xfrm>
        </p:spPr>
        <p:txBody>
          <a:bodyPr/>
          <a:lstStyle/>
          <a:p>
            <a:pPr marL="449263" lvl="0" indent="-449263">
              <a:buNone/>
            </a:pPr>
            <a:r>
              <a:rPr lang="en-US" sz="2000" dirty="0"/>
              <a:t>	Three Policies Regulating Development Related to Non-farming Animals</a:t>
            </a:r>
          </a:p>
          <a:p>
            <a:pPr marL="449263" lvl="0" indent="-449263">
              <a:buNone/>
            </a:pPr>
            <a:endParaRPr lang="en-GB" sz="2000" dirty="0"/>
          </a:p>
          <a:p>
            <a:pPr marL="400050" lvl="1" indent="0">
              <a:buNone/>
            </a:pPr>
            <a:r>
              <a:rPr lang="en-US" sz="2000" dirty="0"/>
              <a:t>Policy 12.1.A Animal Sanctuaries and Shelters</a:t>
            </a:r>
          </a:p>
          <a:p>
            <a:pPr marL="400050" lvl="1" indent="0">
              <a:buNone/>
            </a:pPr>
            <a:endParaRPr lang="en-GB" sz="2000" dirty="0"/>
          </a:p>
          <a:p>
            <a:pPr marL="400050" lvl="1" indent="0">
              <a:buNone/>
            </a:pPr>
            <a:r>
              <a:rPr lang="en-US" sz="2000" dirty="0"/>
              <a:t>Policy 12.1.B Animal Enclosures</a:t>
            </a:r>
          </a:p>
          <a:p>
            <a:pPr marL="400050" lvl="1" indent="0">
              <a:buNone/>
            </a:pPr>
            <a:endParaRPr lang="en-GB" sz="2000" dirty="0"/>
          </a:p>
          <a:p>
            <a:pPr marL="400050" lvl="1" indent="0">
              <a:buNone/>
            </a:pPr>
            <a:r>
              <a:rPr lang="en-US" sz="2000" dirty="0"/>
              <a:t>Policy 12.1.C Stables and Horse Riding Establishments</a:t>
            </a:r>
            <a:endParaRPr lang="en-GB" sz="2000" dirty="0"/>
          </a:p>
          <a:p>
            <a:pPr lvl="0"/>
            <a:endParaRPr lang="en-GB" sz="2000" dirty="0"/>
          </a:p>
          <a:p>
            <a:pPr lvl="0"/>
            <a:endParaRPr lang="en-GB"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name="Slide2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F0CF9-3938-4AE8-8778-EF16EF8BD979}"/>
              </a:ext>
            </a:extLst>
          </p:cNvPr>
          <p:cNvSpPr txBox="1">
            <a:spLocks noGrp="1"/>
          </p:cNvSpPr>
          <p:nvPr>
            <p:ph type="title"/>
          </p:nvPr>
        </p:nvSpPr>
        <p:spPr>
          <a:xfrm>
            <a:off x="1590671" y="609603"/>
            <a:ext cx="8810628" cy="1320795"/>
          </a:xfrm>
        </p:spPr>
        <p:txBody>
          <a:bodyPr/>
          <a:lstStyle/>
          <a:p>
            <a:pPr lvl="0"/>
            <a:r>
              <a:rPr lang="en-GB" dirty="0">
                <a:solidFill>
                  <a:srgbClr val="19525B"/>
                </a:solidFill>
              </a:rPr>
              <a:t>Key Changes from RPDG2014 – Part F</a:t>
            </a:r>
          </a:p>
        </p:txBody>
      </p:sp>
      <p:sp>
        <p:nvSpPr>
          <p:cNvPr id="3" name="Content Placeholder 2">
            <a:extLst>
              <a:ext uri="{FF2B5EF4-FFF2-40B4-BE49-F238E27FC236}">
                <a16:creationId xmlns:a16="http://schemas.microsoft.com/office/drawing/2014/main" id="{4C2911CD-55FD-4AB7-8F02-2165F7701CDB}"/>
              </a:ext>
            </a:extLst>
          </p:cNvPr>
          <p:cNvSpPr txBox="1">
            <a:spLocks noGrp="1"/>
          </p:cNvSpPr>
          <p:nvPr>
            <p:ph idx="1"/>
          </p:nvPr>
        </p:nvSpPr>
        <p:spPr>
          <a:xfrm>
            <a:off x="1581143" y="1438278"/>
            <a:ext cx="9308530" cy="4603089"/>
          </a:xfrm>
        </p:spPr>
        <p:txBody>
          <a:bodyPr/>
          <a:lstStyle/>
          <a:p>
            <a:pPr marL="0" lvl="0" indent="0">
              <a:lnSpc>
                <a:spcPct val="150000"/>
              </a:lnSpc>
              <a:buNone/>
            </a:pPr>
            <a:r>
              <a:rPr lang="en-GB" b="1" dirty="0">
                <a:solidFill>
                  <a:srgbClr val="0070C0"/>
                </a:solidFill>
              </a:rPr>
              <a:t>Policy 12.1.A </a:t>
            </a:r>
            <a:r>
              <a:rPr lang="en-GB" dirty="0"/>
              <a:t>on animal sanctuaries and shelters requires consultation with Commissioner for Animal Welfare.  Size correlated to the minimum required for the safety and adequate welfare of the respective species.  Requirement to submit annual renewed licence under the Minimum Standards for Animal Sanctuaries Regulations;</a:t>
            </a:r>
          </a:p>
          <a:p>
            <a:pPr marL="0" lvl="0" indent="0">
              <a:lnSpc>
                <a:spcPct val="150000"/>
              </a:lnSpc>
              <a:buNone/>
            </a:pPr>
            <a:r>
              <a:rPr lang="en-GB" b="1" dirty="0">
                <a:solidFill>
                  <a:srgbClr val="0070C0"/>
                </a:solidFill>
              </a:rPr>
              <a:t>Policy 12.1.B </a:t>
            </a:r>
            <a:r>
              <a:rPr lang="en-GB" dirty="0"/>
              <a:t>on animal enclosures limits related amenities and supporting facilities to 15 sqm demountable and lightweight structures;</a:t>
            </a:r>
          </a:p>
          <a:p>
            <a:pPr marL="0" lvl="0" indent="0">
              <a:lnSpc>
                <a:spcPct val="150000"/>
              </a:lnSpc>
              <a:buNone/>
            </a:pPr>
            <a:r>
              <a:rPr lang="en-GB" b="1" dirty="0">
                <a:solidFill>
                  <a:srgbClr val="0070C0"/>
                </a:solidFill>
              </a:rPr>
              <a:t>Policy 12.1.C </a:t>
            </a:r>
            <a:r>
              <a:rPr lang="en-GB" dirty="0"/>
              <a:t>restricts new stables to the boundary of legally established rural dwellings. Requires consultation with Commissioner for Animal Welfare, timber construction (unless redevelopment) and 100 cubic metres underground reservoir.  Public deed tying stables to dwelling;</a:t>
            </a:r>
          </a:p>
          <a:p>
            <a:pPr marL="0" lvl="0" indent="0">
              <a:buNone/>
            </a:pP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name="Slide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3D5C4-20A7-4418-B107-EA7D37720C29}"/>
              </a:ext>
            </a:extLst>
          </p:cNvPr>
          <p:cNvSpPr txBox="1">
            <a:spLocks noGrp="1"/>
          </p:cNvSpPr>
          <p:nvPr>
            <p:ph type="title"/>
          </p:nvPr>
        </p:nvSpPr>
        <p:spPr>
          <a:xfrm>
            <a:off x="1590671" y="609603"/>
            <a:ext cx="9020171" cy="1234696"/>
          </a:xfrm>
        </p:spPr>
        <p:txBody>
          <a:bodyPr/>
          <a:lstStyle/>
          <a:p>
            <a:pPr lvl="0"/>
            <a:r>
              <a:rPr lang="en-US" dirty="0">
                <a:solidFill>
                  <a:srgbClr val="19525B"/>
                </a:solidFill>
              </a:rPr>
              <a:t>Part G – Restoration and Redevelopment of Rural Buildings</a:t>
            </a:r>
            <a:endParaRPr lang="en-GB" dirty="0">
              <a:solidFill>
                <a:srgbClr val="19525B"/>
              </a:solidFill>
            </a:endParaRPr>
          </a:p>
        </p:txBody>
      </p:sp>
      <p:sp>
        <p:nvSpPr>
          <p:cNvPr id="3" name="Content Placeholder 2">
            <a:extLst>
              <a:ext uri="{FF2B5EF4-FFF2-40B4-BE49-F238E27FC236}">
                <a16:creationId xmlns:a16="http://schemas.microsoft.com/office/drawing/2014/main" id="{475E09CA-CD40-4C32-9E6A-E7667560E7C4}"/>
              </a:ext>
            </a:extLst>
          </p:cNvPr>
          <p:cNvSpPr txBox="1">
            <a:spLocks noGrp="1"/>
          </p:cNvSpPr>
          <p:nvPr>
            <p:ph idx="1"/>
          </p:nvPr>
        </p:nvSpPr>
        <p:spPr>
          <a:xfrm>
            <a:off x="1590671" y="2160589"/>
            <a:ext cx="9020171" cy="4451225"/>
          </a:xfrm>
        </p:spPr>
        <p:txBody>
          <a:bodyPr>
            <a:normAutofit lnSpcReduction="10000"/>
          </a:bodyPr>
          <a:lstStyle/>
          <a:p>
            <a:pPr marL="0" lvl="0" indent="0">
              <a:lnSpc>
                <a:spcPct val="80000"/>
              </a:lnSpc>
              <a:buClr>
                <a:srgbClr val="404040"/>
              </a:buClr>
              <a:buNone/>
            </a:pPr>
            <a:r>
              <a:rPr lang="en-US" sz="1900" dirty="0"/>
              <a:t>	Four Policies Concerning the Restoration and Redevelopment of Rural 	Buildings</a:t>
            </a:r>
          </a:p>
          <a:p>
            <a:pPr marL="457200" lvl="0" indent="-457200">
              <a:lnSpc>
                <a:spcPct val="80000"/>
              </a:lnSpc>
              <a:buAutoNum type="arabicPeriod" startAt="13"/>
            </a:pPr>
            <a:endParaRPr lang="en-GB" sz="1900" dirty="0"/>
          </a:p>
          <a:p>
            <a:pPr marL="400050" lvl="1" indent="0">
              <a:lnSpc>
                <a:spcPct val="80000"/>
              </a:lnSpc>
              <a:buNone/>
            </a:pPr>
            <a:r>
              <a:rPr lang="en-US" sz="1900" dirty="0"/>
              <a:t>Policy 13.1.A Restoration of Existing Buildings of Architectural, Historical (not scheduled) Vernacular or of Other Significance</a:t>
            </a:r>
          </a:p>
          <a:p>
            <a:pPr marL="400050" lvl="1" indent="0">
              <a:lnSpc>
                <a:spcPct val="80000"/>
              </a:lnSpc>
              <a:buNone/>
            </a:pPr>
            <a:endParaRPr lang="en-GB" sz="1900" dirty="0"/>
          </a:p>
          <a:p>
            <a:pPr marL="400050" lvl="1" indent="0">
              <a:lnSpc>
                <a:spcPct val="80000"/>
              </a:lnSpc>
              <a:buNone/>
            </a:pPr>
            <a:r>
              <a:rPr lang="en-US" sz="1900" dirty="0"/>
              <a:t>Policy 13.1.B Restoration of Scheduled Buildings</a:t>
            </a:r>
          </a:p>
          <a:p>
            <a:pPr marL="400050" lvl="1" indent="0">
              <a:lnSpc>
                <a:spcPct val="80000"/>
              </a:lnSpc>
              <a:buNone/>
            </a:pPr>
            <a:endParaRPr lang="en-GB" sz="1900" dirty="0"/>
          </a:p>
          <a:p>
            <a:pPr marL="400050" lvl="1" indent="0">
              <a:lnSpc>
                <a:spcPct val="80000"/>
              </a:lnSpc>
              <a:buNone/>
            </a:pPr>
            <a:r>
              <a:rPr lang="en-US" sz="1900" dirty="0"/>
              <a:t>Policy 13.1.C Redevelopment, and Change of Use of Existing Buildings in Rural Areas not falling under 13.1.A or 13.1.B</a:t>
            </a:r>
          </a:p>
          <a:p>
            <a:pPr marL="400050" lvl="1" indent="0">
              <a:lnSpc>
                <a:spcPct val="80000"/>
              </a:lnSpc>
              <a:buNone/>
            </a:pPr>
            <a:endParaRPr lang="en-GB" sz="1900" dirty="0"/>
          </a:p>
          <a:p>
            <a:pPr marL="400050" lvl="1" indent="0">
              <a:lnSpc>
                <a:spcPct val="80000"/>
              </a:lnSpc>
              <a:buNone/>
            </a:pPr>
            <a:r>
              <a:rPr lang="en-US" sz="1900" dirty="0"/>
              <a:t>Policy 13.1.D Extensions to Existing Dwellings in Rural Areas</a:t>
            </a:r>
          </a:p>
          <a:p>
            <a:pPr marL="400050" lvl="1" indent="0">
              <a:lnSpc>
                <a:spcPct val="80000"/>
              </a:lnSpc>
              <a:buNone/>
            </a:pPr>
            <a:r>
              <a:rPr lang="en-US" sz="1900" dirty="0"/>
              <a:t> </a:t>
            </a:r>
          </a:p>
          <a:p>
            <a:pPr marL="400050" lvl="1" indent="0">
              <a:lnSpc>
                <a:spcPct val="80000"/>
              </a:lnSpc>
              <a:buNone/>
            </a:pPr>
            <a:r>
              <a:rPr lang="en-GB" sz="2000" dirty="0"/>
              <a:t>Clarification that policies are not applicable to buildings in rural settlements, hamlets and Areas of Containment.</a:t>
            </a:r>
          </a:p>
          <a:p>
            <a:pPr marL="400050" lvl="1" indent="0">
              <a:lnSpc>
                <a:spcPct val="80000"/>
              </a:lnSpc>
              <a:buNone/>
            </a:pPr>
            <a:endParaRPr lang="en-US" sz="1900" dirty="0"/>
          </a:p>
          <a:p>
            <a:pPr marL="400050" lvl="1" indent="0">
              <a:lnSpc>
                <a:spcPct val="80000"/>
              </a:lnSpc>
              <a:buNone/>
            </a:pPr>
            <a:endParaRPr lang="en-GB" sz="1900" dirty="0"/>
          </a:p>
          <a:p>
            <a:pPr lvl="0">
              <a:lnSpc>
                <a:spcPct val="80000"/>
              </a:lnSpc>
            </a:pPr>
            <a:endParaRPr lang="en-GB" sz="1900" dirty="0"/>
          </a:p>
          <a:p>
            <a:pPr lvl="0">
              <a:lnSpc>
                <a:spcPct val="80000"/>
              </a:lnSpc>
            </a:pPr>
            <a:endParaRPr lang="en-GB" sz="1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name="Slide2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CBC48-A87C-44B4-81D3-32FBB0D2FF35}"/>
              </a:ext>
            </a:extLst>
          </p:cNvPr>
          <p:cNvSpPr txBox="1">
            <a:spLocks noGrp="1"/>
          </p:cNvSpPr>
          <p:nvPr>
            <p:ph type="title"/>
          </p:nvPr>
        </p:nvSpPr>
        <p:spPr>
          <a:xfrm>
            <a:off x="1590671" y="609603"/>
            <a:ext cx="8810628" cy="1320795"/>
          </a:xfrm>
        </p:spPr>
        <p:txBody>
          <a:bodyPr/>
          <a:lstStyle/>
          <a:p>
            <a:pPr lvl="0"/>
            <a:r>
              <a:rPr lang="en-GB" dirty="0">
                <a:solidFill>
                  <a:srgbClr val="19525B"/>
                </a:solidFill>
              </a:rPr>
              <a:t>Key Changes from RPDG2014 – Part G</a:t>
            </a:r>
          </a:p>
        </p:txBody>
      </p:sp>
      <p:sp>
        <p:nvSpPr>
          <p:cNvPr id="3" name="Content Placeholder 2">
            <a:extLst>
              <a:ext uri="{FF2B5EF4-FFF2-40B4-BE49-F238E27FC236}">
                <a16:creationId xmlns:a16="http://schemas.microsoft.com/office/drawing/2014/main" id="{5545776A-5CC7-4CE2-B27C-ED231DF7D422}"/>
              </a:ext>
            </a:extLst>
          </p:cNvPr>
          <p:cNvSpPr txBox="1">
            <a:spLocks noGrp="1"/>
          </p:cNvSpPr>
          <p:nvPr>
            <p:ph idx="1"/>
          </p:nvPr>
        </p:nvSpPr>
        <p:spPr>
          <a:xfrm>
            <a:off x="1581143" y="1438278"/>
            <a:ext cx="9191631" cy="4603089"/>
          </a:xfrm>
        </p:spPr>
        <p:txBody>
          <a:bodyPr>
            <a:normAutofit lnSpcReduction="10000"/>
          </a:bodyPr>
          <a:lstStyle/>
          <a:p>
            <a:pPr marL="0" lvl="0" indent="0" algn="just">
              <a:lnSpc>
                <a:spcPct val="150000"/>
              </a:lnSpc>
              <a:buNone/>
            </a:pPr>
            <a:r>
              <a:rPr lang="en-GB" b="1" dirty="0">
                <a:solidFill>
                  <a:srgbClr val="0070C0"/>
                </a:solidFill>
              </a:rPr>
              <a:t>Policy 13.1.A </a:t>
            </a:r>
            <a:r>
              <a:rPr lang="en-GB" dirty="0"/>
              <a:t>on the restoration and change of use  (without extensions) of existing buildings of architectural, historical (not scheduled), vernacular or of other significance subject that buildings are existing and either covered by development permission or are pre-1967.  No change of use to dwellings permitted.  Employment generating use compatible with Rural Area considered; </a:t>
            </a:r>
          </a:p>
          <a:p>
            <a:pPr marL="0" lvl="0" indent="0" algn="just">
              <a:lnSpc>
                <a:spcPct val="150000"/>
              </a:lnSpc>
              <a:buNone/>
            </a:pPr>
            <a:endParaRPr lang="en-GB" dirty="0"/>
          </a:p>
          <a:p>
            <a:pPr marL="0" lvl="0" indent="0" algn="just">
              <a:lnSpc>
                <a:spcPct val="150000"/>
              </a:lnSpc>
              <a:buNone/>
            </a:pPr>
            <a:r>
              <a:rPr lang="en-GB" b="1" dirty="0">
                <a:solidFill>
                  <a:srgbClr val="0070C0"/>
                </a:solidFill>
              </a:rPr>
              <a:t>Policy 13.1.B </a:t>
            </a:r>
            <a:r>
              <a:rPr lang="en-GB" dirty="0"/>
              <a:t>on the restoration and change of use (without extensions) of scheduled buildings, considers the creation of one dwelling with a minimum gross floor area of 100 sqm.  Also considers the construction of rubble wall to define the curtilage of the building.  Existing road network needs to be able to cater for the traffic generated by development;</a:t>
            </a:r>
          </a:p>
          <a:p>
            <a:pPr marL="0" lvl="0" indent="0" algn="just">
              <a:buNone/>
            </a:pPr>
            <a:endParaRPr lang="en-GB" dirty="0"/>
          </a:p>
          <a:p>
            <a:pPr marL="0" lvl="0" indent="0" algn="just">
              <a:buNone/>
            </a:pP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CBC48-A87C-44B4-81D3-32FBB0D2FF35}"/>
              </a:ext>
            </a:extLst>
          </p:cNvPr>
          <p:cNvSpPr txBox="1">
            <a:spLocks noGrp="1"/>
          </p:cNvSpPr>
          <p:nvPr>
            <p:ph type="title"/>
          </p:nvPr>
        </p:nvSpPr>
        <p:spPr>
          <a:xfrm>
            <a:off x="1590671" y="609603"/>
            <a:ext cx="9095802" cy="1320795"/>
          </a:xfrm>
        </p:spPr>
        <p:txBody>
          <a:bodyPr/>
          <a:lstStyle/>
          <a:p>
            <a:pPr lvl="0"/>
            <a:r>
              <a:rPr lang="en-GB" dirty="0">
                <a:solidFill>
                  <a:srgbClr val="19525B"/>
                </a:solidFill>
              </a:rPr>
              <a:t>Key Changes from RPDG2014 – Part G cont. </a:t>
            </a:r>
          </a:p>
        </p:txBody>
      </p:sp>
      <p:sp>
        <p:nvSpPr>
          <p:cNvPr id="3" name="Content Placeholder 2">
            <a:extLst>
              <a:ext uri="{FF2B5EF4-FFF2-40B4-BE49-F238E27FC236}">
                <a16:creationId xmlns:a16="http://schemas.microsoft.com/office/drawing/2014/main" id="{5545776A-5CC7-4CE2-B27C-ED231DF7D422}"/>
              </a:ext>
            </a:extLst>
          </p:cNvPr>
          <p:cNvSpPr txBox="1">
            <a:spLocks noGrp="1"/>
          </p:cNvSpPr>
          <p:nvPr>
            <p:ph idx="1"/>
          </p:nvPr>
        </p:nvSpPr>
        <p:spPr>
          <a:xfrm>
            <a:off x="1581143" y="1438278"/>
            <a:ext cx="9191631" cy="4603089"/>
          </a:xfrm>
        </p:spPr>
        <p:txBody>
          <a:bodyPr>
            <a:normAutofit fontScale="85000" lnSpcReduction="10000"/>
          </a:bodyPr>
          <a:lstStyle/>
          <a:p>
            <a:pPr marL="0" lvl="0" indent="0" algn="just">
              <a:lnSpc>
                <a:spcPct val="150000"/>
              </a:lnSpc>
              <a:buNone/>
            </a:pPr>
            <a:r>
              <a:rPr lang="en-GB" sz="2000" b="1" dirty="0">
                <a:solidFill>
                  <a:srgbClr val="0070C0"/>
                </a:solidFill>
              </a:rPr>
              <a:t>Policy 13.1.C </a:t>
            </a:r>
            <a:r>
              <a:rPr lang="en-GB" sz="2000" dirty="0"/>
              <a:t>considers the re/development, consolidation and/or change of use of existing, legally established buildings not falling under 13.1.A a and 13.1.B i.e. without significance and not scheduled.  Does not consider ruins and the conversion of disused farms to dwellings. Employment generating uses compatible with Rural Area are considered.  Redevelopment of pre-1978 dwellings considered subject that existing building is not a ruin and it is manifestly evident that building can accommodate existing use;</a:t>
            </a:r>
          </a:p>
          <a:p>
            <a:pPr marL="0" lvl="0" indent="0" algn="just">
              <a:lnSpc>
                <a:spcPct val="150000"/>
              </a:lnSpc>
              <a:buNone/>
            </a:pPr>
            <a:r>
              <a:rPr lang="en-GB" sz="2000" b="1" dirty="0">
                <a:solidFill>
                  <a:srgbClr val="0070C0"/>
                </a:solidFill>
              </a:rPr>
              <a:t>Policy 13.1.D </a:t>
            </a:r>
            <a:r>
              <a:rPr lang="en-GB" sz="2000" dirty="0"/>
              <a:t>considers extension to pre-1978 existing dwellings and dwellings covered by development permissions not issued under policies 13.1.A – C, which are in use, do not have significance and/or are not scheduled or merit scheduling. Extensions restricted to 50% of the existing floorspace subject that the resulting building does not exceed 150sqm footprint and 200sqm floorspace.</a:t>
            </a:r>
          </a:p>
        </p:txBody>
      </p:sp>
    </p:spTree>
    <p:extLst>
      <p:ext uri="{BB962C8B-B14F-4D97-AF65-F5344CB8AC3E}">
        <p14:creationId xmlns:p14="http://schemas.microsoft.com/office/powerpoint/2010/main" val="6768436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name="Slide2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8DF1B-D7C3-4DCE-98B6-3905F94A4957}"/>
              </a:ext>
            </a:extLst>
          </p:cNvPr>
          <p:cNvSpPr txBox="1">
            <a:spLocks noGrp="1"/>
          </p:cNvSpPr>
          <p:nvPr>
            <p:ph type="title"/>
          </p:nvPr>
        </p:nvSpPr>
        <p:spPr>
          <a:xfrm>
            <a:off x="1590671" y="609603"/>
            <a:ext cx="8810628" cy="761996"/>
          </a:xfrm>
        </p:spPr>
        <p:txBody>
          <a:bodyPr/>
          <a:lstStyle/>
          <a:p>
            <a:pPr lvl="0"/>
            <a:r>
              <a:rPr lang="en-GB" dirty="0">
                <a:solidFill>
                  <a:srgbClr val="19525B"/>
                </a:solidFill>
              </a:rPr>
              <a:t>Conclusion</a:t>
            </a:r>
          </a:p>
        </p:txBody>
      </p:sp>
      <p:sp>
        <p:nvSpPr>
          <p:cNvPr id="3" name="Content Placeholder 2">
            <a:extLst>
              <a:ext uri="{FF2B5EF4-FFF2-40B4-BE49-F238E27FC236}">
                <a16:creationId xmlns:a16="http://schemas.microsoft.com/office/drawing/2014/main" id="{97AC6E1B-9B5C-4C7C-9286-C679B459592D}"/>
              </a:ext>
            </a:extLst>
          </p:cNvPr>
          <p:cNvSpPr txBox="1">
            <a:spLocks noGrp="1"/>
          </p:cNvSpPr>
          <p:nvPr>
            <p:ph idx="1"/>
          </p:nvPr>
        </p:nvSpPr>
        <p:spPr>
          <a:xfrm>
            <a:off x="1581143" y="1438278"/>
            <a:ext cx="9191631" cy="4603089"/>
          </a:xfrm>
        </p:spPr>
        <p:txBody>
          <a:bodyPr/>
          <a:lstStyle/>
          <a:p>
            <a:pPr marL="0" lvl="0" indent="0">
              <a:buNone/>
            </a:pPr>
            <a:r>
              <a:rPr lang="en-GB" dirty="0"/>
              <a:t>Policy in sync with the aims and objectives of the SPED;</a:t>
            </a:r>
          </a:p>
          <a:p>
            <a:pPr marL="0" lvl="0" indent="0">
              <a:buNone/>
            </a:pPr>
            <a:r>
              <a:rPr lang="en-GB" dirty="0"/>
              <a:t>Consideration for sustainable rural development;</a:t>
            </a:r>
          </a:p>
          <a:p>
            <a:pPr marL="0" lvl="0" indent="0">
              <a:buNone/>
            </a:pPr>
            <a:r>
              <a:rPr lang="en-GB" dirty="0"/>
              <a:t>Giving priority to agriculture;</a:t>
            </a:r>
          </a:p>
          <a:p>
            <a:pPr marL="0" lvl="0" indent="0">
              <a:buNone/>
            </a:pPr>
            <a:r>
              <a:rPr lang="en-GB" dirty="0"/>
              <a:t>Ensuring proper conservation and management of rural areas;</a:t>
            </a:r>
          </a:p>
          <a:p>
            <a:pPr marL="0" lvl="0" indent="0">
              <a:buNone/>
            </a:pPr>
            <a:r>
              <a:rPr lang="en-GB" dirty="0"/>
              <a:t>Limiting land take up in rural area to a last resort;</a:t>
            </a:r>
          </a:p>
          <a:p>
            <a:pPr marL="0" lvl="0" indent="0">
              <a:buNone/>
            </a:pPr>
            <a:r>
              <a:rPr lang="en-GB" dirty="0"/>
              <a:t>Providing general design principles.</a:t>
            </a:r>
          </a:p>
          <a:p>
            <a:pPr marL="0" lvl="0" indent="0">
              <a:buNone/>
            </a:pPr>
            <a:endParaRPr lang="en-GB" dirty="0"/>
          </a:p>
          <a:p>
            <a:pPr marL="0" lvl="0" indent="0">
              <a:buNone/>
            </a:pPr>
            <a:r>
              <a:rPr lang="en-GB" dirty="0"/>
              <a:t> </a:t>
            </a:r>
          </a:p>
          <a:p>
            <a:pPr marL="0" lvl="0" indent="0">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name="Slide2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Government Objectives of the Review</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6" y="1488615"/>
            <a:ext cx="8934446" cy="4778837"/>
          </a:xfrm>
        </p:spPr>
        <p:txBody>
          <a:bodyPr/>
          <a:lstStyle/>
          <a:p>
            <a:pPr marL="361946" lvl="0" indent="-361946" algn="just">
              <a:lnSpc>
                <a:spcPct val="90000"/>
              </a:lnSpc>
              <a:buNone/>
            </a:pPr>
            <a:r>
              <a:rPr lang="en-GB" sz="2000" dirty="0"/>
              <a:t>1. To establish whether the scope of the current policy has had the intended effect;</a:t>
            </a:r>
          </a:p>
          <a:p>
            <a:pPr marL="361946" lvl="0" indent="-361946" algn="just">
              <a:lnSpc>
                <a:spcPct val="90000"/>
              </a:lnSpc>
              <a:buNone/>
            </a:pPr>
            <a:endParaRPr lang="en-GB" sz="2000" dirty="0"/>
          </a:p>
          <a:p>
            <a:pPr marL="361946" lvl="0" indent="-361946" algn="just">
              <a:lnSpc>
                <a:spcPct val="90000"/>
              </a:lnSpc>
              <a:buNone/>
            </a:pPr>
            <a:r>
              <a:rPr lang="en-GB" sz="2000" dirty="0"/>
              <a:t>2. To identify those provisions which might be outdated, confusing or require clarification;</a:t>
            </a:r>
          </a:p>
          <a:p>
            <a:pPr marL="361946" lvl="0" indent="-361946" algn="just">
              <a:lnSpc>
                <a:spcPct val="90000"/>
              </a:lnSpc>
              <a:buNone/>
            </a:pPr>
            <a:endParaRPr lang="en-GB" sz="2000" dirty="0"/>
          </a:p>
          <a:p>
            <a:pPr marL="361946" lvl="0" indent="-361946" algn="just">
              <a:lnSpc>
                <a:spcPct val="90000"/>
              </a:lnSpc>
              <a:buNone/>
            </a:pPr>
            <a:r>
              <a:rPr lang="en-GB" sz="2000" dirty="0"/>
              <a:t>3. To ensure that the amended policy has clear goals and objectives which meet the aspirations of the Strategic Plan for the Environment and Development as well as the National Rural Development Programme;</a:t>
            </a:r>
          </a:p>
          <a:p>
            <a:pPr marL="361946" lvl="0" indent="-361946" algn="just">
              <a:lnSpc>
                <a:spcPct val="90000"/>
              </a:lnSpc>
              <a:buNone/>
            </a:pPr>
            <a:endParaRPr lang="en-GB" sz="2000" dirty="0"/>
          </a:p>
          <a:p>
            <a:pPr marL="361946" lvl="0" indent="-361946" algn="just">
              <a:lnSpc>
                <a:spcPct val="90000"/>
              </a:lnSpc>
              <a:buNone/>
            </a:pPr>
            <a:r>
              <a:rPr lang="en-GB" sz="2000" dirty="0"/>
              <a:t>4. To ensure that the end product is consistent, effective and in line with the spirit of the Strategic Plan for the Environment and Development as well as the National Rural Development Programme rural objectives;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name="Slide2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8EAD4-07C7-4EA9-BD7F-5167D492685E}"/>
              </a:ext>
            </a:extLst>
          </p:cNvPr>
          <p:cNvSpPr txBox="1">
            <a:spLocks noGrp="1"/>
          </p:cNvSpPr>
          <p:nvPr>
            <p:ph type="title"/>
          </p:nvPr>
        </p:nvSpPr>
        <p:spPr>
          <a:xfrm>
            <a:off x="1590671" y="609603"/>
            <a:ext cx="8810628" cy="828675"/>
          </a:xfrm>
        </p:spPr>
        <p:txBody>
          <a:bodyPr/>
          <a:lstStyle/>
          <a:p>
            <a:pPr lvl="0"/>
            <a:r>
              <a:rPr lang="en-GB" dirty="0">
                <a:solidFill>
                  <a:srgbClr val="19525B"/>
                </a:solidFill>
              </a:rPr>
              <a:t>Way Forward</a:t>
            </a:r>
          </a:p>
        </p:txBody>
      </p:sp>
      <p:sp>
        <p:nvSpPr>
          <p:cNvPr id="3" name="Content Placeholder 2">
            <a:extLst>
              <a:ext uri="{FF2B5EF4-FFF2-40B4-BE49-F238E27FC236}">
                <a16:creationId xmlns:a16="http://schemas.microsoft.com/office/drawing/2014/main" id="{B4632943-CBD3-4993-BCF7-BAD946257261}"/>
              </a:ext>
            </a:extLst>
          </p:cNvPr>
          <p:cNvSpPr txBox="1">
            <a:spLocks noGrp="1"/>
          </p:cNvSpPr>
          <p:nvPr>
            <p:ph idx="1"/>
          </p:nvPr>
        </p:nvSpPr>
        <p:spPr>
          <a:xfrm>
            <a:off x="1581143" y="1438278"/>
            <a:ext cx="9191631" cy="4603089"/>
          </a:xfrm>
        </p:spPr>
        <p:txBody>
          <a:bodyPr/>
          <a:lstStyle/>
          <a:p>
            <a:pPr marL="0" lvl="0" indent="0">
              <a:buNone/>
            </a:pPr>
            <a:endParaRPr lang="en-GB"/>
          </a:p>
          <a:p>
            <a:pPr marL="0" lvl="0" indent="0">
              <a:buNone/>
            </a:pPr>
            <a:r>
              <a:rPr lang="en-GB"/>
              <a:t>The Planning Authority invites the public to submit representations on the proposed guidelines. </a:t>
            </a:r>
          </a:p>
          <a:p>
            <a:pPr marL="0" lvl="0" indent="0">
              <a:buNone/>
            </a:pPr>
            <a:endParaRPr lang="en-GB"/>
          </a:p>
          <a:p>
            <a:pPr marL="0" lvl="0" indent="0">
              <a:buNone/>
            </a:pPr>
            <a:r>
              <a:rPr lang="en-GB"/>
              <a:t>Any such submissions are to be sent by email address: </a:t>
            </a:r>
            <a:r>
              <a:rPr lang="en-GB">
                <a:hlinkClick r:id="rId2"/>
              </a:rPr>
              <a:t>rural.policy@pa.org.mt</a:t>
            </a:r>
            <a:endParaRPr lang="en-GB"/>
          </a:p>
          <a:p>
            <a:pPr marL="0" lvl="0" indent="0">
              <a:buNone/>
            </a:pPr>
            <a:endParaRPr lang="en-GB"/>
          </a:p>
          <a:p>
            <a:pPr marL="0" lvl="0" indent="0">
              <a:buNone/>
            </a:pPr>
            <a:endParaRPr lang="en-GB"/>
          </a:p>
          <a:p>
            <a:pPr marL="0" lvl="0" indent="0">
              <a:buNone/>
            </a:pPr>
            <a:r>
              <a:rPr lang="en-GB"/>
              <a:t>Submissions must be sent to the Authority by Monday 24th August 2020.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Public Consultation on Objectives</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6" y="1488615"/>
            <a:ext cx="8511313" cy="4778837"/>
          </a:xfrm>
        </p:spPr>
        <p:txBody>
          <a:bodyPr/>
          <a:lstStyle/>
          <a:p>
            <a:pPr marL="0" indent="0">
              <a:buNone/>
            </a:pPr>
            <a:r>
              <a:rPr lang="en-GB" sz="2000" dirty="0"/>
              <a:t>Objectives published for consultation between 25</a:t>
            </a:r>
            <a:r>
              <a:rPr lang="en-GB" sz="2000" baseline="30000" dirty="0"/>
              <a:t>th</a:t>
            </a:r>
            <a:r>
              <a:rPr lang="en-GB" sz="2000" dirty="0"/>
              <a:t> October 2019 and 15</a:t>
            </a:r>
            <a:r>
              <a:rPr lang="en-GB" sz="2000" baseline="30000" dirty="0"/>
              <a:t>th</a:t>
            </a:r>
            <a:r>
              <a:rPr lang="en-GB" sz="2000" dirty="0"/>
              <a:t> November 2019</a:t>
            </a:r>
          </a:p>
          <a:p>
            <a:pPr marL="0" indent="0">
              <a:buNone/>
            </a:pPr>
            <a:endParaRPr lang="en-GB" sz="2000" dirty="0"/>
          </a:p>
          <a:p>
            <a:pPr marL="0" indent="0">
              <a:buNone/>
            </a:pPr>
            <a:r>
              <a:rPr lang="en-GB" sz="2000" dirty="0"/>
              <a:t>40 submissions received as follows:</a:t>
            </a:r>
          </a:p>
          <a:p>
            <a:pPr>
              <a:buClr>
                <a:srgbClr val="19525B"/>
              </a:buClr>
              <a:buFont typeface="Arial" panose="020B0604020202020204" pitchFamily="34" charset="0"/>
              <a:buChar char="•"/>
            </a:pPr>
            <a:r>
              <a:rPr lang="en-GB" sz="2000" dirty="0"/>
              <a:t>27 from Private individuals</a:t>
            </a:r>
          </a:p>
          <a:p>
            <a:pPr>
              <a:buClr>
                <a:srgbClr val="19525B"/>
              </a:buClr>
              <a:buFont typeface="Arial" panose="020B0604020202020204" pitchFamily="34" charset="0"/>
              <a:buChar char="•"/>
            </a:pPr>
            <a:r>
              <a:rPr lang="en-GB" sz="2000" dirty="0"/>
              <a:t>3 from Government entities (AAC, ERA, SCH)</a:t>
            </a:r>
          </a:p>
          <a:p>
            <a:pPr>
              <a:buClr>
                <a:srgbClr val="19525B"/>
              </a:buClr>
              <a:buFont typeface="Arial" panose="020B0604020202020204" pitchFamily="34" charset="0"/>
              <a:buChar char="•"/>
            </a:pPr>
            <a:r>
              <a:rPr lang="en-GB" sz="2000" dirty="0"/>
              <a:t>10 from NGOs (</a:t>
            </a:r>
            <a:r>
              <a:rPr lang="en-GB" sz="2000" dirty="0" err="1"/>
              <a:t>Ghaqda</a:t>
            </a:r>
            <a:r>
              <a:rPr lang="en-GB" sz="2000" dirty="0"/>
              <a:t> </a:t>
            </a:r>
            <a:r>
              <a:rPr lang="en-GB" sz="2000" dirty="0" err="1"/>
              <a:t>Bdiewa</a:t>
            </a:r>
            <a:r>
              <a:rPr lang="en-GB" sz="2000" dirty="0"/>
              <a:t> </a:t>
            </a:r>
            <a:r>
              <a:rPr lang="en-GB" sz="2000" dirty="0" err="1"/>
              <a:t>Attivi</a:t>
            </a:r>
            <a:r>
              <a:rPr lang="en-GB" sz="2000" dirty="0"/>
              <a:t>, Malta Beekeepers Association, DLH, MDA, KTP, </a:t>
            </a:r>
            <a:r>
              <a:rPr lang="en-GB" sz="2000" dirty="0" err="1"/>
              <a:t>MCoP</a:t>
            </a:r>
            <a:r>
              <a:rPr lang="en-GB" sz="2000" dirty="0"/>
              <a:t>, Graffiti, </a:t>
            </a:r>
            <a:r>
              <a:rPr lang="en-GB" sz="2000" dirty="0" err="1"/>
              <a:t>Flimkien</a:t>
            </a:r>
            <a:r>
              <a:rPr lang="en-GB" sz="2000" dirty="0"/>
              <a:t> </a:t>
            </a:r>
            <a:r>
              <a:rPr lang="en-GB" sz="2000" dirty="0" err="1"/>
              <a:t>Ambjent</a:t>
            </a:r>
            <a:r>
              <a:rPr lang="en-GB" sz="2000" dirty="0"/>
              <a:t> </a:t>
            </a:r>
            <a:r>
              <a:rPr lang="en-GB" sz="2000" dirty="0" err="1"/>
              <a:t>Wiehed</a:t>
            </a:r>
            <a:r>
              <a:rPr lang="en-GB" sz="2000" dirty="0"/>
              <a:t>, Nature Trust, </a:t>
            </a:r>
            <a:r>
              <a:rPr lang="en-GB" sz="2000" dirty="0" err="1"/>
              <a:t>Kummissjoni</a:t>
            </a:r>
            <a:r>
              <a:rPr lang="en-GB" sz="2000" dirty="0"/>
              <a:t> </a:t>
            </a:r>
            <a:r>
              <a:rPr lang="en-GB" sz="2000" dirty="0" err="1"/>
              <a:t>Interdjocesana</a:t>
            </a:r>
            <a:r>
              <a:rPr lang="en-GB" sz="2000" dirty="0"/>
              <a:t> </a:t>
            </a:r>
            <a:r>
              <a:rPr lang="en-GB" sz="2000" dirty="0" err="1"/>
              <a:t>Ambjent</a:t>
            </a:r>
            <a:r>
              <a:rPr lang="en-GB" sz="2000" dirty="0"/>
              <a:t>) </a:t>
            </a:r>
          </a:p>
          <a:p>
            <a:pPr marL="0" lvl="0" indent="0" algn="just">
              <a:lnSpc>
                <a:spcPct val="90000"/>
              </a:lnSpc>
              <a:buNone/>
            </a:pPr>
            <a:r>
              <a:rPr lang="en-GB" sz="2000" dirty="0"/>
              <a:t> </a:t>
            </a:r>
          </a:p>
        </p:txBody>
      </p:sp>
    </p:spTree>
    <p:extLst>
      <p:ext uri="{BB962C8B-B14F-4D97-AF65-F5344CB8AC3E}">
        <p14:creationId xmlns:p14="http://schemas.microsoft.com/office/powerpoint/2010/main" val="154766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Issues of Public Concern</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5" y="1488615"/>
            <a:ext cx="9167095" cy="4778837"/>
          </a:xfrm>
        </p:spPr>
        <p:txBody>
          <a:bodyPr>
            <a:normAutofit lnSpcReduction="10000"/>
          </a:bodyPr>
          <a:lstStyle/>
          <a:p>
            <a:pPr marL="0" indent="0">
              <a:buNone/>
            </a:pPr>
            <a:r>
              <a:rPr lang="en-GB" sz="2000" b="1" dirty="0"/>
              <a:t>General concepts</a:t>
            </a:r>
          </a:p>
          <a:p>
            <a:pPr>
              <a:buClr>
                <a:srgbClr val="5E5E5E"/>
              </a:buClr>
              <a:buFont typeface="Wingdings" panose="05000000000000000000" pitchFamily="2" charset="2"/>
              <a:buChar char="§"/>
            </a:pPr>
            <a:r>
              <a:rPr lang="en-GB" sz="2000" dirty="0"/>
              <a:t>No regularisation ODZ. Regularisation of dwellings ODZ should be allowed.</a:t>
            </a:r>
          </a:p>
          <a:p>
            <a:pPr>
              <a:buClr>
                <a:srgbClr val="5E5E5E"/>
              </a:buClr>
              <a:buFont typeface="Wingdings" panose="05000000000000000000" pitchFamily="2" charset="2"/>
              <a:buChar char="§"/>
            </a:pPr>
            <a:r>
              <a:rPr lang="en-GB" sz="2000" dirty="0"/>
              <a:t>All development permits in the rural area should require ERA clearance prior to being issued</a:t>
            </a:r>
          </a:p>
          <a:p>
            <a:pPr>
              <a:buClr>
                <a:srgbClr val="5E5E5E"/>
              </a:buClr>
              <a:buFont typeface="Wingdings" panose="05000000000000000000" pitchFamily="2" charset="2"/>
              <a:buChar char="§"/>
            </a:pPr>
            <a:r>
              <a:rPr lang="en-GB" sz="2000" dirty="0"/>
              <a:t>Proposals with significant environmental impact should not be processed but withdrawn by the PA. </a:t>
            </a:r>
          </a:p>
          <a:p>
            <a:pPr>
              <a:buClr>
                <a:srgbClr val="5E5E5E"/>
              </a:buClr>
              <a:buFont typeface="Wingdings" panose="05000000000000000000" pitchFamily="2" charset="2"/>
              <a:buChar char="§"/>
            </a:pPr>
            <a:r>
              <a:rPr lang="en-GB" sz="2000" dirty="0"/>
              <a:t>Relocation of development from sensitive areas ODZ to less sensitive areas should be allowed. Land bartering should not be allowed</a:t>
            </a:r>
          </a:p>
          <a:p>
            <a:pPr>
              <a:buClr>
                <a:srgbClr val="5E5E5E"/>
              </a:buClr>
              <a:buFont typeface="Wingdings" panose="05000000000000000000" pitchFamily="2" charset="2"/>
              <a:buChar char="§"/>
            </a:pPr>
            <a:r>
              <a:rPr lang="en-GB" sz="2000" dirty="0"/>
              <a:t>Government projects should not be exempt from policy</a:t>
            </a:r>
          </a:p>
          <a:p>
            <a:pPr>
              <a:buClr>
                <a:srgbClr val="5E5E5E"/>
              </a:buClr>
              <a:buFont typeface="Wingdings" panose="05000000000000000000" pitchFamily="2" charset="2"/>
              <a:buChar char="§"/>
            </a:pPr>
            <a:r>
              <a:rPr lang="en-GB" sz="2000" dirty="0"/>
              <a:t>Policies should be implemented and enforced. Dubious interpretation of policies. Decisions often ignore the objectives of the policy</a:t>
            </a:r>
          </a:p>
          <a:p>
            <a:pPr>
              <a:buClr>
                <a:srgbClr val="5E5E5E"/>
              </a:buClr>
              <a:buFont typeface="Wingdings" panose="05000000000000000000" pitchFamily="2" charset="2"/>
              <a:buChar char="§"/>
            </a:pPr>
            <a:r>
              <a:rPr lang="en-GB" sz="2000" dirty="0"/>
              <a:t>Landowners should be treated the same as farmers when considering development ODZ</a:t>
            </a:r>
          </a:p>
          <a:p>
            <a:pPr lvl="0" algn="just">
              <a:lnSpc>
                <a:spcPct val="90000"/>
              </a:lnSpc>
              <a:buClr>
                <a:srgbClr val="5E5E5E"/>
              </a:buClr>
              <a:buFont typeface="Wingdings" panose="05000000000000000000" pitchFamily="2" charset="2"/>
              <a:buChar char="§"/>
            </a:pPr>
            <a:endParaRPr lang="en-GB" sz="2000" dirty="0"/>
          </a:p>
        </p:txBody>
      </p:sp>
    </p:spTree>
    <p:extLst>
      <p:ext uri="{BB962C8B-B14F-4D97-AF65-F5344CB8AC3E}">
        <p14:creationId xmlns:p14="http://schemas.microsoft.com/office/powerpoint/2010/main" val="1676358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Issues of Public Concern</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6" y="1488615"/>
            <a:ext cx="9185568" cy="4778837"/>
          </a:xfrm>
        </p:spPr>
        <p:txBody>
          <a:bodyPr>
            <a:normAutofit lnSpcReduction="10000"/>
          </a:bodyPr>
          <a:lstStyle/>
          <a:p>
            <a:pPr marL="0" indent="0">
              <a:buNone/>
            </a:pPr>
            <a:r>
              <a:rPr lang="en-GB" sz="2000" b="1" dirty="0"/>
              <a:t>Planning the ODZ</a:t>
            </a:r>
          </a:p>
          <a:p>
            <a:pPr>
              <a:buClr>
                <a:srgbClr val="19525B"/>
              </a:buClr>
              <a:buFont typeface="Arial" panose="020B0604020202020204" pitchFamily="34" charset="0"/>
              <a:buChar char="•"/>
            </a:pPr>
            <a:r>
              <a:rPr lang="en-GB" sz="2000" dirty="0"/>
              <a:t>The term ODZ is misleading as it gives the impression that no development can occur in this zone</a:t>
            </a:r>
          </a:p>
          <a:p>
            <a:pPr>
              <a:buClr>
                <a:srgbClr val="19525B"/>
              </a:buClr>
              <a:buFont typeface="Arial" panose="020B0604020202020204" pitchFamily="34" charset="0"/>
              <a:buChar char="•"/>
            </a:pPr>
            <a:r>
              <a:rPr lang="en-GB" sz="2000" dirty="0"/>
              <a:t>ODZ areas need to be studied, mapped and zoned</a:t>
            </a:r>
          </a:p>
          <a:p>
            <a:pPr>
              <a:buClr>
                <a:srgbClr val="19525B"/>
              </a:buClr>
              <a:buFont typeface="Arial" panose="020B0604020202020204" pitchFamily="34" charset="0"/>
              <a:buChar char="•"/>
            </a:pPr>
            <a:r>
              <a:rPr lang="en-GB" sz="2000" dirty="0"/>
              <a:t>Policy Review should be based on adequate research and in issues report like the Rural Topic paper with data on permits granted and pending applications, overturning recommendations from case-officers, the ERA and the SCH.</a:t>
            </a:r>
          </a:p>
          <a:p>
            <a:pPr>
              <a:buClr>
                <a:srgbClr val="19525B"/>
              </a:buClr>
              <a:buFont typeface="Arial" panose="020B0604020202020204" pitchFamily="34" charset="0"/>
              <a:buChar char="•"/>
            </a:pPr>
            <a:r>
              <a:rPr lang="en-GB" sz="2000" dirty="0"/>
              <a:t>Modern ODZ settlements should not classified as ODZ and addition of 2 floors</a:t>
            </a:r>
          </a:p>
          <a:p>
            <a:pPr>
              <a:buClr>
                <a:srgbClr val="19525B"/>
              </a:buClr>
              <a:buFont typeface="Arial" panose="020B0604020202020204" pitchFamily="34" charset="0"/>
              <a:buChar char="•"/>
            </a:pPr>
            <a:r>
              <a:rPr lang="en-GB" sz="2000" dirty="0"/>
              <a:t>Peri-urban and the urban fringe need to be distinguished in planning terms. Natural pristine areas need to be distinguished from agricultural areas</a:t>
            </a:r>
          </a:p>
          <a:p>
            <a:pPr>
              <a:buClr>
                <a:srgbClr val="19525B"/>
              </a:buClr>
              <a:buFont typeface="Arial" panose="020B0604020202020204" pitchFamily="34" charset="0"/>
              <a:buChar char="•"/>
            </a:pPr>
            <a:r>
              <a:rPr lang="en-GB" sz="2000" dirty="0"/>
              <a:t>Need for a Landscape Strategy</a:t>
            </a:r>
            <a:endParaRPr lang="en-GB" sz="2000" b="1" dirty="0"/>
          </a:p>
          <a:p>
            <a:pPr lvl="0" algn="just">
              <a:lnSpc>
                <a:spcPct val="90000"/>
              </a:lnSpc>
              <a:buClr>
                <a:srgbClr val="5E5E5E"/>
              </a:buClr>
              <a:buFont typeface="Wingdings" panose="05000000000000000000" pitchFamily="2" charset="2"/>
              <a:buChar char="§"/>
            </a:pPr>
            <a:endParaRPr lang="en-GB" sz="2000" dirty="0"/>
          </a:p>
        </p:txBody>
      </p:sp>
    </p:spTree>
    <p:extLst>
      <p:ext uri="{BB962C8B-B14F-4D97-AF65-F5344CB8AC3E}">
        <p14:creationId xmlns:p14="http://schemas.microsoft.com/office/powerpoint/2010/main" val="3589325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Issues of Public Concern</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6" y="1488615"/>
            <a:ext cx="9194804" cy="4778837"/>
          </a:xfrm>
        </p:spPr>
        <p:txBody>
          <a:bodyPr>
            <a:normAutofit/>
          </a:bodyPr>
          <a:lstStyle/>
          <a:p>
            <a:pPr marL="0" indent="0">
              <a:buNone/>
            </a:pPr>
            <a:r>
              <a:rPr lang="en-GB" sz="2000" b="1" dirty="0"/>
              <a:t>Agriculture</a:t>
            </a:r>
          </a:p>
          <a:p>
            <a:pPr>
              <a:buClr>
                <a:srgbClr val="19525B"/>
              </a:buClr>
              <a:buFont typeface="Arial" panose="020B0604020202020204" pitchFamily="34" charset="0"/>
              <a:buChar char="•"/>
            </a:pPr>
            <a:r>
              <a:rPr lang="en-GB" sz="2000" dirty="0"/>
              <a:t>Agricultural stores, farms and stables need to be curtailed as they are a source of abuse – many are used for residential or recreational purposes</a:t>
            </a:r>
          </a:p>
          <a:p>
            <a:pPr>
              <a:buClr>
                <a:srgbClr val="19525B"/>
              </a:buClr>
              <a:buFont typeface="Arial" panose="020B0604020202020204" pitchFamily="34" charset="0"/>
              <a:buChar char="•"/>
            </a:pPr>
            <a:r>
              <a:rPr lang="en-GB" sz="2000" dirty="0"/>
              <a:t>Rigid restrictions risk compromising the viability of farming enterprises</a:t>
            </a:r>
          </a:p>
          <a:p>
            <a:pPr>
              <a:buClr>
                <a:srgbClr val="19525B"/>
              </a:buClr>
              <a:buFont typeface="Arial" panose="020B0604020202020204" pitchFamily="34" charset="0"/>
              <a:buChar char="•"/>
            </a:pPr>
            <a:r>
              <a:rPr lang="en-GB" sz="2000" dirty="0"/>
              <a:t>Dwellings should be allowed with poultry farms and rabbit farms. Dwellings should only be allowed with large dairy farms</a:t>
            </a:r>
          </a:p>
          <a:p>
            <a:pPr>
              <a:buClr>
                <a:srgbClr val="19525B"/>
              </a:buClr>
              <a:buFont typeface="Arial" panose="020B0604020202020204" pitchFamily="34" charset="0"/>
              <a:buChar char="•"/>
            </a:pPr>
            <a:r>
              <a:rPr lang="en-GB" sz="2000" dirty="0"/>
              <a:t>Policy on </a:t>
            </a:r>
            <a:r>
              <a:rPr lang="en-GB" sz="2000" dirty="0" err="1"/>
              <a:t>agro</a:t>
            </a:r>
            <a:r>
              <a:rPr lang="en-GB" sz="2000" dirty="0"/>
              <a:t>-tourism should be extensively revised. Current policy on </a:t>
            </a:r>
            <a:r>
              <a:rPr lang="en-GB" sz="2000" dirty="0" err="1"/>
              <a:t>agro</a:t>
            </a:r>
            <a:r>
              <a:rPr lang="en-GB" sz="2000" dirty="0"/>
              <a:t>-tourism is too rigid. </a:t>
            </a:r>
          </a:p>
          <a:p>
            <a:pPr>
              <a:buClr>
                <a:srgbClr val="19525B"/>
              </a:buClr>
              <a:buFont typeface="Arial" panose="020B0604020202020204" pitchFamily="34" charset="0"/>
              <a:buChar char="•"/>
            </a:pPr>
            <a:r>
              <a:rPr lang="en-GB" sz="2000" dirty="0"/>
              <a:t>Diversification of operating animal farms should be supported</a:t>
            </a:r>
          </a:p>
          <a:p>
            <a:pPr>
              <a:buClr>
                <a:srgbClr val="19525B"/>
              </a:buClr>
              <a:buFont typeface="Arial" panose="020B0604020202020204" pitchFamily="34" charset="0"/>
              <a:buChar char="•"/>
            </a:pPr>
            <a:r>
              <a:rPr lang="en-GB" sz="2000" dirty="0"/>
              <a:t>New boutique wineries should not be allowed. </a:t>
            </a:r>
          </a:p>
          <a:p>
            <a:pPr>
              <a:buClr>
                <a:srgbClr val="19525B"/>
              </a:buClr>
              <a:buFont typeface="Arial" panose="020B0604020202020204" pitchFamily="34" charset="0"/>
              <a:buChar char="•"/>
            </a:pPr>
            <a:r>
              <a:rPr lang="en-GB" sz="2000" dirty="0"/>
              <a:t>Intensive farming methods have produced development which is incompatible with the rural environment</a:t>
            </a:r>
          </a:p>
          <a:p>
            <a:pPr lvl="0" algn="just">
              <a:lnSpc>
                <a:spcPct val="90000"/>
              </a:lnSpc>
              <a:buClr>
                <a:srgbClr val="5E5E5E"/>
              </a:buClr>
              <a:buFont typeface="Wingdings" panose="05000000000000000000" pitchFamily="2" charset="2"/>
              <a:buChar char="§"/>
            </a:pPr>
            <a:endParaRPr lang="en-GB" sz="2000" dirty="0"/>
          </a:p>
        </p:txBody>
      </p:sp>
    </p:spTree>
    <p:extLst>
      <p:ext uri="{BB962C8B-B14F-4D97-AF65-F5344CB8AC3E}">
        <p14:creationId xmlns:p14="http://schemas.microsoft.com/office/powerpoint/2010/main" val="4045521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Issues of Public Concern</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6" y="1488615"/>
            <a:ext cx="9185568" cy="4778837"/>
          </a:xfrm>
        </p:spPr>
        <p:txBody>
          <a:bodyPr>
            <a:normAutofit/>
          </a:bodyPr>
          <a:lstStyle/>
          <a:p>
            <a:pPr marL="0" indent="0">
              <a:buClr>
                <a:srgbClr val="19525B"/>
              </a:buClr>
              <a:buNone/>
            </a:pPr>
            <a:r>
              <a:rPr lang="en-GB" sz="2000" b="1" dirty="0"/>
              <a:t>Redevelopment/extensions/swimming pools</a:t>
            </a:r>
          </a:p>
          <a:p>
            <a:pPr>
              <a:buClr>
                <a:srgbClr val="19525B"/>
              </a:buClr>
              <a:buFont typeface="Arial" panose="020B0604020202020204" pitchFamily="34" charset="0"/>
              <a:buChar char="•"/>
            </a:pPr>
            <a:r>
              <a:rPr lang="en-GB" sz="2000" dirty="0"/>
              <a:t>Policy 6.2C (redevelopment of existing buildings), 6.3 (extensions to existing dwellings) and 6.4 (swimming pools) should be deleted. </a:t>
            </a:r>
          </a:p>
          <a:p>
            <a:pPr>
              <a:buClr>
                <a:srgbClr val="19525B"/>
              </a:buClr>
              <a:buFont typeface="Arial" panose="020B0604020202020204" pitchFamily="34" charset="0"/>
              <a:buChar char="•"/>
            </a:pPr>
            <a:r>
              <a:rPr lang="en-GB" sz="2000" dirty="0"/>
              <a:t>Dwellings as replacement of existing buildings should not be allowed even if pre-1978</a:t>
            </a:r>
          </a:p>
          <a:p>
            <a:pPr>
              <a:buClr>
                <a:srgbClr val="19525B"/>
              </a:buClr>
              <a:buFont typeface="Arial" panose="020B0604020202020204" pitchFamily="34" charset="0"/>
              <a:buChar char="•"/>
            </a:pPr>
            <a:r>
              <a:rPr lang="en-GB" sz="2000" dirty="0"/>
              <a:t> Cut-off date for legal development should only be 1967</a:t>
            </a:r>
          </a:p>
          <a:p>
            <a:pPr>
              <a:buClr>
                <a:srgbClr val="19525B"/>
              </a:buClr>
              <a:buFont typeface="Arial" panose="020B0604020202020204" pitchFamily="34" charset="0"/>
              <a:buChar char="•"/>
            </a:pPr>
            <a:r>
              <a:rPr lang="en-GB" sz="2000" dirty="0"/>
              <a:t>Policy on extensions to existing dwellings is too rigid. </a:t>
            </a:r>
          </a:p>
          <a:p>
            <a:pPr>
              <a:buClr>
                <a:srgbClr val="19525B"/>
              </a:buClr>
              <a:buFont typeface="Arial" panose="020B0604020202020204" pitchFamily="34" charset="0"/>
              <a:buChar char="•"/>
            </a:pPr>
            <a:r>
              <a:rPr lang="en-GB" sz="2000" dirty="0"/>
              <a:t>New dwellings should be allowed on 30 </a:t>
            </a:r>
            <a:r>
              <a:rPr lang="en-GB" sz="2000" dirty="0" err="1"/>
              <a:t>tumoli</a:t>
            </a:r>
            <a:r>
              <a:rPr lang="en-GB" sz="2000" dirty="0"/>
              <a:t> of land. Vernacular buildings of at least 55sqm should be converted to residential use with 20% increase in footprint. New dwellings ODZ should not be allowed</a:t>
            </a:r>
          </a:p>
          <a:p>
            <a:pPr lvl="0" algn="just">
              <a:lnSpc>
                <a:spcPct val="90000"/>
              </a:lnSpc>
              <a:buClr>
                <a:srgbClr val="5E5E5E"/>
              </a:buClr>
              <a:buFont typeface="Wingdings" panose="05000000000000000000" pitchFamily="2" charset="2"/>
              <a:buChar char="§"/>
            </a:pPr>
            <a:endParaRPr lang="en-GB" sz="2000" dirty="0"/>
          </a:p>
        </p:txBody>
      </p:sp>
    </p:spTree>
    <p:extLst>
      <p:ext uri="{BB962C8B-B14F-4D97-AF65-F5344CB8AC3E}">
        <p14:creationId xmlns:p14="http://schemas.microsoft.com/office/powerpoint/2010/main" val="1201143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C22E-805F-4727-8047-481CE666A4D4}"/>
              </a:ext>
            </a:extLst>
          </p:cNvPr>
          <p:cNvSpPr txBox="1">
            <a:spLocks noGrp="1"/>
          </p:cNvSpPr>
          <p:nvPr>
            <p:ph type="title"/>
          </p:nvPr>
        </p:nvSpPr>
        <p:spPr>
          <a:xfrm>
            <a:off x="1676396" y="495303"/>
            <a:ext cx="8934446" cy="657225"/>
          </a:xfrm>
        </p:spPr>
        <p:txBody>
          <a:bodyPr/>
          <a:lstStyle/>
          <a:p>
            <a:pPr lvl="0"/>
            <a:r>
              <a:rPr lang="en-GB" dirty="0">
                <a:solidFill>
                  <a:srgbClr val="19525B"/>
                </a:solidFill>
              </a:rPr>
              <a:t>Issues of Public Concern</a:t>
            </a:r>
          </a:p>
        </p:txBody>
      </p:sp>
      <p:sp>
        <p:nvSpPr>
          <p:cNvPr id="3" name="Content Placeholder 2">
            <a:extLst>
              <a:ext uri="{FF2B5EF4-FFF2-40B4-BE49-F238E27FC236}">
                <a16:creationId xmlns:a16="http://schemas.microsoft.com/office/drawing/2014/main" id="{99B278F3-FA0B-4835-980A-1A451C08AA82}"/>
              </a:ext>
            </a:extLst>
          </p:cNvPr>
          <p:cNvSpPr txBox="1">
            <a:spLocks noGrp="1"/>
          </p:cNvSpPr>
          <p:nvPr>
            <p:ph idx="1"/>
          </p:nvPr>
        </p:nvSpPr>
        <p:spPr>
          <a:xfrm>
            <a:off x="1676396" y="1488615"/>
            <a:ext cx="9185568" cy="4778837"/>
          </a:xfrm>
        </p:spPr>
        <p:txBody>
          <a:bodyPr>
            <a:normAutofit lnSpcReduction="10000"/>
          </a:bodyPr>
          <a:lstStyle/>
          <a:p>
            <a:pPr marL="0" indent="0">
              <a:buNone/>
            </a:pPr>
            <a:r>
              <a:rPr lang="en-GB" sz="2000" b="1" dirty="0"/>
              <a:t>Protecting the environment</a:t>
            </a:r>
          </a:p>
          <a:p>
            <a:pPr>
              <a:buClr>
                <a:srgbClr val="19525B"/>
              </a:buClr>
              <a:buFont typeface="Arial" panose="020B0604020202020204" pitchFamily="34" charset="0"/>
              <a:buChar char="•"/>
            </a:pPr>
            <a:r>
              <a:rPr lang="en-GB" sz="2000" dirty="0"/>
              <a:t>Too many applications are being accepted in ODZ land - supermarkets, petrol stations, mixed use complexes, villas, and schools</a:t>
            </a:r>
          </a:p>
          <a:p>
            <a:pPr>
              <a:buClr>
                <a:srgbClr val="19525B"/>
              </a:buClr>
              <a:buFont typeface="Arial" panose="020B0604020202020204" pitchFamily="34" charset="0"/>
              <a:buChar char="•"/>
            </a:pPr>
            <a:r>
              <a:rPr lang="en-GB" sz="2000" dirty="0"/>
              <a:t>Protection should be afforded to the countryside as a whole and not to protected areas only.</a:t>
            </a:r>
          </a:p>
          <a:p>
            <a:pPr>
              <a:buClr>
                <a:srgbClr val="19525B"/>
              </a:buClr>
              <a:buFont typeface="Arial" panose="020B0604020202020204" pitchFamily="34" charset="0"/>
              <a:buChar char="•"/>
            </a:pPr>
            <a:r>
              <a:rPr lang="en-GB" sz="2000" dirty="0"/>
              <a:t>Cultural heritage and archaeology and garrigue need to be protected</a:t>
            </a:r>
          </a:p>
          <a:p>
            <a:pPr>
              <a:buClr>
                <a:srgbClr val="19525B"/>
              </a:buClr>
              <a:buFont typeface="Arial" panose="020B0604020202020204" pitchFamily="34" charset="0"/>
              <a:buChar char="•"/>
            </a:pPr>
            <a:r>
              <a:rPr lang="en-GB" sz="2000" dirty="0"/>
              <a:t>RPDG needs to be compatible with the NEP and the emerging National Strategy for the Environment</a:t>
            </a:r>
          </a:p>
          <a:p>
            <a:pPr>
              <a:buClr>
                <a:srgbClr val="19525B"/>
              </a:buClr>
              <a:buFont typeface="Arial" panose="020B0604020202020204" pitchFamily="34" charset="0"/>
              <a:buChar char="•"/>
            </a:pPr>
            <a:r>
              <a:rPr lang="en-GB" sz="2000" dirty="0"/>
              <a:t>The scope of the document should be to protect the countryside, biodiversity, the landscape and agriculture</a:t>
            </a:r>
          </a:p>
          <a:p>
            <a:pPr>
              <a:buClr>
                <a:srgbClr val="19525B"/>
              </a:buClr>
              <a:buFont typeface="Arial" panose="020B0604020202020204" pitchFamily="34" charset="0"/>
              <a:buChar char="•"/>
            </a:pPr>
            <a:r>
              <a:rPr lang="en-GB" sz="2000" dirty="0"/>
              <a:t>Development on protected areas and archaeological sites should not be allowed. </a:t>
            </a:r>
          </a:p>
          <a:p>
            <a:pPr>
              <a:buClr>
                <a:srgbClr val="19525B"/>
              </a:buClr>
              <a:buFont typeface="Arial" panose="020B0604020202020204" pitchFamily="34" charset="0"/>
              <a:buChar char="•"/>
            </a:pPr>
            <a:r>
              <a:rPr lang="en-GB" sz="2000" dirty="0"/>
              <a:t>Afforestation should be the norm</a:t>
            </a:r>
          </a:p>
          <a:p>
            <a:pPr lvl="0" algn="just">
              <a:lnSpc>
                <a:spcPct val="90000"/>
              </a:lnSpc>
              <a:buClr>
                <a:srgbClr val="5E5E5E"/>
              </a:buClr>
              <a:buFont typeface="Wingdings" panose="05000000000000000000" pitchFamily="2" charset="2"/>
              <a:buChar char="§"/>
            </a:pPr>
            <a:endParaRPr lang="en-GB" sz="2000" dirty="0"/>
          </a:p>
        </p:txBody>
      </p:sp>
    </p:spTree>
    <p:extLst>
      <p:ext uri="{BB962C8B-B14F-4D97-AF65-F5344CB8AC3E}">
        <p14:creationId xmlns:p14="http://schemas.microsoft.com/office/powerpoint/2010/main" val="1392155018"/>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1564</TotalTime>
  <Words>2134</Words>
  <Application>Microsoft Office PowerPoint</Application>
  <PresentationFormat>Widescreen</PresentationFormat>
  <Paragraphs>249</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Antique Olive Roman</vt:lpstr>
      <vt:lpstr>Arial</vt:lpstr>
      <vt:lpstr>Calibri</vt:lpstr>
      <vt:lpstr>Symbol</vt:lpstr>
      <vt:lpstr>Trebuchet MS</vt:lpstr>
      <vt:lpstr>Wingdings</vt:lpstr>
      <vt:lpstr>Wingdings 3</vt:lpstr>
      <vt:lpstr>Facet</vt:lpstr>
      <vt:lpstr>RURAL POLICY AND DESIGN GUIDANCE 2020 </vt:lpstr>
      <vt:lpstr>Scope of Presentation</vt:lpstr>
      <vt:lpstr>Government Objectives of the Review</vt:lpstr>
      <vt:lpstr>Public Consultation on Objectives</vt:lpstr>
      <vt:lpstr>Issues of Public Concern</vt:lpstr>
      <vt:lpstr>Issues of Public Concern</vt:lpstr>
      <vt:lpstr>Issues of Public Concern</vt:lpstr>
      <vt:lpstr>Issues of Public Concern</vt:lpstr>
      <vt:lpstr>Issues of Public Concern</vt:lpstr>
      <vt:lpstr>PowerPoint Presentation</vt:lpstr>
      <vt:lpstr>Structure of Policy Document</vt:lpstr>
      <vt:lpstr>Part A – General</vt:lpstr>
      <vt:lpstr>Part A – General</vt:lpstr>
      <vt:lpstr>Key Changes from RPDG2014 – Part A</vt:lpstr>
      <vt:lpstr>Part B – Overarching Policies, Principles and Objectives</vt:lpstr>
      <vt:lpstr>Part B – Overarching Policies, Principles and Objectives</vt:lpstr>
      <vt:lpstr>Part B – Overarching Policies, Principles and Objectives</vt:lpstr>
      <vt:lpstr>Key Changes from RPDG2014 – Part B</vt:lpstr>
      <vt:lpstr>Part C – The Farming Community</vt:lpstr>
      <vt:lpstr>Key Changes from RPDG2014 – Part C</vt:lpstr>
      <vt:lpstr>Part D – Development Related to Specific Agricultural Activities</vt:lpstr>
      <vt:lpstr>Part E - Development Related to Genuine Farm Diversification</vt:lpstr>
      <vt:lpstr>Key Changes from RPDG2014 – Part E</vt:lpstr>
      <vt:lpstr>Part F – Non-farming Animals</vt:lpstr>
      <vt:lpstr>Key Changes from RPDG2014 – Part F</vt:lpstr>
      <vt:lpstr>Part G – Restoration and Redevelopment of Rural Buildings</vt:lpstr>
      <vt:lpstr>Key Changes from RPDG2014 – Part G</vt:lpstr>
      <vt:lpstr>Key Changes from RPDG2014 – Part G cont. </vt:lpstr>
      <vt:lpstr>Conclusion</vt:lpstr>
      <vt:lpstr>Way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RURAL POLICY AND DESIGN GUIDANCE 2020</dc:title>
  <dc:creator>Ivan Fava</dc:creator>
  <cp:lastModifiedBy>Joseph Scalpello</cp:lastModifiedBy>
  <cp:revision>64</cp:revision>
  <dcterms:created xsi:type="dcterms:W3CDTF">2020-06-18T13:51:42Z</dcterms:created>
  <dcterms:modified xsi:type="dcterms:W3CDTF">2020-07-16T11:49:28Z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e72ceff-a758-4d25-ba30-ca9d5cdfb284_Enabled">
    <vt:lpwstr>true</vt:lpwstr>
  </property>
  <property fmtid="{D5CDD505-2E9C-101B-9397-08002B2CF9AE}" pid="3" name="MSIP_Label_3e72ceff-a758-4d25-ba30-ca9d5cdfb284_SetDate">
    <vt:lpwstr>2020-07-13T02:50:16Z</vt:lpwstr>
  </property>
  <property fmtid="{D5CDD505-2E9C-101B-9397-08002B2CF9AE}" pid="4" name="MSIP_Label_3e72ceff-a758-4d25-ba30-ca9d5cdfb284_Method">
    <vt:lpwstr>Privileged</vt:lpwstr>
  </property>
  <property fmtid="{D5CDD505-2E9C-101B-9397-08002B2CF9AE}" pid="5" name="MSIP_Label_3e72ceff-a758-4d25-ba30-ca9d5cdfb284_Name">
    <vt:lpwstr>Public</vt:lpwstr>
  </property>
  <property fmtid="{D5CDD505-2E9C-101B-9397-08002B2CF9AE}" pid="6" name="MSIP_Label_3e72ceff-a758-4d25-ba30-ca9d5cdfb284_SiteId">
    <vt:lpwstr>89f0a3f0-9e13-4282-b13a-d2316aab8e93</vt:lpwstr>
  </property>
  <property fmtid="{D5CDD505-2E9C-101B-9397-08002B2CF9AE}" pid="7" name="MSIP_Label_3e72ceff-a758-4d25-ba30-ca9d5cdfb284_ActionId">
    <vt:lpwstr>07435d28-eb97-4693-a640-bf1e97f5cf41</vt:lpwstr>
  </property>
  <property fmtid="{D5CDD505-2E9C-101B-9397-08002B2CF9AE}" pid="8" name="MSIP_Label_3e72ceff-a758-4d25-ba30-ca9d5cdfb284_ContentBits">
    <vt:lpwstr>0</vt:lpwstr>
  </property>
</Properties>
</file>