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De Lucca" initials="EDL" lastIdx="1" clrIdx="0">
    <p:extLst>
      <p:ext uri="{19B8F6BF-5375-455C-9EA6-DF929625EA0E}">
        <p15:presenceInfo xmlns:p15="http://schemas.microsoft.com/office/powerpoint/2012/main" userId="a5849ad5fad5c9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6DDC3-FE31-4CF2-B48B-5F227431E174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3FE2-0E88-4B7C-821D-A3C0DEDEAC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9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53FE2-0E88-4B7C-821D-A3C0DEDEAC30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514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184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245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21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30919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73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916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388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138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14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347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944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140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782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840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039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800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C253-D285-4392-B4F8-B1FC81D640F0}" type="datetimeFigureOut">
              <a:rPr lang="LID4096" smtClean="0"/>
              <a:t>11/21/2019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03FE5-F0AB-450C-8945-02C0F458109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225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5A34-5406-46E4-8AFD-017F81030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445" y="2404534"/>
            <a:ext cx="6981093" cy="1675097"/>
          </a:xfrm>
        </p:spPr>
        <p:txBody>
          <a:bodyPr/>
          <a:lstStyle/>
          <a:p>
            <a:r>
              <a:rPr lang="en-GB" sz="7200" dirty="0">
                <a:solidFill>
                  <a:schemeClr val="tx1"/>
                </a:solidFill>
              </a:rPr>
              <a:t>VUCI GHAT-TFAL</a:t>
            </a:r>
            <a:endParaRPr lang="LID4096" sz="7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D0E45-4D83-4BCB-B210-677F1DA8A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74" y="227189"/>
            <a:ext cx="3641830" cy="14830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B7C33C-14BC-49A2-A28C-51DEDD8480E3}"/>
              </a:ext>
            </a:extLst>
          </p:cNvPr>
          <p:cNvSpPr/>
          <p:nvPr/>
        </p:nvSpPr>
        <p:spPr>
          <a:xfrm>
            <a:off x="474785" y="3105834"/>
            <a:ext cx="83878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1EE89D-764D-4B39-A8DC-32F97822DC10}"/>
              </a:ext>
            </a:extLst>
          </p:cNvPr>
          <p:cNvSpPr/>
          <p:nvPr/>
        </p:nvSpPr>
        <p:spPr>
          <a:xfrm>
            <a:off x="158263" y="3745131"/>
            <a:ext cx="6418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Grupp</a:t>
            </a:r>
            <a:r>
              <a:rPr lang="en-GB" dirty="0"/>
              <a:t> - </a:t>
            </a:r>
            <a:r>
              <a:rPr lang="en-GB" dirty="0" err="1"/>
              <a:t>Vuci</a:t>
            </a:r>
            <a:r>
              <a:rPr lang="en-GB" dirty="0"/>
              <a:t> tat-</a:t>
            </a:r>
            <a:r>
              <a:rPr lang="en-GB" dirty="0" err="1"/>
              <a:t>tfal</a:t>
            </a:r>
            <a:r>
              <a:rPr lang="en-GB" dirty="0"/>
              <a:t> – 27 ta’ </a:t>
            </a:r>
            <a:r>
              <a:rPr lang="en-GB" dirty="0" err="1"/>
              <a:t>Novembru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33342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326E-ADD7-4BD2-AF95-FCE50D79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17C2BA-9377-410D-AA0B-1CA96668A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1860" y="357809"/>
            <a:ext cx="2502142" cy="1431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FD7D50-2360-4A87-8438-3A2544FB8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4" y="2040834"/>
            <a:ext cx="8596668" cy="3670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91B75C-CA25-4E4C-AAD0-B94C26AFA4AD}"/>
              </a:ext>
            </a:extLst>
          </p:cNvPr>
          <p:cNvSpPr txBox="1"/>
          <p:nvPr/>
        </p:nvSpPr>
        <p:spPr>
          <a:xfrm>
            <a:off x="795130" y="6248400"/>
            <a:ext cx="832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Tfal</a:t>
            </a:r>
            <a:r>
              <a:rPr lang="en-GB" b="1" dirty="0"/>
              <a:t> </a:t>
            </a:r>
            <a:r>
              <a:rPr lang="en-GB" b="1" dirty="0" err="1"/>
              <a:t>bla</a:t>
            </a:r>
            <a:r>
              <a:rPr lang="en-GB" b="1" dirty="0"/>
              <a:t> </a:t>
            </a:r>
            <a:r>
              <a:rPr lang="en-GB" b="1" dirty="0" err="1"/>
              <a:t>vuci</a:t>
            </a:r>
            <a:r>
              <a:rPr lang="en-GB" b="1" dirty="0"/>
              <a:t> </a:t>
            </a:r>
            <a:r>
              <a:rPr lang="en-GB" b="1" dirty="0" err="1"/>
              <a:t>tkun</a:t>
            </a:r>
            <a:r>
              <a:rPr lang="en-GB" b="1" dirty="0"/>
              <a:t> </a:t>
            </a:r>
            <a:r>
              <a:rPr lang="en-GB" b="1" dirty="0" err="1"/>
              <a:t>qed</a:t>
            </a:r>
            <a:r>
              <a:rPr lang="en-GB" b="1" dirty="0"/>
              <a:t> </a:t>
            </a:r>
            <a:r>
              <a:rPr lang="en-GB" b="1" dirty="0" err="1"/>
              <a:t>tinsterqilhom</a:t>
            </a:r>
            <a:r>
              <a:rPr lang="en-GB" b="1" dirty="0"/>
              <a:t> id-</a:t>
            </a:r>
            <a:r>
              <a:rPr lang="en-GB" b="1" dirty="0" err="1"/>
              <a:t>dinjita</a:t>
            </a:r>
            <a:r>
              <a:rPr lang="en-GB" b="1" dirty="0"/>
              <a:t>’ u l-</a:t>
            </a:r>
            <a:r>
              <a:rPr lang="en-GB" b="1" dirty="0" err="1"/>
              <a:t>istima</a:t>
            </a:r>
            <a:r>
              <a:rPr lang="en-GB" b="1" dirty="0"/>
              <a:t> </a:t>
            </a:r>
            <a:r>
              <a:rPr lang="en-GB" b="1" dirty="0" err="1"/>
              <a:t>fihom</a:t>
            </a:r>
            <a:r>
              <a:rPr lang="en-GB" b="1" dirty="0"/>
              <a:t> </a:t>
            </a:r>
            <a:r>
              <a:rPr lang="en-GB" b="1" dirty="0" err="1"/>
              <a:t>infushom</a:t>
            </a:r>
            <a:r>
              <a:rPr lang="en-GB" b="1" dirty="0"/>
              <a:t>.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82506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737A-2FF3-4C4C-A448-0C347A5C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EC6206-22BC-4CC0-8A3E-A47BBB4F9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8852" y="278296"/>
            <a:ext cx="2555150" cy="16521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E30988-7455-4AD4-9BAF-6107C369ED7D}"/>
              </a:ext>
            </a:extLst>
          </p:cNvPr>
          <p:cNvSpPr/>
          <p:nvPr/>
        </p:nvSpPr>
        <p:spPr>
          <a:xfrm>
            <a:off x="612545" y="2261704"/>
            <a:ext cx="90615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Domanda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 </a:t>
            </a:r>
            <a:r>
              <a:rPr lang="en-GB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dejjem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tigi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mistoqsija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hija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GB" sz="2800" b="1" dirty="0"/>
              <a:t>Meta xi </a:t>
            </a:r>
            <a:r>
              <a:rPr lang="en-GB" sz="2800" b="1" dirty="0" err="1"/>
              <a:t>hadd</a:t>
            </a:r>
            <a:r>
              <a:rPr lang="en-GB" sz="2800" b="1" dirty="0"/>
              <a:t> </a:t>
            </a:r>
            <a:r>
              <a:rPr lang="en-GB" sz="2800" b="1" dirty="0" err="1"/>
              <a:t>ikun</a:t>
            </a:r>
            <a:r>
              <a:rPr lang="en-GB" sz="2800" b="1" dirty="0"/>
              <a:t> </a:t>
            </a:r>
            <a:r>
              <a:rPr lang="en-GB" sz="2800" b="1" dirty="0" err="1"/>
              <a:t>ghadda</a:t>
            </a:r>
            <a:r>
              <a:rPr lang="en-GB" sz="2800" b="1" dirty="0"/>
              <a:t> minn l-</a:t>
            </a:r>
            <a:r>
              <a:rPr lang="en-GB" sz="2800" b="1" dirty="0" err="1"/>
              <a:t>esperjenza</a:t>
            </a:r>
            <a:r>
              <a:rPr lang="en-GB" sz="2800" b="1" dirty="0"/>
              <a:t> </a:t>
            </a:r>
            <a:r>
              <a:rPr lang="en-GB" sz="2800" b="1" dirty="0" err="1"/>
              <a:t>qarsa</a:t>
            </a:r>
            <a:r>
              <a:rPr lang="en-GB" sz="2800" b="1" dirty="0"/>
              <a:t> ta’ </a:t>
            </a:r>
            <a:r>
              <a:rPr lang="en-GB" sz="2800" b="1" dirty="0" err="1"/>
              <a:t>separazzjoni</a:t>
            </a:r>
            <a:r>
              <a:rPr lang="en-GB" sz="2800" b="1" dirty="0"/>
              <a:t>, </a:t>
            </a:r>
            <a:r>
              <a:rPr lang="en-GB" sz="2800" b="1" dirty="0" err="1"/>
              <a:t>ikun</a:t>
            </a:r>
            <a:r>
              <a:rPr lang="en-GB" sz="2800" b="1" dirty="0"/>
              <a:t> </a:t>
            </a:r>
            <a:r>
              <a:rPr lang="en-GB" sz="2800" b="1" dirty="0" err="1"/>
              <a:t>aktar</a:t>
            </a:r>
            <a:r>
              <a:rPr lang="en-GB" sz="2800" b="1" dirty="0"/>
              <a:t> </a:t>
            </a:r>
            <a:r>
              <a:rPr lang="en-GB" sz="2800" b="1" dirty="0" err="1"/>
              <a:t>konxju</a:t>
            </a:r>
            <a:r>
              <a:rPr lang="en-GB" sz="2800" b="1" dirty="0"/>
              <a:t> mill-</a:t>
            </a:r>
            <a:r>
              <a:rPr lang="en-GB" sz="2800" b="1" dirty="0" err="1"/>
              <a:t>attitudni</a:t>
            </a:r>
            <a:r>
              <a:rPr lang="en-GB" sz="2800" b="1" dirty="0"/>
              <a:t> u/</a:t>
            </a:r>
            <a:r>
              <a:rPr lang="en-GB" sz="2800" b="1" dirty="0" err="1"/>
              <a:t>jew</a:t>
            </a:r>
            <a:r>
              <a:rPr lang="en-GB" sz="2800" b="1" dirty="0"/>
              <a:t> </a:t>
            </a:r>
            <a:r>
              <a:rPr lang="en-GB" sz="2800" b="1" dirty="0" err="1"/>
              <a:t>imgieba</a:t>
            </a:r>
            <a:r>
              <a:rPr lang="en-GB" sz="2800" b="1" dirty="0"/>
              <a:t> tat-</a:t>
            </a:r>
            <a:r>
              <a:rPr lang="en-GB" sz="2800" b="1" dirty="0" err="1"/>
              <a:t>tfal</a:t>
            </a:r>
            <a:r>
              <a:rPr lang="en-GB" sz="2800" b="1" dirty="0"/>
              <a:t>?</a:t>
            </a:r>
          </a:p>
          <a:p>
            <a:endParaRPr lang="en-GB" sz="2800" dirty="0"/>
          </a:p>
          <a:p>
            <a:r>
              <a:rPr lang="en-GB" sz="2800" dirty="0" err="1"/>
              <a:t>Kif</a:t>
            </a:r>
            <a:r>
              <a:rPr lang="en-GB" sz="2800" dirty="0"/>
              <a:t> </a:t>
            </a:r>
            <a:r>
              <a:rPr lang="en-GB" sz="2800" dirty="0" err="1"/>
              <a:t>accennajna</a:t>
            </a:r>
            <a:r>
              <a:rPr lang="en-GB" sz="2800" dirty="0"/>
              <a:t> </a:t>
            </a:r>
            <a:r>
              <a:rPr lang="en-GB" sz="2800" dirty="0" err="1"/>
              <a:t>qabel</a:t>
            </a:r>
            <a:r>
              <a:rPr lang="en-GB" sz="2800" dirty="0"/>
              <a:t>, </a:t>
            </a:r>
            <a:r>
              <a:rPr lang="en-GB" sz="2800" dirty="0" err="1"/>
              <a:t>waqt</a:t>
            </a:r>
            <a:r>
              <a:rPr lang="en-GB" sz="2800" dirty="0"/>
              <a:t> </a:t>
            </a:r>
            <a:r>
              <a:rPr lang="en-GB" sz="2800" dirty="0" err="1"/>
              <a:t>il</a:t>
            </a:r>
            <a:r>
              <a:rPr lang="en-GB" sz="2800" dirty="0"/>
              <a:t>-process </a:t>
            </a:r>
            <a:r>
              <a:rPr lang="en-GB" sz="2800" dirty="0" err="1"/>
              <a:t>tas-separazzjoni</a:t>
            </a:r>
            <a:r>
              <a:rPr lang="en-GB" sz="2800" dirty="0"/>
              <a:t>, </a:t>
            </a:r>
            <a:r>
              <a:rPr lang="en-GB" sz="2800" dirty="0" err="1"/>
              <a:t>jista</a:t>
            </a:r>
            <a:r>
              <a:rPr lang="en-GB" sz="2800" dirty="0"/>
              <a:t> </a:t>
            </a:r>
            <a:r>
              <a:rPr lang="en-GB" sz="2800" dirty="0" err="1"/>
              <a:t>jigi</a:t>
            </a:r>
            <a:r>
              <a:rPr lang="en-GB" sz="2800" dirty="0"/>
              <a:t> </a:t>
            </a:r>
            <a:r>
              <a:rPr lang="en-GB" sz="2800" dirty="0" err="1"/>
              <a:t>osservat</a:t>
            </a:r>
            <a:r>
              <a:rPr lang="en-GB" sz="2800" dirty="0"/>
              <a:t> li t-</a:t>
            </a:r>
            <a:r>
              <a:rPr lang="en-GB" sz="2800" dirty="0" err="1"/>
              <a:t>tfal</a:t>
            </a:r>
            <a:r>
              <a:rPr lang="en-GB" sz="2800" dirty="0"/>
              <a:t> </a:t>
            </a:r>
            <a:r>
              <a:rPr lang="en-GB" sz="2800" dirty="0" err="1"/>
              <a:t>rari</a:t>
            </a:r>
            <a:r>
              <a:rPr lang="en-GB" sz="2800" dirty="0"/>
              <a:t> </a:t>
            </a:r>
            <a:r>
              <a:rPr lang="en-GB" sz="2800" dirty="0" err="1"/>
              <a:t>jinghataw</a:t>
            </a:r>
            <a:r>
              <a:rPr lang="en-GB" sz="2800" dirty="0"/>
              <a:t> </a:t>
            </a:r>
            <a:r>
              <a:rPr lang="en-GB" sz="2800" dirty="0" err="1"/>
              <a:t>vuci</a:t>
            </a:r>
            <a:r>
              <a:rPr lang="en-GB" sz="2800" dirty="0"/>
              <a:t> u </a:t>
            </a:r>
            <a:r>
              <a:rPr lang="en-GB" sz="2800" dirty="0" err="1"/>
              <a:t>sfortunatament</a:t>
            </a:r>
            <a:r>
              <a:rPr lang="en-GB" sz="2800" dirty="0"/>
              <a:t> </a:t>
            </a:r>
            <a:r>
              <a:rPr lang="en-GB" sz="2800" dirty="0" err="1"/>
              <a:t>il-Qorti</a:t>
            </a:r>
            <a:r>
              <a:rPr lang="en-GB" sz="2800" dirty="0"/>
              <a:t> </a:t>
            </a:r>
            <a:r>
              <a:rPr lang="en-GB" sz="2800" dirty="0" err="1"/>
              <a:t>flok</a:t>
            </a:r>
            <a:r>
              <a:rPr lang="en-GB" sz="2800" dirty="0"/>
              <a:t> ma </a:t>
            </a:r>
            <a:r>
              <a:rPr lang="en-GB" sz="2800" dirty="0" err="1"/>
              <a:t>tara</a:t>
            </a:r>
            <a:r>
              <a:rPr lang="en-GB" sz="2800" dirty="0"/>
              <a:t> </a:t>
            </a:r>
            <a:r>
              <a:rPr lang="en-GB" sz="2800" dirty="0" err="1"/>
              <a:t>x’inhu</a:t>
            </a:r>
            <a:r>
              <a:rPr lang="en-GB" sz="2800" dirty="0"/>
              <a:t> </a:t>
            </a:r>
            <a:r>
              <a:rPr lang="en-GB" sz="2800" dirty="0" err="1"/>
              <a:t>il</a:t>
            </a:r>
            <a:r>
              <a:rPr lang="en-GB" sz="2800" dirty="0"/>
              <a:t>-VERU GID TAT-TFAL </a:t>
            </a:r>
            <a:r>
              <a:rPr lang="en-GB" sz="2800" dirty="0" err="1"/>
              <a:t>tikkoncentra</a:t>
            </a:r>
            <a:r>
              <a:rPr lang="en-GB" sz="2800" dirty="0"/>
              <a:t> </a:t>
            </a:r>
            <a:r>
              <a:rPr lang="en-GB" sz="2800" dirty="0" err="1"/>
              <a:t>aktar</a:t>
            </a:r>
            <a:r>
              <a:rPr lang="en-GB" sz="2800" dirty="0"/>
              <a:t> </a:t>
            </a:r>
            <a:r>
              <a:rPr lang="en-GB" sz="2800" dirty="0" err="1"/>
              <a:t>fuq</a:t>
            </a:r>
            <a:r>
              <a:rPr lang="en-GB" sz="2800" dirty="0"/>
              <a:t> </a:t>
            </a:r>
            <a:r>
              <a:rPr lang="en-GB" sz="2800" dirty="0" err="1"/>
              <a:t>kwestjonijiet</a:t>
            </a:r>
            <a:r>
              <a:rPr lang="en-GB" sz="2800" dirty="0"/>
              <a:t> li </a:t>
            </a:r>
            <a:r>
              <a:rPr lang="en-GB" sz="2800" dirty="0" err="1"/>
              <a:t>hafna</a:t>
            </a:r>
            <a:r>
              <a:rPr lang="en-GB" sz="2800" dirty="0"/>
              <a:t> </a:t>
            </a:r>
            <a:r>
              <a:rPr lang="en-GB" sz="2800" dirty="0" err="1"/>
              <a:t>drabi</a:t>
            </a:r>
            <a:r>
              <a:rPr lang="en-GB" sz="2800" dirty="0"/>
              <a:t> </a:t>
            </a:r>
            <a:r>
              <a:rPr lang="en-GB" sz="2800" dirty="0" err="1"/>
              <a:t>aktar</a:t>
            </a:r>
            <a:r>
              <a:rPr lang="en-GB" sz="2800" dirty="0"/>
              <a:t> </a:t>
            </a:r>
            <a:r>
              <a:rPr lang="en-GB" sz="2800" dirty="0" err="1"/>
              <a:t>jappartjenu</a:t>
            </a:r>
            <a:r>
              <a:rPr lang="en-GB" sz="2800" dirty="0"/>
              <a:t> </a:t>
            </a:r>
            <a:r>
              <a:rPr lang="en-GB" sz="2800" dirty="0" err="1"/>
              <a:t>lill-genituri</a:t>
            </a:r>
            <a:r>
              <a:rPr lang="en-GB" sz="2800" dirty="0"/>
              <a:t> </a:t>
            </a:r>
            <a:r>
              <a:rPr lang="en-GB" sz="2800" dirty="0" err="1"/>
              <a:t>biss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46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114A-BC73-4795-A910-8F2606A5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51" y="622852"/>
            <a:ext cx="8596668" cy="1320800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FF222C-4308-4AEE-9A8B-DD258B4FB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7635" y="238540"/>
            <a:ext cx="2332382" cy="132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DAD07B-44D7-4C12-9679-5AD26466495C}"/>
              </a:ext>
            </a:extLst>
          </p:cNvPr>
          <p:cNvSpPr/>
          <p:nvPr/>
        </p:nvSpPr>
        <p:spPr>
          <a:xfrm>
            <a:off x="940904" y="2040836"/>
            <a:ext cx="82030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Dan </a:t>
            </a:r>
            <a:r>
              <a:rPr lang="en-GB" sz="2800" dirty="0" err="1"/>
              <a:t>jigri</a:t>
            </a:r>
            <a:r>
              <a:rPr lang="en-GB" sz="2800" dirty="0"/>
              <a:t> </a:t>
            </a:r>
            <a:r>
              <a:rPr lang="en-GB" sz="2800" dirty="0" err="1"/>
              <a:t>ghax</a:t>
            </a:r>
            <a:r>
              <a:rPr lang="en-GB" sz="2800" dirty="0"/>
              <a:t> l-</a:t>
            </a:r>
            <a:r>
              <a:rPr lang="en-GB" sz="2800" dirty="0" err="1"/>
              <a:t>interess</a:t>
            </a:r>
            <a:r>
              <a:rPr lang="en-GB" sz="2800" dirty="0"/>
              <a:t> </a:t>
            </a:r>
            <a:r>
              <a:rPr lang="en-GB" sz="2800" dirty="0" err="1"/>
              <a:t>bhal</a:t>
            </a:r>
            <a:r>
              <a:rPr lang="en-GB" sz="2800" dirty="0"/>
              <a:t> </a:t>
            </a:r>
            <a:r>
              <a:rPr lang="en-GB" sz="2800" dirty="0" err="1"/>
              <a:t>donnu</a:t>
            </a:r>
            <a:r>
              <a:rPr lang="en-GB" sz="2800" dirty="0"/>
              <a:t> </a:t>
            </a:r>
            <a:r>
              <a:rPr lang="en-GB" sz="2800" dirty="0" err="1"/>
              <a:t>dejjem</a:t>
            </a:r>
            <a:r>
              <a:rPr lang="en-GB" sz="2800" dirty="0"/>
              <a:t> </a:t>
            </a:r>
            <a:r>
              <a:rPr lang="en-GB" sz="2800" dirty="0" err="1"/>
              <a:t>idur</a:t>
            </a:r>
            <a:r>
              <a:rPr lang="en-GB" sz="2800" dirty="0"/>
              <a:t> </a:t>
            </a:r>
            <a:r>
              <a:rPr lang="en-GB" sz="2800" dirty="0" err="1"/>
              <a:t>fuq</a:t>
            </a:r>
            <a:r>
              <a:rPr lang="en-GB" sz="2800" dirty="0"/>
              <a:t> </a:t>
            </a:r>
            <a:r>
              <a:rPr lang="en-GB" sz="2800" dirty="0" err="1"/>
              <a:t>il-manteniment</a:t>
            </a:r>
            <a:r>
              <a:rPr lang="en-GB" sz="2800" dirty="0"/>
              <a:t>, </a:t>
            </a:r>
            <a:r>
              <a:rPr lang="en-GB" sz="2800" dirty="0" err="1"/>
              <a:t>il-pika</a:t>
            </a:r>
            <a:r>
              <a:rPr lang="en-GB" sz="2800" dirty="0"/>
              <a:t>, </a:t>
            </a:r>
            <a:r>
              <a:rPr lang="en-GB" sz="2800" dirty="0" err="1"/>
              <a:t>il-mibgheda</a:t>
            </a:r>
            <a:r>
              <a:rPr lang="en-GB" sz="2800" dirty="0"/>
              <a:t> u l-access. In-</a:t>
            </a:r>
            <a:r>
              <a:rPr lang="en-GB" sz="2800" dirty="0" err="1"/>
              <a:t>nanniet</a:t>
            </a:r>
            <a:r>
              <a:rPr lang="en-GB" sz="2800" dirty="0"/>
              <a:t> </a:t>
            </a:r>
            <a:r>
              <a:rPr lang="en-GB" sz="2800" dirty="0" err="1"/>
              <a:t>jigu</a:t>
            </a:r>
            <a:r>
              <a:rPr lang="en-GB" sz="2800" dirty="0"/>
              <a:t> </a:t>
            </a:r>
            <a:r>
              <a:rPr lang="en-GB" sz="2800" dirty="0" err="1"/>
              <a:t>mcahhda</a:t>
            </a:r>
            <a:r>
              <a:rPr lang="en-GB" sz="2800" dirty="0"/>
              <a:t> milli </a:t>
            </a:r>
            <a:r>
              <a:rPr lang="en-GB" sz="2800" dirty="0" err="1"/>
              <a:t>jaraw</a:t>
            </a:r>
            <a:r>
              <a:rPr lang="en-GB" sz="2800" dirty="0"/>
              <a:t> </a:t>
            </a:r>
            <a:r>
              <a:rPr lang="en-GB" sz="2800" dirty="0" err="1"/>
              <a:t>lin-neputijiet</a:t>
            </a:r>
            <a:r>
              <a:rPr lang="en-GB" sz="2800" dirty="0"/>
              <a:t> </a:t>
            </a:r>
            <a:r>
              <a:rPr lang="en-GB" sz="2800" dirty="0" err="1"/>
              <a:t>taghhom</a:t>
            </a:r>
            <a:r>
              <a:rPr lang="en-GB" sz="2800" dirty="0"/>
              <a:t> u dan </a:t>
            </a:r>
            <a:r>
              <a:rPr lang="en-GB" sz="2800" dirty="0" err="1"/>
              <a:t>jigri</a:t>
            </a:r>
            <a:r>
              <a:rPr lang="en-GB" sz="2800" dirty="0"/>
              <a:t> </a:t>
            </a:r>
            <a:r>
              <a:rPr lang="en-GB" sz="2800" dirty="0" err="1"/>
              <a:t>f’kaz</a:t>
            </a:r>
            <a:r>
              <a:rPr lang="en-GB" sz="2800" dirty="0"/>
              <a:t> li </a:t>
            </a:r>
            <a:r>
              <a:rPr lang="en-GB" sz="2800" dirty="0" err="1"/>
              <a:t>genitur</a:t>
            </a:r>
            <a:r>
              <a:rPr lang="en-GB" sz="2800" dirty="0"/>
              <a:t> </a:t>
            </a:r>
            <a:r>
              <a:rPr lang="en-GB" sz="2800" dirty="0" err="1"/>
              <a:t>jew</a:t>
            </a:r>
            <a:r>
              <a:rPr lang="en-GB" sz="2800" dirty="0"/>
              <a:t> </a:t>
            </a:r>
            <a:r>
              <a:rPr lang="en-GB" sz="2800" dirty="0" err="1"/>
              <a:t>iehor</a:t>
            </a:r>
            <a:r>
              <a:rPr lang="en-GB" sz="2800" dirty="0"/>
              <a:t> ma </a:t>
            </a:r>
            <a:r>
              <a:rPr lang="en-GB" sz="2800" dirty="0" err="1"/>
              <a:t>jithalliex</a:t>
            </a:r>
            <a:r>
              <a:rPr lang="en-GB" sz="2800" dirty="0"/>
              <a:t> </a:t>
            </a:r>
            <a:r>
              <a:rPr lang="en-GB" sz="2800" dirty="0" err="1"/>
              <a:t>jara</a:t>
            </a:r>
            <a:r>
              <a:rPr lang="en-GB" sz="2800" dirty="0"/>
              <a:t> lit-</a:t>
            </a:r>
            <a:r>
              <a:rPr lang="en-GB" sz="2800" dirty="0" err="1"/>
              <a:t>tfal</a:t>
            </a:r>
            <a:r>
              <a:rPr lang="en-GB" sz="2800" dirty="0"/>
              <a:t>. </a:t>
            </a:r>
          </a:p>
          <a:p>
            <a:r>
              <a:rPr lang="en-GB" sz="2800" dirty="0"/>
              <a:t>L-</a:t>
            </a:r>
            <a:r>
              <a:rPr lang="en-GB" sz="2800" dirty="0" err="1"/>
              <a:t>akbar</a:t>
            </a:r>
            <a:r>
              <a:rPr lang="en-GB" sz="2800" dirty="0"/>
              <a:t> </a:t>
            </a:r>
            <a:r>
              <a:rPr lang="en-GB" sz="2800" dirty="0" err="1"/>
              <a:t>weggha</a:t>
            </a:r>
            <a:r>
              <a:rPr lang="en-GB" sz="2800" dirty="0"/>
              <a:t> </a:t>
            </a:r>
            <a:r>
              <a:rPr lang="en-GB" sz="2800" dirty="0" err="1"/>
              <a:t>tkun</a:t>
            </a:r>
            <a:r>
              <a:rPr lang="en-GB" sz="2800" dirty="0"/>
              <a:t> meta </a:t>
            </a:r>
            <a:r>
              <a:rPr lang="en-GB" sz="2800" dirty="0" err="1"/>
              <a:t>nahha</a:t>
            </a:r>
            <a:r>
              <a:rPr lang="en-GB" sz="2800" dirty="0"/>
              <a:t> </a:t>
            </a:r>
            <a:r>
              <a:rPr lang="en-GB" sz="2800" dirty="0" err="1"/>
              <a:t>jew</a:t>
            </a:r>
            <a:r>
              <a:rPr lang="en-GB" sz="2800" dirty="0"/>
              <a:t> </a:t>
            </a:r>
            <a:r>
              <a:rPr lang="en-GB" sz="2800" dirty="0" err="1"/>
              <a:t>ohra</a:t>
            </a:r>
            <a:r>
              <a:rPr lang="en-GB" sz="2800" dirty="0"/>
              <a:t> ma </a:t>
            </a:r>
            <a:r>
              <a:rPr lang="en-GB" sz="2800" dirty="0" err="1"/>
              <a:t>jithallawex</a:t>
            </a:r>
            <a:r>
              <a:rPr lang="en-GB" sz="2800" dirty="0"/>
              <a:t> </a:t>
            </a:r>
            <a:r>
              <a:rPr lang="en-GB" sz="2800" dirty="0" err="1"/>
              <a:t>jaraw</a:t>
            </a:r>
            <a:r>
              <a:rPr lang="en-GB" sz="2800" dirty="0"/>
              <a:t> </a:t>
            </a:r>
            <a:r>
              <a:rPr lang="en-GB" sz="2800" dirty="0" err="1"/>
              <a:t>lill-uliedhom</a:t>
            </a:r>
            <a:r>
              <a:rPr lang="en-GB" sz="2800" dirty="0"/>
              <a:t> </a:t>
            </a:r>
            <a:r>
              <a:rPr lang="en-GB" sz="2800" dirty="0" err="1"/>
              <a:t>ghax</a:t>
            </a:r>
            <a:r>
              <a:rPr lang="en-GB" sz="2800" dirty="0"/>
              <a:t> </a:t>
            </a:r>
            <a:r>
              <a:rPr lang="en-GB" sz="2800" dirty="0" err="1"/>
              <a:t>sfortunatament</a:t>
            </a:r>
            <a:r>
              <a:rPr lang="en-GB" sz="2800" dirty="0"/>
              <a:t> </a:t>
            </a:r>
            <a:r>
              <a:rPr lang="en-GB" sz="2800" dirty="0" err="1"/>
              <a:t>jigi</a:t>
            </a:r>
            <a:r>
              <a:rPr lang="en-GB" sz="2800" dirty="0"/>
              <a:t> </a:t>
            </a:r>
            <a:r>
              <a:rPr lang="en-GB" sz="2800" dirty="0" err="1"/>
              <a:t>deciz</a:t>
            </a:r>
            <a:r>
              <a:rPr lang="en-GB" sz="2800" dirty="0"/>
              <a:t> ma’ min </a:t>
            </a:r>
            <a:r>
              <a:rPr lang="en-GB" sz="2800" dirty="0" err="1"/>
              <a:t>imorru</a:t>
            </a:r>
            <a:r>
              <a:rPr lang="en-GB" sz="2800" dirty="0"/>
              <a:t>, </a:t>
            </a:r>
            <a:r>
              <a:rPr lang="en-GB" sz="2800" dirty="0" err="1"/>
              <a:t>imma</a:t>
            </a:r>
            <a:r>
              <a:rPr lang="en-GB" sz="2800" dirty="0"/>
              <a:t> mill-</a:t>
            </a:r>
            <a:r>
              <a:rPr lang="en-GB" sz="2800" dirty="0" err="1"/>
              <a:t>banda</a:t>
            </a:r>
            <a:r>
              <a:rPr lang="en-GB" sz="2800" dirty="0"/>
              <a:t> l-</a:t>
            </a:r>
            <a:r>
              <a:rPr lang="en-GB" sz="2800" dirty="0" err="1"/>
              <a:t>ohra</a:t>
            </a:r>
            <a:r>
              <a:rPr lang="en-GB" sz="2800" dirty="0"/>
              <a:t> </a:t>
            </a:r>
            <a:r>
              <a:rPr lang="en-GB" sz="2800" dirty="0" err="1"/>
              <a:t>barranin</a:t>
            </a:r>
            <a:r>
              <a:rPr lang="en-GB" sz="2800" dirty="0"/>
              <a:t> (</a:t>
            </a:r>
            <a:r>
              <a:rPr lang="en-GB" sz="2800" dirty="0" err="1"/>
              <a:t>mhux</a:t>
            </a:r>
            <a:r>
              <a:rPr lang="en-GB" sz="2800" dirty="0"/>
              <a:t> </a:t>
            </a:r>
            <a:r>
              <a:rPr lang="en-GB" sz="2800" dirty="0" err="1"/>
              <a:t>membri</a:t>
            </a:r>
            <a:r>
              <a:rPr lang="en-GB" sz="2800" dirty="0"/>
              <a:t> </a:t>
            </a:r>
            <a:r>
              <a:rPr lang="en-GB" sz="2800" dirty="0" err="1"/>
              <a:t>tal-familja</a:t>
            </a:r>
            <a:r>
              <a:rPr lang="en-GB" sz="2800" dirty="0"/>
              <a:t>) </a:t>
            </a:r>
            <a:r>
              <a:rPr lang="en-GB" sz="2800" dirty="0" err="1"/>
              <a:t>jistghu</a:t>
            </a:r>
            <a:r>
              <a:rPr lang="en-GB" sz="2800" dirty="0"/>
              <a:t> </a:t>
            </a:r>
            <a:r>
              <a:rPr lang="en-GB" sz="2800" dirty="0" err="1"/>
              <a:t>jarawhom</a:t>
            </a:r>
            <a:r>
              <a:rPr lang="en-GB" sz="2800" dirty="0"/>
              <a:t> meta </a:t>
            </a:r>
            <a:r>
              <a:rPr lang="en-GB" sz="2800" dirty="0" err="1"/>
              <a:t>jridu</a:t>
            </a:r>
            <a:r>
              <a:rPr lang="en-GB" sz="2800" dirty="0"/>
              <a:t>. Dan gust?</a:t>
            </a:r>
          </a:p>
        </p:txBody>
      </p:sp>
    </p:spTree>
    <p:extLst>
      <p:ext uri="{BB962C8B-B14F-4D97-AF65-F5344CB8AC3E}">
        <p14:creationId xmlns:p14="http://schemas.microsoft.com/office/powerpoint/2010/main" val="248613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78F8-B9CB-489A-ACBE-7E8FFA73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4634BB-A8F9-4473-98DD-12560F004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9826" y="106853"/>
            <a:ext cx="2714176" cy="182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4CD6A-1EB0-4A3C-8869-A86223F9F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69" y="1723870"/>
            <a:ext cx="6850505" cy="25932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FF2257-89FA-428E-9ED9-39FD3AA10982}"/>
              </a:ext>
            </a:extLst>
          </p:cNvPr>
          <p:cNvSpPr/>
          <p:nvPr/>
        </p:nvSpPr>
        <p:spPr>
          <a:xfrm>
            <a:off x="809469" y="2828836"/>
            <a:ext cx="791480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800" dirty="0" err="1"/>
              <a:t>Hallu</a:t>
            </a:r>
            <a:r>
              <a:rPr lang="en-GB" sz="2800" dirty="0"/>
              <a:t> t-</a:t>
            </a:r>
            <a:r>
              <a:rPr lang="en-GB" sz="2800" dirty="0" err="1"/>
              <a:t>tfal</a:t>
            </a:r>
            <a:r>
              <a:rPr lang="en-GB" sz="2800" dirty="0"/>
              <a:t> </a:t>
            </a:r>
            <a:r>
              <a:rPr lang="en-GB" sz="2800" dirty="0" err="1"/>
              <a:t>jiehdu</a:t>
            </a:r>
            <a:r>
              <a:rPr lang="en-GB" sz="2800" dirty="0"/>
              <a:t> </a:t>
            </a:r>
            <a:r>
              <a:rPr lang="en-GB" sz="2800" dirty="0" err="1"/>
              <a:t>sehem</a:t>
            </a:r>
            <a:r>
              <a:rPr lang="en-GB" sz="2800" dirty="0"/>
              <a:t> fid-</a:t>
            </a:r>
            <a:r>
              <a:rPr lang="en-GB" sz="2800" dirty="0" err="1"/>
              <a:t>diskussjonijiet</a:t>
            </a:r>
            <a:r>
              <a:rPr lang="en-GB" sz="2800" dirty="0"/>
              <a:t> </a:t>
            </a:r>
            <a:r>
              <a:rPr lang="en-GB" sz="2800" dirty="0" err="1"/>
              <a:t>kemm</a:t>
            </a:r>
            <a:r>
              <a:rPr lang="en-GB" sz="2800" dirty="0"/>
              <a:t> fil-</a:t>
            </a:r>
            <a:r>
              <a:rPr lang="en-GB" sz="2800" dirty="0" err="1"/>
              <a:t>familja</a:t>
            </a:r>
            <a:r>
              <a:rPr lang="en-GB" sz="2800" dirty="0"/>
              <a:t> u </a:t>
            </a:r>
            <a:r>
              <a:rPr lang="en-GB" sz="2800" dirty="0" err="1"/>
              <a:t>aktar</a:t>
            </a:r>
            <a:r>
              <a:rPr lang="en-GB" sz="2800" dirty="0"/>
              <a:t> w </a:t>
            </a:r>
            <a:r>
              <a:rPr lang="en-GB" sz="2800" dirty="0" err="1"/>
              <a:t>aktar</a:t>
            </a:r>
            <a:r>
              <a:rPr lang="en-GB" sz="2800" dirty="0"/>
              <a:t> f’ </a:t>
            </a:r>
            <a:r>
              <a:rPr lang="en-GB" sz="2800" dirty="0" err="1"/>
              <a:t>dawk</a:t>
            </a:r>
            <a:r>
              <a:rPr lang="en-GB" sz="2800" dirty="0"/>
              <a:t> is-</a:t>
            </a:r>
            <a:r>
              <a:rPr lang="en-GB" sz="2800" dirty="0" err="1"/>
              <a:t>sitwazzjonijiet</a:t>
            </a:r>
            <a:r>
              <a:rPr lang="en-GB" sz="2800" dirty="0"/>
              <a:t> li </a:t>
            </a:r>
            <a:r>
              <a:rPr lang="en-GB" sz="2800" dirty="0" err="1"/>
              <a:t>jikkoncernaw</a:t>
            </a:r>
            <a:r>
              <a:rPr lang="en-GB" sz="2800" dirty="0"/>
              <a:t> </a:t>
            </a:r>
            <a:r>
              <a:rPr lang="en-GB" sz="2800" dirty="0" err="1"/>
              <a:t>lilhom</a:t>
            </a:r>
            <a:r>
              <a:rPr lang="en-GB" sz="2800" dirty="0"/>
              <a:t> </a:t>
            </a:r>
            <a:r>
              <a:rPr lang="en-GB" sz="2800" dirty="0" err="1"/>
              <a:t>direttament</a:t>
            </a:r>
            <a:r>
              <a:rPr lang="en-GB" sz="28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43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0050-E068-463E-B2A1-147CA9DC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F4EC-F588-4BE5-A847-EDBB432B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02678"/>
            <a:ext cx="8596668" cy="4318000"/>
          </a:xfrm>
        </p:spPr>
        <p:txBody>
          <a:bodyPr>
            <a:normAutofit lnSpcReduction="10000"/>
          </a:bodyPr>
          <a:lstStyle/>
          <a:p>
            <a:r>
              <a:rPr lang="en-GB" sz="2800" dirty="0" err="1">
                <a:solidFill>
                  <a:schemeClr val="tx1"/>
                </a:solidFill>
              </a:rPr>
              <a:t>Bhala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genituri</a:t>
            </a:r>
            <a:r>
              <a:rPr lang="en-GB" sz="2800" dirty="0">
                <a:solidFill>
                  <a:schemeClr val="tx1"/>
                </a:solidFill>
              </a:rPr>
              <a:t> dan </a:t>
            </a:r>
            <a:r>
              <a:rPr lang="en-GB" sz="2800" dirty="0" err="1">
                <a:solidFill>
                  <a:schemeClr val="tx1"/>
                </a:solidFill>
              </a:rPr>
              <a:t>il-grupp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jixtieq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hafna</a:t>
            </a:r>
            <a:r>
              <a:rPr lang="en-GB" sz="2800" dirty="0">
                <a:solidFill>
                  <a:schemeClr val="tx1"/>
                </a:solidFill>
              </a:rPr>
              <a:t> li </a:t>
            </a:r>
            <a:r>
              <a:rPr lang="en-GB" sz="2800" dirty="0" err="1">
                <a:solidFill>
                  <a:schemeClr val="tx1"/>
                </a:solidFill>
              </a:rPr>
              <a:t>ahna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stess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entitajiet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responsabbli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il-Qorti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il-Politikanti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il-Parlamentari</a:t>
            </a:r>
            <a:r>
              <a:rPr lang="en-GB" sz="2800" dirty="0">
                <a:solidFill>
                  <a:schemeClr val="tx1"/>
                </a:solidFill>
              </a:rPr>
              <a:t> u </a:t>
            </a:r>
            <a:r>
              <a:rPr lang="en-GB" sz="2800" dirty="0" err="1">
                <a:solidFill>
                  <a:schemeClr val="tx1"/>
                </a:solidFill>
              </a:rPr>
              <a:t>kull</a:t>
            </a:r>
            <a:r>
              <a:rPr lang="en-GB" sz="2800" dirty="0">
                <a:solidFill>
                  <a:schemeClr val="tx1"/>
                </a:solidFill>
              </a:rPr>
              <a:t> min </a:t>
            </a:r>
            <a:r>
              <a:rPr lang="en-GB" sz="2800" dirty="0" err="1">
                <a:solidFill>
                  <a:schemeClr val="tx1"/>
                </a:solidFill>
              </a:rPr>
              <a:t>verament</a:t>
            </a:r>
            <a:r>
              <a:rPr lang="en-GB" sz="2800" dirty="0">
                <a:solidFill>
                  <a:schemeClr val="tx1"/>
                </a:solidFill>
              </a:rPr>
              <a:t>  </a:t>
            </a:r>
            <a:r>
              <a:rPr lang="en-GB" sz="2800" dirty="0" err="1">
                <a:solidFill>
                  <a:schemeClr val="tx1"/>
                </a:solidFill>
              </a:rPr>
              <a:t>jixtieq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il-gid</a:t>
            </a:r>
            <a:r>
              <a:rPr lang="en-GB" sz="2800" dirty="0">
                <a:solidFill>
                  <a:schemeClr val="tx1"/>
                </a:solidFill>
              </a:rPr>
              <a:t> ta’ dawn it-</a:t>
            </a:r>
            <a:r>
              <a:rPr lang="en-GB" sz="2800" dirty="0" err="1">
                <a:solidFill>
                  <a:schemeClr val="tx1"/>
                </a:solidFill>
              </a:rPr>
              <a:t>tfal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jaghtihom</a:t>
            </a:r>
            <a:r>
              <a:rPr lang="en-GB" sz="2800" dirty="0">
                <a:solidFill>
                  <a:schemeClr val="tx1"/>
                </a:solidFill>
              </a:rPr>
              <a:t> id-</a:t>
            </a:r>
            <a:r>
              <a:rPr lang="en-GB" sz="2800" dirty="0" err="1">
                <a:solidFill>
                  <a:schemeClr val="tx1"/>
                </a:solidFill>
              </a:rPr>
              <a:t>dritt</a:t>
            </a:r>
            <a:r>
              <a:rPr lang="en-GB" sz="2800" dirty="0">
                <a:solidFill>
                  <a:schemeClr val="tx1"/>
                </a:solidFill>
              </a:rPr>
              <a:t> li </a:t>
            </a:r>
            <a:r>
              <a:rPr lang="en-GB" sz="2800" dirty="0" err="1">
                <a:solidFill>
                  <a:schemeClr val="tx1"/>
                </a:solidFill>
              </a:rPr>
              <a:t>jkunu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jistghu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jghozzu</a:t>
            </a:r>
            <a:r>
              <a:rPr lang="en-GB" sz="2800" dirty="0">
                <a:solidFill>
                  <a:schemeClr val="tx1"/>
                </a:solidFill>
              </a:rPr>
              <a:t> l-</a:t>
            </a:r>
            <a:r>
              <a:rPr lang="en-GB" sz="2800" dirty="0" err="1">
                <a:solidFill>
                  <a:schemeClr val="tx1"/>
                </a:solidFill>
              </a:rPr>
              <a:t>imhabba</a:t>
            </a:r>
            <a:r>
              <a:rPr lang="en-GB" sz="2800" dirty="0">
                <a:solidFill>
                  <a:schemeClr val="tx1"/>
                </a:solidFill>
              </a:rPr>
              <a:t> li </a:t>
            </a:r>
            <a:r>
              <a:rPr lang="en-GB" sz="2800" dirty="0" err="1">
                <a:solidFill>
                  <a:schemeClr val="tx1"/>
                </a:solidFill>
              </a:rPr>
              <a:t>huma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tant</a:t>
            </a:r>
            <a:r>
              <a:rPr lang="en-GB" sz="2800" dirty="0">
                <a:solidFill>
                  <a:schemeClr val="tx1"/>
                </a:solidFill>
              </a:rPr>
              <a:t>  </a:t>
            </a:r>
            <a:r>
              <a:rPr lang="en-GB" sz="2800" dirty="0" err="1">
                <a:solidFill>
                  <a:schemeClr val="tx1"/>
                </a:solidFill>
              </a:rPr>
              <a:t>jixirqielhom</a:t>
            </a:r>
            <a:r>
              <a:rPr lang="en-GB" sz="2800" dirty="0">
                <a:solidFill>
                  <a:schemeClr val="tx1"/>
                </a:solidFill>
              </a:rPr>
              <a:t> u li </a:t>
            </a:r>
            <a:r>
              <a:rPr lang="en-GB" sz="2800" dirty="0" err="1">
                <a:solidFill>
                  <a:schemeClr val="tx1"/>
                </a:solidFill>
              </a:rPr>
              <a:t>ovvjament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tigi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permezz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taz-zewg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genituri</a:t>
            </a:r>
            <a:r>
              <a:rPr lang="en-GB" sz="2800" dirty="0">
                <a:solidFill>
                  <a:schemeClr val="tx1"/>
                </a:solidFill>
              </a:rPr>
              <a:t>, u l-</a:t>
            </a:r>
            <a:r>
              <a:rPr lang="en-GB" sz="2800" dirty="0" err="1">
                <a:solidFill>
                  <a:schemeClr val="tx1"/>
                </a:solidFill>
              </a:rPr>
              <a:t>qraba</a:t>
            </a:r>
            <a:r>
              <a:rPr lang="en-GB" sz="2800" dirty="0">
                <a:solidFill>
                  <a:schemeClr val="tx1"/>
                </a:solidFill>
              </a:rPr>
              <a:t> l-</a:t>
            </a:r>
            <a:r>
              <a:rPr lang="en-GB" sz="2800" dirty="0" err="1">
                <a:solidFill>
                  <a:schemeClr val="tx1"/>
                </a:solidFill>
              </a:rPr>
              <a:t>ohra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kollha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r>
              <a:rPr lang="en-GB" sz="2800" dirty="0">
                <a:solidFill>
                  <a:schemeClr val="tx1"/>
                </a:solidFill>
              </a:rPr>
              <a:t>Meta t-</a:t>
            </a:r>
            <a:r>
              <a:rPr lang="en-GB" sz="2800" dirty="0" err="1">
                <a:solidFill>
                  <a:schemeClr val="tx1"/>
                </a:solidFill>
              </a:rPr>
              <a:t>tfal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jikbru</a:t>
            </a:r>
            <a:r>
              <a:rPr lang="en-GB" sz="2800" dirty="0">
                <a:solidFill>
                  <a:schemeClr val="tx1"/>
                </a:solidFill>
              </a:rPr>
              <a:t> u </a:t>
            </a:r>
            <a:r>
              <a:rPr lang="en-GB" sz="2800" dirty="0" err="1">
                <a:solidFill>
                  <a:schemeClr val="tx1"/>
                </a:solidFill>
              </a:rPr>
              <a:t>jitarfru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aktar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nghatuhom</a:t>
            </a:r>
            <a:r>
              <a:rPr lang="en-GB" sz="2800" dirty="0">
                <a:solidFill>
                  <a:schemeClr val="tx1"/>
                </a:solidFill>
              </a:rPr>
              <a:t> id-</a:t>
            </a:r>
            <a:r>
              <a:rPr lang="en-GB" sz="2800" dirty="0" err="1">
                <a:solidFill>
                  <a:schemeClr val="tx1"/>
                </a:solidFill>
              </a:rPr>
              <a:t>dritt</a:t>
            </a:r>
            <a:r>
              <a:rPr lang="en-GB" sz="2800" dirty="0">
                <a:solidFill>
                  <a:schemeClr val="tx1"/>
                </a:solidFill>
              </a:rPr>
              <a:t> li </a:t>
            </a:r>
            <a:r>
              <a:rPr lang="en-GB" sz="2800" dirty="0" err="1">
                <a:solidFill>
                  <a:schemeClr val="tx1"/>
                </a:solidFill>
              </a:rPr>
              <a:t>jaghzlu</a:t>
            </a:r>
            <a:r>
              <a:rPr lang="en-GB" sz="2800" dirty="0">
                <a:solidFill>
                  <a:schemeClr val="tx1"/>
                </a:solidFill>
              </a:rPr>
              <a:t> ma’ min </a:t>
            </a:r>
            <a:r>
              <a:rPr lang="en-GB" sz="2800" dirty="0" err="1">
                <a:solidFill>
                  <a:schemeClr val="tx1"/>
                </a:solidFill>
              </a:rPr>
              <a:t>iridu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jghixu</a:t>
            </a:r>
            <a:r>
              <a:rPr lang="en-GB" sz="2800" dirty="0">
                <a:solidFill>
                  <a:schemeClr val="tx1"/>
                </a:solidFill>
              </a:rPr>
              <a:t> u </a:t>
            </a:r>
            <a:r>
              <a:rPr lang="en-GB" sz="2800" dirty="0" err="1">
                <a:solidFill>
                  <a:schemeClr val="tx1"/>
                </a:solidFill>
              </a:rPr>
              <a:t>mhux</a:t>
            </a:r>
            <a:r>
              <a:rPr lang="en-GB" sz="2800" dirty="0">
                <a:solidFill>
                  <a:schemeClr val="tx1"/>
                </a:solidFill>
              </a:rPr>
              <a:t> ma’ min </a:t>
            </a:r>
            <a:r>
              <a:rPr lang="en-GB" sz="2800" dirty="0" err="1">
                <a:solidFill>
                  <a:schemeClr val="tx1"/>
                </a:solidFill>
              </a:rPr>
              <a:t>gew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imgiela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bhal</a:t>
            </a:r>
            <a:r>
              <a:rPr lang="en-GB" sz="2800" dirty="0">
                <a:solidFill>
                  <a:schemeClr val="tx1"/>
                </a:solidFill>
              </a:rPr>
              <a:t> li </a:t>
            </a:r>
            <a:r>
              <a:rPr lang="en-GB" sz="2800" dirty="0" err="1">
                <a:solidFill>
                  <a:schemeClr val="tx1"/>
                </a:solidFill>
              </a:rPr>
              <a:t>kieku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cens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perpetwu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880DA-84E9-47F3-AD49-A8D26F5B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374" y="437322"/>
            <a:ext cx="2422628" cy="14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7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7E0A-8D6D-497D-8370-B8076924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A8C96-D249-460C-897A-E17D1C32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661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000" b="1" u="sng" dirty="0" err="1"/>
              <a:t>X’Jixtieq</a:t>
            </a:r>
            <a:r>
              <a:rPr lang="en-GB" sz="4000" b="1" u="sng" dirty="0"/>
              <a:t> dan </a:t>
            </a:r>
            <a:r>
              <a:rPr lang="en-GB" sz="4000" b="1" u="sng" dirty="0" err="1"/>
              <a:t>il-grupp</a:t>
            </a:r>
            <a:r>
              <a:rPr lang="en-GB" sz="4000" b="1" u="sng" dirty="0"/>
              <a:t> </a:t>
            </a:r>
            <a:r>
              <a:rPr lang="en-GB" sz="4000" b="1" u="sng" dirty="0" err="1"/>
              <a:t>ghall-istess</a:t>
            </a:r>
            <a:r>
              <a:rPr lang="en-GB" sz="4000" b="1" u="sng" dirty="0"/>
              <a:t> </a:t>
            </a:r>
            <a:r>
              <a:rPr lang="en-GB" sz="4000" b="1" u="sng" dirty="0" err="1"/>
              <a:t>tfal</a:t>
            </a:r>
            <a:r>
              <a:rPr lang="en-GB" sz="4000" b="1" u="sng" dirty="0"/>
              <a:t>?</a:t>
            </a:r>
          </a:p>
          <a:p>
            <a:pPr marL="0" indent="0">
              <a:buNone/>
            </a:pPr>
            <a:r>
              <a:rPr lang="en-GB" sz="4000" dirty="0"/>
              <a:t>    </a:t>
            </a:r>
            <a:r>
              <a:rPr lang="en-GB" sz="4000" dirty="0" err="1"/>
              <a:t>Bhala</a:t>
            </a:r>
            <a:r>
              <a:rPr lang="en-GB" sz="4000" dirty="0"/>
              <a:t> </a:t>
            </a:r>
            <a:r>
              <a:rPr lang="en-GB" sz="4000" dirty="0" err="1"/>
              <a:t>punti</a:t>
            </a:r>
            <a:r>
              <a:rPr lang="en-GB" sz="4000" dirty="0"/>
              <a:t> </a:t>
            </a:r>
            <a:r>
              <a:rPr lang="en-GB" sz="4000" dirty="0" err="1"/>
              <a:t>saljenti</a:t>
            </a:r>
            <a:r>
              <a:rPr lang="en-GB" sz="4000" dirty="0"/>
              <a:t>, </a:t>
            </a:r>
            <a:r>
              <a:rPr lang="en-GB" sz="4000" dirty="0" err="1"/>
              <a:t>jixtiequ</a:t>
            </a:r>
            <a:r>
              <a:rPr lang="en-GB" sz="4000" dirty="0"/>
              <a:t> </a:t>
            </a:r>
            <a:r>
              <a:rPr lang="en-GB" sz="4000" dirty="0" err="1"/>
              <a:t>jipproponu</a:t>
            </a:r>
            <a:r>
              <a:rPr lang="en-GB" sz="4000" dirty="0"/>
              <a:t> dawn li </a:t>
            </a:r>
            <a:r>
              <a:rPr lang="en-GB" sz="4000" dirty="0" err="1"/>
              <a:t>gejjin</a:t>
            </a:r>
            <a:r>
              <a:rPr lang="en-GB" sz="40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Id-</a:t>
            </a:r>
            <a:r>
              <a:rPr lang="en-GB" sz="4000" dirty="0" err="1"/>
              <a:t>dritt</a:t>
            </a:r>
            <a:r>
              <a:rPr lang="en-GB" sz="4000" dirty="0"/>
              <a:t> ta’ </a:t>
            </a:r>
            <a:r>
              <a:rPr lang="en-GB" sz="4000" dirty="0" err="1"/>
              <a:t>vuci</a:t>
            </a:r>
            <a:r>
              <a:rPr lang="en-GB" sz="4000" dirty="0"/>
              <a:t> </a:t>
            </a:r>
            <a:r>
              <a:rPr lang="en-GB" sz="4000" dirty="0" err="1"/>
              <a:t>biex</a:t>
            </a:r>
            <a:r>
              <a:rPr lang="en-GB" sz="4000" dirty="0"/>
              <a:t> </a:t>
            </a:r>
            <a:r>
              <a:rPr lang="en-GB" sz="4000" dirty="0" err="1"/>
              <a:t>jaghtu</a:t>
            </a:r>
            <a:r>
              <a:rPr lang="en-GB" sz="4000" dirty="0"/>
              <a:t> </a:t>
            </a:r>
            <a:r>
              <a:rPr lang="en-GB" sz="4000" dirty="0" err="1"/>
              <a:t>xhieda</a:t>
            </a:r>
            <a:r>
              <a:rPr lang="en-GB" sz="4000" dirty="0"/>
              <a:t> fil-process </a:t>
            </a:r>
            <a:r>
              <a:rPr lang="en-GB" sz="4000" dirty="0" err="1"/>
              <a:t>tas</a:t>
            </a:r>
            <a:r>
              <a:rPr lang="en-GB" sz="4000" dirty="0"/>
              <a:t>- </a:t>
            </a:r>
            <a:r>
              <a:rPr lang="en-GB" sz="4000" dirty="0" err="1"/>
              <a:t>separazzjoni</a:t>
            </a:r>
            <a:r>
              <a:rPr lang="en-GB" sz="4000" dirty="0"/>
              <a:t> </a:t>
            </a:r>
            <a:r>
              <a:rPr lang="en-GB" sz="4000" dirty="0" err="1"/>
              <a:t>tal-genituri</a:t>
            </a:r>
            <a:r>
              <a:rPr lang="en-GB" sz="4000" dirty="0"/>
              <a:t> u </a:t>
            </a:r>
            <a:r>
              <a:rPr lang="en-GB" sz="4000" dirty="0" err="1"/>
              <a:t>mhux</a:t>
            </a:r>
            <a:r>
              <a:rPr lang="en-GB" sz="4000" dirty="0"/>
              <a:t> </a:t>
            </a:r>
            <a:r>
              <a:rPr lang="en-GB" sz="4000" dirty="0" err="1"/>
              <a:t>jigu</a:t>
            </a:r>
            <a:r>
              <a:rPr lang="en-GB" sz="4000" dirty="0"/>
              <a:t> </a:t>
            </a:r>
            <a:r>
              <a:rPr lang="en-GB" sz="4000" dirty="0" err="1"/>
              <a:t>injorati</a:t>
            </a:r>
            <a:r>
              <a:rPr lang="en-GB" sz="4000" dirty="0"/>
              <a:t> </a:t>
            </a:r>
            <a:r>
              <a:rPr lang="en-GB" sz="4000" dirty="0" err="1"/>
              <a:t>kompletament</a:t>
            </a:r>
            <a:r>
              <a:rPr lang="en-GB" sz="4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Id-</a:t>
            </a:r>
            <a:r>
              <a:rPr lang="en-GB" sz="4000" dirty="0" err="1"/>
              <a:t>dritt</a:t>
            </a:r>
            <a:r>
              <a:rPr lang="en-GB" sz="4000" dirty="0"/>
              <a:t> li </a:t>
            </a:r>
            <a:r>
              <a:rPr lang="en-GB" sz="4000" dirty="0" err="1"/>
              <a:t>jkollhom</a:t>
            </a:r>
            <a:r>
              <a:rPr lang="en-GB" sz="4000" dirty="0"/>
              <a:t> </a:t>
            </a:r>
            <a:r>
              <a:rPr lang="en-GB" sz="4000" dirty="0" err="1"/>
              <a:t>stabilta</a:t>
            </a:r>
            <a:r>
              <a:rPr lang="en-GB" sz="4000" dirty="0"/>
              <a:t>’ fil-</a:t>
            </a:r>
            <a:r>
              <a:rPr lang="en-GB" sz="4000" dirty="0" err="1"/>
              <a:t>familja</a:t>
            </a:r>
            <a:r>
              <a:rPr lang="en-GB" sz="4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Id-</a:t>
            </a:r>
            <a:r>
              <a:rPr lang="en-GB" sz="4000" dirty="0" err="1"/>
              <a:t>dritt</a:t>
            </a:r>
            <a:r>
              <a:rPr lang="en-GB" sz="4000" dirty="0"/>
              <a:t> tad-</a:t>
            </a:r>
            <a:r>
              <a:rPr lang="en-GB" sz="4000" dirty="0" err="1"/>
              <a:t>dinjita</a:t>
            </a:r>
            <a:r>
              <a:rPr lang="en-GB" sz="4000" dirty="0"/>
              <a:t>’ </a:t>
            </a:r>
            <a:r>
              <a:rPr lang="en-GB" sz="4000" dirty="0" err="1"/>
              <a:t>lejn</a:t>
            </a:r>
            <a:r>
              <a:rPr lang="en-GB" sz="4000" dirty="0"/>
              <a:t> it-</a:t>
            </a:r>
            <a:r>
              <a:rPr lang="en-GB" sz="4000" dirty="0" err="1"/>
              <a:t>tfal</a:t>
            </a:r>
            <a:r>
              <a:rPr lang="en-GB" sz="4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Id-</a:t>
            </a:r>
            <a:r>
              <a:rPr lang="en-GB" sz="4000" dirty="0" err="1"/>
              <a:t>dritt</a:t>
            </a:r>
            <a:r>
              <a:rPr lang="en-GB" sz="4000" dirty="0"/>
              <a:t> li </a:t>
            </a:r>
            <a:r>
              <a:rPr lang="en-GB" sz="4000" dirty="0" err="1"/>
              <a:t>jkunu</a:t>
            </a:r>
            <a:r>
              <a:rPr lang="en-GB" sz="4000" dirty="0"/>
              <a:t> </a:t>
            </a:r>
            <a:r>
              <a:rPr lang="en-GB" sz="4000" dirty="0" err="1"/>
              <a:t>mahbubin</a:t>
            </a:r>
            <a:r>
              <a:rPr lang="en-GB" sz="4000" dirty="0"/>
              <a:t> </a:t>
            </a:r>
            <a:r>
              <a:rPr lang="en-GB" sz="4000" dirty="0" err="1"/>
              <a:t>miz-zewg</a:t>
            </a:r>
            <a:r>
              <a:rPr lang="en-GB" sz="4000" dirty="0"/>
              <a:t> </a:t>
            </a:r>
            <a:r>
              <a:rPr lang="en-GB" sz="4000" dirty="0" err="1"/>
              <a:t>genituri</a:t>
            </a:r>
            <a:r>
              <a:rPr lang="en-GB" sz="4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Id-</a:t>
            </a:r>
            <a:r>
              <a:rPr lang="en-GB" sz="4000" dirty="0" err="1"/>
              <a:t>dritt</a:t>
            </a:r>
            <a:r>
              <a:rPr lang="en-GB" sz="4000" dirty="0"/>
              <a:t> </a:t>
            </a:r>
            <a:r>
              <a:rPr lang="en-GB" sz="4000" dirty="0" err="1"/>
              <a:t>ghal</a:t>
            </a:r>
            <a:r>
              <a:rPr lang="en-GB" sz="4000" dirty="0"/>
              <a:t> </a:t>
            </a:r>
            <a:r>
              <a:rPr lang="en-GB" sz="4000" dirty="0" err="1"/>
              <a:t>Edukazzjoni</a:t>
            </a:r>
            <a:r>
              <a:rPr lang="en-GB" sz="4000" dirty="0"/>
              <a:t> </a:t>
            </a:r>
            <a:r>
              <a:rPr lang="en-GB" sz="4000" dirty="0" err="1"/>
              <a:t>xierqa</a:t>
            </a:r>
            <a:r>
              <a:rPr lang="en-GB" sz="4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Id-</a:t>
            </a:r>
            <a:r>
              <a:rPr lang="en-GB" sz="4000" dirty="0" err="1"/>
              <a:t>dritt</a:t>
            </a:r>
            <a:r>
              <a:rPr lang="en-GB" sz="4000" dirty="0"/>
              <a:t> li ma </a:t>
            </a:r>
            <a:r>
              <a:rPr lang="en-GB" sz="4000" dirty="0" err="1"/>
              <a:t>jigux</a:t>
            </a:r>
            <a:r>
              <a:rPr lang="en-GB" sz="4000" dirty="0"/>
              <a:t> </a:t>
            </a:r>
            <a:r>
              <a:rPr lang="en-GB" sz="4000" dirty="0" err="1"/>
              <a:t>abbuzati</a:t>
            </a:r>
            <a:r>
              <a:rPr lang="en-GB" sz="4000" dirty="0"/>
              <a:t> (bi </a:t>
            </a:r>
            <a:r>
              <a:rPr lang="en-GB" sz="4000" dirty="0" err="1"/>
              <a:t>kwalinkwe</a:t>
            </a:r>
            <a:r>
              <a:rPr lang="en-GB" sz="4000" dirty="0"/>
              <a:t> mod);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Id-</a:t>
            </a:r>
            <a:r>
              <a:rPr lang="en-GB" sz="4000" dirty="0" err="1"/>
              <a:t>dritt</a:t>
            </a:r>
            <a:r>
              <a:rPr lang="en-GB" sz="4000" dirty="0"/>
              <a:t> li </a:t>
            </a:r>
            <a:r>
              <a:rPr lang="en-GB" sz="4000" dirty="0" err="1"/>
              <a:t>jigu</a:t>
            </a:r>
            <a:r>
              <a:rPr lang="en-GB" sz="4000" dirty="0"/>
              <a:t> </a:t>
            </a:r>
            <a:r>
              <a:rPr lang="en-GB" sz="4000" dirty="0" err="1"/>
              <a:t>mitmuha</a:t>
            </a:r>
            <a:r>
              <a:rPr lang="en-GB" sz="4000" dirty="0"/>
              <a:t> u </a:t>
            </a:r>
            <a:r>
              <a:rPr lang="en-GB" sz="4000" dirty="0" err="1"/>
              <a:t>mharsa</a:t>
            </a:r>
            <a:r>
              <a:rPr lang="en-GB" sz="4000" dirty="0"/>
              <a:t> mill-</a:t>
            </a:r>
            <a:r>
              <a:rPr lang="en-GB" sz="4000" dirty="0" err="1"/>
              <a:t>mard</a:t>
            </a:r>
            <a:r>
              <a:rPr lang="en-GB" sz="4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Id-</a:t>
            </a:r>
            <a:r>
              <a:rPr lang="en-GB" sz="4000" dirty="0" err="1"/>
              <a:t>dritt</a:t>
            </a:r>
            <a:r>
              <a:rPr lang="en-GB" sz="4000" dirty="0"/>
              <a:t> li </a:t>
            </a:r>
            <a:r>
              <a:rPr lang="en-GB" sz="4000" dirty="0" err="1"/>
              <a:t>jkollhom</a:t>
            </a:r>
            <a:r>
              <a:rPr lang="en-GB" sz="4000" dirty="0"/>
              <a:t> </a:t>
            </a:r>
            <a:r>
              <a:rPr lang="en-GB" sz="4000" dirty="0" err="1"/>
              <a:t>saqaf</a:t>
            </a:r>
            <a:r>
              <a:rPr lang="en-GB" sz="4000" dirty="0"/>
              <a:t> </a:t>
            </a:r>
            <a:r>
              <a:rPr lang="en-GB" sz="4000" dirty="0" err="1"/>
              <a:t>fuq</a:t>
            </a:r>
            <a:r>
              <a:rPr lang="en-GB" sz="4000" dirty="0"/>
              <a:t> </a:t>
            </a:r>
            <a:r>
              <a:rPr lang="en-GB" sz="4000" dirty="0" err="1"/>
              <a:t>rashom</a:t>
            </a:r>
            <a:r>
              <a:rPr lang="en-GB" sz="4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000" dirty="0"/>
          </a:p>
          <a:p>
            <a:pPr>
              <a:buFont typeface="Wingdings" panose="05000000000000000000" pitchFamily="2" charset="2"/>
              <a:buChar char="§"/>
            </a:pPr>
            <a:endParaRPr lang="en-GB" sz="4000" dirty="0"/>
          </a:p>
          <a:p>
            <a:pPr>
              <a:buFont typeface="Wingdings" panose="05000000000000000000" pitchFamily="2" charset="2"/>
              <a:buChar char="§"/>
            </a:pPr>
            <a:endParaRPr lang="en-GB" sz="4000" dirty="0"/>
          </a:p>
          <a:p>
            <a:pPr>
              <a:buFont typeface="Wingdings" panose="05000000000000000000" pitchFamily="2" charset="2"/>
              <a:buChar char="§"/>
            </a:pPr>
            <a:endParaRPr lang="LID4096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D5DC7-E74F-4A98-893E-CB27594E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78" y="331304"/>
            <a:ext cx="2396124" cy="11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1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F328-A88C-4827-8E36-6C7A5D6F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F40D3-A18F-48B5-8C9D-AA5E078DF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04" y="357810"/>
            <a:ext cx="2846698" cy="144448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12DFFB-C5C2-4A27-81F6-51177835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52348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/>
              <a:t>Mill-</a:t>
            </a:r>
            <a:r>
              <a:rPr lang="en-GB" sz="2800" dirty="0" err="1"/>
              <a:t>aspett</a:t>
            </a:r>
            <a:r>
              <a:rPr lang="en-GB" sz="2800" dirty="0"/>
              <a:t> </a:t>
            </a:r>
            <a:r>
              <a:rPr lang="en-GB" sz="2800" dirty="0" err="1"/>
              <a:t>legali</a:t>
            </a:r>
            <a:r>
              <a:rPr lang="en-GB" sz="2800" dirty="0"/>
              <a:t>, </a:t>
            </a:r>
            <a:r>
              <a:rPr lang="en-GB" sz="2800" dirty="0" err="1"/>
              <a:t>jixtiequ</a:t>
            </a:r>
            <a:r>
              <a:rPr lang="en-GB" sz="2800" dirty="0"/>
              <a:t> li </a:t>
            </a:r>
            <a:r>
              <a:rPr lang="en-GB" sz="2800" dirty="0" err="1"/>
              <a:t>il-Ligi</a:t>
            </a:r>
            <a:r>
              <a:rPr lang="en-GB" sz="2800" dirty="0"/>
              <a:t> </a:t>
            </a:r>
            <a:r>
              <a:rPr lang="en-GB" sz="2800" dirty="0" err="1"/>
              <a:t>tal-Familja</a:t>
            </a:r>
            <a:r>
              <a:rPr lang="en-GB" sz="2800" dirty="0"/>
              <a:t> </a:t>
            </a:r>
            <a:r>
              <a:rPr lang="en-GB" sz="2800" dirty="0" err="1"/>
              <a:t>tesprimi</a:t>
            </a:r>
            <a:r>
              <a:rPr lang="en-GB" sz="2800" dirty="0"/>
              <a:t> </a:t>
            </a:r>
            <a:r>
              <a:rPr lang="en-GB" sz="2800" dirty="0" err="1"/>
              <a:t>ruhha</a:t>
            </a:r>
            <a:r>
              <a:rPr lang="en-GB" sz="2800" dirty="0"/>
              <a:t> </a:t>
            </a:r>
            <a:r>
              <a:rPr lang="en-GB" sz="2800" dirty="0" err="1"/>
              <a:t>aktar</a:t>
            </a:r>
            <a:r>
              <a:rPr lang="en-GB" sz="2800" dirty="0"/>
              <a:t> </a:t>
            </a:r>
            <a:r>
              <a:rPr lang="en-GB" sz="2800" dirty="0" err="1"/>
              <a:t>fejn</a:t>
            </a:r>
            <a:r>
              <a:rPr lang="en-GB" sz="2800" dirty="0"/>
              <a:t> </a:t>
            </a:r>
            <a:r>
              <a:rPr lang="en-GB" sz="2800" dirty="0" err="1"/>
              <a:t>jidhlu</a:t>
            </a:r>
            <a:r>
              <a:rPr lang="en-GB" sz="2800" dirty="0"/>
              <a:t> t-</a:t>
            </a:r>
            <a:r>
              <a:rPr lang="en-GB" sz="2800" dirty="0" err="1"/>
              <a:t>tfal</a:t>
            </a:r>
            <a:r>
              <a:rPr lang="en-GB" sz="2800" dirty="0"/>
              <a:t> u </a:t>
            </a:r>
            <a:r>
              <a:rPr lang="en-GB" sz="2800" dirty="0" err="1"/>
              <a:t>drittijiet</a:t>
            </a:r>
            <a:r>
              <a:rPr lang="en-GB" sz="2800" dirty="0"/>
              <a:t> </a:t>
            </a:r>
            <a:r>
              <a:rPr lang="en-GB" sz="2800" dirty="0" err="1"/>
              <a:t>taghhom</a:t>
            </a:r>
            <a:r>
              <a:rPr lang="en-GB" sz="2800" dirty="0"/>
              <a:t> u dan </a:t>
            </a:r>
            <a:r>
              <a:rPr lang="en-GB" sz="2800" dirty="0" err="1"/>
              <a:t>sabiex</a:t>
            </a:r>
            <a:r>
              <a:rPr lang="en-GB" sz="2800" dirty="0"/>
              <a:t> </a:t>
            </a:r>
            <a:r>
              <a:rPr lang="en-GB" sz="2800" dirty="0" err="1"/>
              <a:t>naccertaw</a:t>
            </a:r>
            <a:r>
              <a:rPr lang="en-GB" sz="2800" dirty="0"/>
              <a:t> </a:t>
            </a:r>
            <a:r>
              <a:rPr lang="en-GB" sz="2800" dirty="0" err="1"/>
              <a:t>ruhna</a:t>
            </a:r>
            <a:r>
              <a:rPr lang="en-GB" sz="2800" dirty="0"/>
              <a:t> li t-</a:t>
            </a:r>
            <a:r>
              <a:rPr lang="en-GB" sz="2800" dirty="0" err="1"/>
              <a:t>tfal</a:t>
            </a:r>
            <a:r>
              <a:rPr lang="en-GB" sz="2800" dirty="0"/>
              <a:t> </a:t>
            </a:r>
            <a:r>
              <a:rPr lang="en-GB" sz="2800" dirty="0" err="1"/>
              <a:t>jigu</a:t>
            </a:r>
            <a:r>
              <a:rPr lang="en-GB" sz="2800" dirty="0"/>
              <a:t> </a:t>
            </a:r>
            <a:r>
              <a:rPr lang="en-GB" sz="2800" dirty="0" err="1"/>
              <a:t>salvagwardjati</a:t>
            </a:r>
            <a:r>
              <a:rPr lang="en-GB" sz="2800" dirty="0"/>
              <a:t> u li </a:t>
            </a:r>
            <a:r>
              <a:rPr lang="en-GB" sz="2800" dirty="0" err="1"/>
              <a:t>jigu</a:t>
            </a:r>
            <a:r>
              <a:rPr lang="en-GB" sz="2800" dirty="0"/>
              <a:t> </a:t>
            </a:r>
            <a:r>
              <a:rPr lang="en-GB" sz="2800" dirty="0" err="1"/>
              <a:t>espressi</a:t>
            </a:r>
            <a:r>
              <a:rPr lang="en-GB" sz="2800" dirty="0"/>
              <a:t> l-</a:t>
            </a:r>
            <a:r>
              <a:rPr lang="en-GB" sz="2800" dirty="0" err="1"/>
              <a:t>veru</a:t>
            </a:r>
            <a:r>
              <a:rPr lang="en-GB" sz="2800" dirty="0"/>
              <a:t> </a:t>
            </a:r>
            <a:r>
              <a:rPr lang="en-GB" sz="2800" dirty="0" err="1"/>
              <a:t>interessi</a:t>
            </a:r>
            <a:r>
              <a:rPr lang="en-GB" sz="2800" dirty="0"/>
              <a:t> TAGHHOM u </a:t>
            </a:r>
            <a:r>
              <a:rPr lang="en-GB" sz="2800" dirty="0" err="1"/>
              <a:t>mhux</a:t>
            </a:r>
            <a:r>
              <a:rPr lang="en-GB" sz="2800" dirty="0"/>
              <a:t> ta’ xi </a:t>
            </a:r>
            <a:r>
              <a:rPr lang="en-GB" sz="2800" dirty="0" err="1"/>
              <a:t>genitur</a:t>
            </a:r>
            <a:r>
              <a:rPr lang="en-GB" sz="2800" dirty="0"/>
              <a:t> </a:t>
            </a:r>
            <a:r>
              <a:rPr lang="en-GB" sz="2800" dirty="0" err="1"/>
              <a:t>jew</a:t>
            </a:r>
            <a:r>
              <a:rPr lang="en-GB" sz="2800" dirty="0"/>
              <a:t> </a:t>
            </a:r>
            <a:r>
              <a:rPr lang="en-GB" sz="2800" dirty="0" err="1"/>
              <a:t>iehor</a:t>
            </a:r>
            <a:r>
              <a:rPr lang="en-GB" sz="2800" dirty="0"/>
              <a:t>.</a:t>
            </a:r>
          </a:p>
          <a:p>
            <a:r>
              <a:rPr lang="en-GB" sz="2800" dirty="0"/>
              <a:t>Dan li </a:t>
            </a:r>
            <a:r>
              <a:rPr lang="en-GB" sz="2800" dirty="0" err="1"/>
              <a:t>semmejna</a:t>
            </a:r>
            <a:r>
              <a:rPr lang="en-GB" sz="2800" dirty="0"/>
              <a:t> </a:t>
            </a:r>
            <a:r>
              <a:rPr lang="en-GB" sz="2800" dirty="0" err="1"/>
              <a:t>hawnhekk</a:t>
            </a:r>
            <a:r>
              <a:rPr lang="en-GB" sz="2800" dirty="0"/>
              <a:t>, </a:t>
            </a:r>
            <a:r>
              <a:rPr lang="en-GB" sz="2800" dirty="0" err="1"/>
              <a:t>mhux</a:t>
            </a:r>
            <a:r>
              <a:rPr lang="en-GB" sz="2800" dirty="0"/>
              <a:t> xi </a:t>
            </a:r>
            <a:r>
              <a:rPr lang="en-GB" sz="2800" dirty="0" err="1"/>
              <a:t>studju</a:t>
            </a:r>
            <a:r>
              <a:rPr lang="en-GB" sz="2800" dirty="0"/>
              <a:t> </a:t>
            </a:r>
            <a:r>
              <a:rPr lang="en-GB" sz="2800" dirty="0" err="1"/>
              <a:t>xjentifiku</a:t>
            </a:r>
            <a:r>
              <a:rPr lang="en-GB" sz="2800" dirty="0"/>
              <a:t> </a:t>
            </a:r>
            <a:r>
              <a:rPr lang="en-GB" sz="2800" dirty="0" err="1"/>
              <a:t>izda</a:t>
            </a:r>
            <a:r>
              <a:rPr lang="en-GB" sz="2800" dirty="0"/>
              <a:t> l-</a:t>
            </a:r>
            <a:r>
              <a:rPr lang="en-GB" sz="2800" dirty="0" err="1"/>
              <a:t>opinjoni</a:t>
            </a:r>
            <a:r>
              <a:rPr lang="en-GB" sz="2800" dirty="0"/>
              <a:t> </a:t>
            </a:r>
            <a:r>
              <a:rPr lang="en-GB" sz="2800" dirty="0" err="1"/>
              <a:t>umli</a:t>
            </a:r>
            <a:r>
              <a:rPr lang="en-GB" sz="2800" dirty="0"/>
              <a:t> ta’ dan </a:t>
            </a:r>
            <a:r>
              <a:rPr lang="en-GB" sz="2800" dirty="0" err="1"/>
              <a:t>il-grupp</a:t>
            </a:r>
            <a:r>
              <a:rPr lang="en-GB" sz="2800" dirty="0"/>
              <a:t> li bl-</a:t>
            </a:r>
            <a:r>
              <a:rPr lang="en-GB" sz="2800" dirty="0" err="1"/>
              <a:t>osservanzi</a:t>
            </a:r>
            <a:r>
              <a:rPr lang="en-GB" sz="2800" dirty="0"/>
              <a:t> </a:t>
            </a:r>
            <a:r>
              <a:rPr lang="en-GB" sz="2800" dirty="0" err="1"/>
              <a:t>kollha</a:t>
            </a:r>
            <a:r>
              <a:rPr lang="en-GB" sz="2800" dirty="0"/>
              <a:t> </a:t>
            </a:r>
            <a:r>
              <a:rPr lang="en-GB" sz="2800" dirty="0" err="1"/>
              <a:t>innutaw</a:t>
            </a:r>
            <a:r>
              <a:rPr lang="en-GB" sz="2800" dirty="0"/>
              <a:t> minn </a:t>
            </a:r>
            <a:r>
              <a:rPr lang="en-GB" sz="2800" dirty="0" err="1"/>
              <a:t>xhiex</a:t>
            </a:r>
            <a:r>
              <a:rPr lang="en-GB" sz="2800" dirty="0"/>
              <a:t> </a:t>
            </a:r>
            <a:r>
              <a:rPr lang="en-GB" sz="2800" dirty="0" err="1"/>
              <a:t>ikunu</a:t>
            </a:r>
            <a:r>
              <a:rPr lang="en-GB" sz="2800" dirty="0"/>
              <a:t> </a:t>
            </a:r>
            <a:r>
              <a:rPr lang="en-GB" sz="2800" dirty="0" err="1"/>
              <a:t>ghadejjin</a:t>
            </a:r>
            <a:r>
              <a:rPr lang="en-GB" sz="2800" dirty="0"/>
              <a:t> it-</a:t>
            </a:r>
            <a:r>
              <a:rPr lang="en-GB" sz="2800" dirty="0" err="1"/>
              <a:t>tfal</a:t>
            </a:r>
            <a:r>
              <a:rPr lang="en-GB" sz="2800" dirty="0"/>
              <a:t>.</a:t>
            </a:r>
          </a:p>
          <a:p>
            <a:r>
              <a:rPr lang="en-GB" sz="2800" dirty="0"/>
              <a:t>Naghlqu </a:t>
            </a:r>
            <a:r>
              <a:rPr lang="en-GB" sz="2800" dirty="0" err="1"/>
              <a:t>b’dawn</a:t>
            </a:r>
            <a:r>
              <a:rPr lang="en-GB" sz="2800" dirty="0"/>
              <a:t> </a:t>
            </a:r>
            <a:r>
              <a:rPr lang="en-GB" sz="2800" dirty="0" err="1"/>
              <a:t>il-ftit</a:t>
            </a:r>
            <a:r>
              <a:rPr lang="en-GB" sz="2800" dirty="0"/>
              <a:t> </a:t>
            </a:r>
            <a:r>
              <a:rPr lang="en-GB" sz="2800" dirty="0" err="1"/>
              <a:t>kellmiet</a:t>
            </a:r>
            <a:r>
              <a:rPr lang="en-GB" sz="2800" dirty="0"/>
              <a:t> – IT-TFAL GHANDHOM DRITT GHALL-IMHABBA U L-GHOZZA TAZ-ZEWG GENITURI, IT-TFULIJA TAGHHOM, PERO’ L-AKTAR LI GHANDHOM BZONN HUWA LI FIL-HAJJA JINTWEREW LI DEJJEM HEMM ID-DRITT TAL-VUCI.</a:t>
            </a:r>
          </a:p>
          <a:p>
            <a:endParaRPr lang="en-GB" sz="2800" dirty="0"/>
          </a:p>
          <a:p>
            <a:r>
              <a:rPr lang="en-GB" sz="2800" dirty="0"/>
              <a:t>Dan  </a:t>
            </a:r>
            <a:r>
              <a:rPr lang="en-GB" sz="2800" dirty="0" err="1"/>
              <a:t>jikkunsidrawh</a:t>
            </a:r>
            <a:r>
              <a:rPr lang="en-GB" sz="2800" dirty="0"/>
              <a:t> li </a:t>
            </a:r>
            <a:r>
              <a:rPr lang="en-GB" sz="2800" dirty="0" err="1"/>
              <a:t>jkun</a:t>
            </a:r>
            <a:r>
              <a:rPr lang="en-GB" sz="2800" dirty="0"/>
              <a:t> fil-VERU INTERESS TAT-TFAL.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75089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ADF7-217A-4DC2-BEBC-5C23C21C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18C3A7-C8B6-460C-A1E1-F99000A75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8365" y="225288"/>
            <a:ext cx="2475638" cy="1590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1690D-9419-4F13-BA7C-DE7240575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199860"/>
            <a:ext cx="8360650" cy="322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0A182-879D-422F-BBBC-4E59E7E6FE9D}"/>
              </a:ext>
            </a:extLst>
          </p:cNvPr>
          <p:cNvSpPr txBox="1"/>
          <p:nvPr/>
        </p:nvSpPr>
        <p:spPr>
          <a:xfrm>
            <a:off x="677334" y="5950226"/>
            <a:ext cx="805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Grazzi</a:t>
            </a:r>
            <a:r>
              <a:rPr lang="en-GB" sz="2800" dirty="0"/>
              <a:t> </a:t>
            </a:r>
            <a:r>
              <a:rPr lang="en-GB" sz="2800" dirty="0" err="1"/>
              <a:t>talli</a:t>
            </a:r>
            <a:r>
              <a:rPr lang="en-GB" sz="2800" dirty="0"/>
              <a:t> </a:t>
            </a:r>
            <a:r>
              <a:rPr lang="en-GB" sz="2800" dirty="0" err="1"/>
              <a:t>smajtu</a:t>
            </a:r>
            <a:r>
              <a:rPr lang="en-GB" sz="2800" dirty="0"/>
              <a:t> </a:t>
            </a:r>
            <a:r>
              <a:rPr lang="en-GB" sz="2800" dirty="0" err="1"/>
              <a:t>x’nixtiequ</a:t>
            </a:r>
            <a:r>
              <a:rPr lang="en-GB" sz="2800" dirty="0"/>
              <a:t> </a:t>
            </a:r>
            <a:r>
              <a:rPr lang="en-GB" sz="2800" dirty="0" err="1"/>
              <a:t>ahna</a:t>
            </a:r>
            <a:r>
              <a:rPr lang="en-GB" sz="2800" dirty="0"/>
              <a:t> t-</a:t>
            </a:r>
            <a:r>
              <a:rPr lang="en-GB" sz="2800" dirty="0" err="1"/>
              <a:t>tfal</a:t>
            </a:r>
            <a:r>
              <a:rPr lang="en-GB" sz="2800" dirty="0"/>
              <a:t>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69322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9CEA-B146-4043-AB01-39F52997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54" y="1237423"/>
            <a:ext cx="8596668" cy="1060174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 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hna jista jkolna vuci ha nibku meta rridu u mhux meta jgaluna biss.">
            <a:extLst>
              <a:ext uri="{FF2B5EF4-FFF2-40B4-BE49-F238E27FC236}">
                <a16:creationId xmlns:a16="http://schemas.microsoft.com/office/drawing/2014/main" id="{DB326891-5880-4119-9BB1-8815A1823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26"/>
          <a:stretch/>
        </p:blipFill>
        <p:spPr>
          <a:xfrm>
            <a:off x="903989" y="2597425"/>
            <a:ext cx="7220679" cy="2349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8137B-6889-481D-A4F9-6540080E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113" y="493647"/>
            <a:ext cx="2654700" cy="14875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7F912E-0ED8-41AA-8B42-92714545CBD1}"/>
              </a:ext>
            </a:extLst>
          </p:cNvPr>
          <p:cNvSpPr/>
          <p:nvPr/>
        </p:nvSpPr>
        <p:spPr>
          <a:xfrm>
            <a:off x="903990" y="3105835"/>
            <a:ext cx="8255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800" dirty="0"/>
          </a:p>
          <a:p>
            <a:r>
              <a:rPr lang="en-GB" sz="2800" dirty="0" err="1"/>
              <a:t>Ahna</a:t>
            </a:r>
            <a:r>
              <a:rPr lang="en-GB" sz="2800" dirty="0"/>
              <a:t> </a:t>
            </a:r>
            <a:r>
              <a:rPr lang="en-GB" sz="2800" dirty="0" err="1"/>
              <a:t>jista</a:t>
            </a:r>
            <a:r>
              <a:rPr lang="en-GB" sz="2800" dirty="0"/>
              <a:t> </a:t>
            </a:r>
            <a:r>
              <a:rPr lang="en-GB" sz="2800" dirty="0" err="1"/>
              <a:t>jkolna</a:t>
            </a:r>
            <a:r>
              <a:rPr lang="en-GB" sz="2800" dirty="0"/>
              <a:t> </a:t>
            </a:r>
            <a:r>
              <a:rPr lang="en-GB" sz="2800" dirty="0" err="1"/>
              <a:t>vuci</a:t>
            </a:r>
            <a:r>
              <a:rPr lang="en-GB" sz="2800" dirty="0"/>
              <a:t> ha </a:t>
            </a:r>
            <a:r>
              <a:rPr lang="en-GB" sz="2800" dirty="0" err="1"/>
              <a:t>nibku</a:t>
            </a:r>
            <a:r>
              <a:rPr lang="en-GB" sz="2800" dirty="0"/>
              <a:t> </a:t>
            </a:r>
            <a:r>
              <a:rPr lang="en-GB" sz="2800" dirty="0" err="1"/>
              <a:t>jew</a:t>
            </a:r>
            <a:r>
              <a:rPr lang="en-GB" sz="2800" dirty="0"/>
              <a:t> </a:t>
            </a:r>
            <a:r>
              <a:rPr lang="en-GB" sz="2800" dirty="0" err="1"/>
              <a:t>nidhqu</a:t>
            </a:r>
            <a:r>
              <a:rPr lang="en-GB" sz="2800" dirty="0"/>
              <a:t> meta </a:t>
            </a:r>
            <a:r>
              <a:rPr lang="en-GB" sz="2800" dirty="0" err="1"/>
              <a:t>rridu</a:t>
            </a:r>
            <a:r>
              <a:rPr lang="en-GB" sz="2800" dirty="0"/>
              <a:t> u </a:t>
            </a:r>
            <a:r>
              <a:rPr lang="en-GB" sz="2800" dirty="0" err="1"/>
              <a:t>mhux</a:t>
            </a:r>
            <a:r>
              <a:rPr lang="en-GB" sz="2800" dirty="0"/>
              <a:t> meta </a:t>
            </a:r>
            <a:r>
              <a:rPr lang="en-GB" sz="2800" dirty="0" err="1"/>
              <a:t>jgghaluna</a:t>
            </a:r>
            <a:r>
              <a:rPr lang="en-GB" sz="2800" dirty="0"/>
              <a:t> </a:t>
            </a:r>
            <a:r>
              <a:rPr lang="en-GB" sz="2800" dirty="0" err="1"/>
              <a:t>biss</a:t>
            </a:r>
            <a:r>
              <a:rPr lang="en-GB" sz="2800" dirty="0"/>
              <a:t>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26850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F5FA-AFA6-499B-9A29-805C2DEB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71339"/>
            <a:ext cx="7936579" cy="48591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VUCI GHAT-TFAL </a:t>
            </a:r>
            <a:br>
              <a:rPr lang="en-US" sz="6000" dirty="0"/>
            </a:br>
            <a:endParaRPr lang="LID4096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4138-242B-4A8E-B9C8-5BC92C3C9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sz="2800" b="1" dirty="0"/>
              <a:t>X’NIFHMU META NGHIDU VUCI GHAT TFAL?</a:t>
            </a:r>
          </a:p>
          <a:p>
            <a:r>
              <a:rPr lang="en-US" sz="2800" dirty="0" err="1"/>
              <a:t>Nibdew</a:t>
            </a:r>
            <a:r>
              <a:rPr lang="en-US" sz="2800" dirty="0"/>
              <a:t> </a:t>
            </a:r>
            <a:r>
              <a:rPr lang="en-US" sz="2800" dirty="0" err="1"/>
              <a:t>billi</a:t>
            </a:r>
            <a:r>
              <a:rPr lang="en-US" sz="2800" dirty="0"/>
              <a:t> </a:t>
            </a:r>
            <a:r>
              <a:rPr lang="en-US" sz="2800" dirty="0" err="1"/>
              <a:t>nghidu</a:t>
            </a:r>
            <a:r>
              <a:rPr lang="en-US" sz="2800" dirty="0"/>
              <a:t>, li t-</a:t>
            </a:r>
            <a:r>
              <a:rPr lang="en-US" sz="2800" dirty="0" err="1"/>
              <a:t>tfal</a:t>
            </a:r>
            <a:r>
              <a:rPr lang="en-US" sz="2800" dirty="0"/>
              <a:t> </a:t>
            </a:r>
            <a:r>
              <a:rPr lang="en-US" sz="2800" dirty="0" err="1"/>
              <a:t>bhal</a:t>
            </a:r>
            <a:r>
              <a:rPr lang="en-US" sz="2800" dirty="0"/>
              <a:t> </a:t>
            </a:r>
            <a:r>
              <a:rPr lang="en-US" sz="2800" dirty="0" err="1"/>
              <a:t>kull</a:t>
            </a:r>
            <a:r>
              <a:rPr lang="en-US" sz="2800" dirty="0"/>
              <a:t> </a:t>
            </a:r>
            <a:r>
              <a:rPr lang="en-US" sz="2800" dirty="0" err="1"/>
              <a:t>mahluq</a:t>
            </a:r>
            <a:r>
              <a:rPr lang="en-US" sz="2800" dirty="0"/>
              <a:t> </a:t>
            </a:r>
            <a:r>
              <a:rPr lang="en-US" sz="2800" dirty="0" err="1"/>
              <a:t>iehor</a:t>
            </a:r>
            <a:r>
              <a:rPr lang="en-US" sz="2800" dirty="0"/>
              <a:t> </a:t>
            </a:r>
            <a:r>
              <a:rPr lang="en-US" sz="2800" dirty="0" err="1"/>
              <a:t>ghandu</a:t>
            </a:r>
            <a:r>
              <a:rPr lang="en-US" sz="2800" dirty="0"/>
              <a:t>, </a:t>
            </a:r>
            <a:r>
              <a:rPr lang="en-US" sz="2800" dirty="0" err="1"/>
              <a:t>bil</a:t>
            </a:r>
            <a:r>
              <a:rPr lang="en-US" sz="2800" dirty="0"/>
              <a:t>-mod </a:t>
            </a:r>
            <a:r>
              <a:rPr lang="en-US" sz="2800" dirty="0" err="1"/>
              <a:t>tieghu</a:t>
            </a:r>
            <a:r>
              <a:rPr lang="en-US" sz="2800" dirty="0"/>
              <a:t>, id-</a:t>
            </a:r>
            <a:r>
              <a:rPr lang="en-US" sz="2800" dirty="0" err="1"/>
              <a:t>dritt</a:t>
            </a:r>
            <a:r>
              <a:rPr lang="en-US" sz="2800" dirty="0"/>
              <a:t> li </a:t>
            </a:r>
            <a:r>
              <a:rPr lang="en-US" sz="2800" dirty="0" err="1"/>
              <a:t>jesprimi</a:t>
            </a:r>
            <a:r>
              <a:rPr lang="en-US" sz="2800" dirty="0"/>
              <a:t> </a:t>
            </a:r>
            <a:r>
              <a:rPr lang="en-US" sz="2800" dirty="0" err="1"/>
              <a:t>ruhhu</a:t>
            </a:r>
            <a:r>
              <a:rPr lang="en-US" sz="2800" dirty="0"/>
              <a:t>/ha.</a:t>
            </a:r>
          </a:p>
          <a:p>
            <a:r>
              <a:rPr lang="en-US" sz="2800" dirty="0"/>
              <a:t>Meta </a:t>
            </a:r>
            <a:r>
              <a:rPr lang="en-US" sz="2800" dirty="0" err="1"/>
              <a:t>zghar</a:t>
            </a:r>
            <a:r>
              <a:rPr lang="en-US" sz="2800" dirty="0"/>
              <a:t>, </a:t>
            </a:r>
            <a:r>
              <a:rPr lang="en-US" sz="2800" dirty="0" err="1"/>
              <a:t>jaghmlu</a:t>
            </a:r>
            <a:r>
              <a:rPr lang="en-US" sz="2800" dirty="0"/>
              <a:t> </a:t>
            </a:r>
            <a:r>
              <a:rPr lang="en-US" sz="2800" dirty="0" err="1"/>
              <a:t>hekk</a:t>
            </a:r>
            <a:r>
              <a:rPr lang="en-US" sz="2800" dirty="0"/>
              <a:t> </a:t>
            </a:r>
            <a:r>
              <a:rPr lang="en-US" sz="2800" dirty="0" err="1"/>
              <a:t>permezz</a:t>
            </a:r>
            <a:r>
              <a:rPr lang="en-US" sz="2800" dirty="0"/>
              <a:t> ta’ xi </a:t>
            </a:r>
            <a:r>
              <a:rPr lang="en-US" sz="2800" dirty="0" err="1"/>
              <a:t>tghanniqa</a:t>
            </a:r>
            <a:r>
              <a:rPr lang="en-US" sz="2800" dirty="0"/>
              <a:t>, </a:t>
            </a:r>
            <a:r>
              <a:rPr lang="en-US" sz="2800" dirty="0" err="1"/>
              <a:t>bewsa</a:t>
            </a:r>
            <a:r>
              <a:rPr lang="en-US" sz="2800" dirty="0"/>
              <a:t> </a:t>
            </a:r>
            <a:r>
              <a:rPr lang="en-US" sz="2800" dirty="0" err="1"/>
              <a:t>jew</a:t>
            </a:r>
            <a:r>
              <a:rPr lang="en-US" sz="2800" dirty="0"/>
              <a:t> </a:t>
            </a:r>
            <a:r>
              <a:rPr lang="en-US" sz="2800" dirty="0" err="1"/>
              <a:t>forsi</a:t>
            </a:r>
            <a:r>
              <a:rPr lang="en-US" sz="2800" dirty="0"/>
              <a:t> xi </a:t>
            </a:r>
            <a:r>
              <a:rPr lang="en-US" sz="2800" dirty="0" err="1"/>
              <a:t>bikja</a:t>
            </a:r>
            <a:r>
              <a:rPr lang="en-US" sz="2800" dirty="0"/>
              <a:t>.</a:t>
            </a:r>
          </a:p>
          <a:p>
            <a:r>
              <a:rPr lang="en-US" sz="2800" dirty="0"/>
              <a:t>Meta </a:t>
            </a:r>
            <a:r>
              <a:rPr lang="en-US" sz="2800" dirty="0" err="1"/>
              <a:t>jikbru</a:t>
            </a:r>
            <a:r>
              <a:rPr lang="en-US" sz="2800" dirty="0"/>
              <a:t> </a:t>
            </a:r>
            <a:r>
              <a:rPr lang="en-US" sz="2800" dirty="0" err="1"/>
              <a:t>aktar</a:t>
            </a:r>
            <a:r>
              <a:rPr lang="en-US" sz="2800" dirty="0"/>
              <a:t>, </a:t>
            </a:r>
            <a:r>
              <a:rPr lang="en-US" sz="2800" dirty="0" err="1"/>
              <a:t>jghamlu</a:t>
            </a:r>
            <a:r>
              <a:rPr lang="en-US" sz="2800" dirty="0"/>
              <a:t> </a:t>
            </a:r>
            <a:r>
              <a:rPr lang="en-US" sz="2800" dirty="0" err="1"/>
              <a:t>hekk</a:t>
            </a:r>
            <a:r>
              <a:rPr lang="en-US" sz="2800" dirty="0"/>
              <a:t> </a:t>
            </a:r>
            <a:r>
              <a:rPr lang="en-US" sz="2800" dirty="0" err="1"/>
              <a:t>permezz</a:t>
            </a:r>
            <a:r>
              <a:rPr lang="en-US" sz="2800" dirty="0"/>
              <a:t> </a:t>
            </a:r>
            <a:r>
              <a:rPr lang="en-US" sz="2800" dirty="0" err="1"/>
              <a:t>tal-kelma</a:t>
            </a:r>
            <a:r>
              <a:rPr lang="en-US" sz="2800" dirty="0"/>
              <a:t>.</a:t>
            </a:r>
            <a:br>
              <a:rPr lang="en-US" sz="2800" dirty="0"/>
            </a:b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EF221-0029-41E8-AED4-AB628808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87" y="172280"/>
            <a:ext cx="2952715" cy="10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2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125C-3384-468D-BA97-4CEDCDED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8" y="567877"/>
            <a:ext cx="8596668" cy="1320800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 </a:t>
            </a:r>
            <a:endParaRPr lang="LID4096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5EDCC-7882-4373-8E01-91BF96AEB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INTRODUZZJONI:</a:t>
            </a:r>
          </a:p>
          <a:p>
            <a:endParaRPr lang="en-GB" sz="2800" dirty="0"/>
          </a:p>
          <a:p>
            <a:r>
              <a:rPr lang="en-GB" sz="2800" dirty="0"/>
              <a:t>Ha </a:t>
            </a:r>
            <a:r>
              <a:rPr lang="en-GB" sz="2800" dirty="0" err="1"/>
              <a:t>nibda</a:t>
            </a:r>
            <a:r>
              <a:rPr lang="en-GB" sz="2800" dirty="0"/>
              <a:t> </a:t>
            </a:r>
            <a:r>
              <a:rPr lang="en-GB" sz="2800" dirty="0" err="1"/>
              <a:t>billi</a:t>
            </a:r>
            <a:r>
              <a:rPr lang="en-GB" sz="2800" dirty="0"/>
              <a:t> </a:t>
            </a:r>
            <a:r>
              <a:rPr lang="en-GB" sz="2800" dirty="0" err="1"/>
              <a:t>nghid</a:t>
            </a:r>
            <a:r>
              <a:rPr lang="en-GB" sz="2800" dirty="0"/>
              <a:t> li </a:t>
            </a:r>
            <a:r>
              <a:rPr lang="en-GB" sz="2800" dirty="0" err="1"/>
              <a:t>jien</a:t>
            </a:r>
            <a:r>
              <a:rPr lang="en-GB" sz="2800" dirty="0"/>
              <a:t> (</a:t>
            </a:r>
            <a:r>
              <a:rPr lang="en-GB" sz="2800" dirty="0" err="1"/>
              <a:t>genitur</a:t>
            </a:r>
            <a:r>
              <a:rPr lang="en-GB" sz="2800" dirty="0"/>
              <a:t> </a:t>
            </a:r>
            <a:r>
              <a:rPr lang="en-GB" sz="2800" dirty="0" err="1"/>
              <a:t>ukoll</a:t>
            </a:r>
            <a:r>
              <a:rPr lang="en-GB" sz="2800" dirty="0"/>
              <a:t>) </a:t>
            </a:r>
            <a:r>
              <a:rPr lang="en-GB" sz="2800" dirty="0" err="1"/>
              <a:t>volontarjament</a:t>
            </a:r>
            <a:r>
              <a:rPr lang="en-GB" sz="2800" dirty="0"/>
              <a:t> </a:t>
            </a:r>
            <a:r>
              <a:rPr lang="en-GB" sz="2800" dirty="0" err="1"/>
              <a:t>qed</a:t>
            </a:r>
            <a:r>
              <a:rPr lang="en-GB" sz="2800" dirty="0"/>
              <a:t> </a:t>
            </a:r>
            <a:r>
              <a:rPr lang="en-GB" sz="2800" dirty="0" err="1"/>
              <a:t>nghin</a:t>
            </a:r>
            <a:r>
              <a:rPr lang="en-GB" sz="2800" dirty="0"/>
              <a:t> </a:t>
            </a:r>
            <a:r>
              <a:rPr lang="en-GB" sz="2800" dirty="0" err="1"/>
              <a:t>lil</a:t>
            </a:r>
            <a:r>
              <a:rPr lang="en-GB" sz="2800" dirty="0"/>
              <a:t> dan </a:t>
            </a:r>
            <a:r>
              <a:rPr lang="en-GB" sz="2800" dirty="0" err="1"/>
              <a:t>il-grupp</a:t>
            </a:r>
            <a:r>
              <a:rPr lang="en-GB" sz="2800" dirty="0"/>
              <a:t> </a:t>
            </a:r>
            <a:r>
              <a:rPr lang="en-GB" sz="2800" dirty="0" err="1"/>
              <a:t>bhala</a:t>
            </a:r>
            <a:r>
              <a:rPr lang="en-GB" sz="2800" dirty="0"/>
              <a:t> Social Worker </a:t>
            </a:r>
            <a:r>
              <a:rPr lang="en-GB" sz="2800" dirty="0" err="1"/>
              <a:t>ghax</a:t>
            </a:r>
            <a:r>
              <a:rPr lang="en-GB" sz="2800" dirty="0"/>
              <a:t> </a:t>
            </a:r>
            <a:r>
              <a:rPr lang="en-GB" sz="2800" dirty="0" err="1"/>
              <a:t>bhalhom</a:t>
            </a:r>
            <a:r>
              <a:rPr lang="en-GB" sz="2800" dirty="0"/>
              <a:t> </a:t>
            </a:r>
            <a:r>
              <a:rPr lang="en-GB" sz="2800" dirty="0" err="1"/>
              <a:t>nixtieq</a:t>
            </a:r>
            <a:r>
              <a:rPr lang="en-GB" sz="2800" dirty="0"/>
              <a:t> li </a:t>
            </a:r>
            <a:r>
              <a:rPr lang="en-GB" sz="2800" dirty="0" err="1"/>
              <a:t>tinghata</a:t>
            </a:r>
            <a:r>
              <a:rPr lang="en-GB" sz="2800" dirty="0"/>
              <a:t> </a:t>
            </a:r>
            <a:r>
              <a:rPr lang="en-GB" sz="2800" dirty="0" err="1"/>
              <a:t>vuci</a:t>
            </a:r>
            <a:r>
              <a:rPr lang="en-GB" sz="2800" dirty="0"/>
              <a:t> lit-</a:t>
            </a:r>
            <a:r>
              <a:rPr lang="en-GB" sz="2800" dirty="0" err="1"/>
              <a:t>tfal</a:t>
            </a:r>
            <a:r>
              <a:rPr lang="en-GB" sz="2800" dirty="0"/>
              <a:t> li </a:t>
            </a:r>
            <a:r>
              <a:rPr lang="en-GB" sz="2800" dirty="0" err="1"/>
              <a:t>s’issa</a:t>
            </a:r>
            <a:r>
              <a:rPr lang="en-GB" sz="2800" dirty="0"/>
              <a:t> dan </a:t>
            </a:r>
            <a:r>
              <a:rPr lang="en-GB" sz="2800" dirty="0" err="1"/>
              <a:t>jinhass</a:t>
            </a:r>
            <a:r>
              <a:rPr lang="en-GB" sz="2800" dirty="0"/>
              <a:t> li </a:t>
            </a:r>
            <a:r>
              <a:rPr lang="en-GB" sz="2800" dirty="0" err="1"/>
              <a:t>mhux</a:t>
            </a:r>
            <a:r>
              <a:rPr lang="en-GB" sz="2800" dirty="0"/>
              <a:t> </a:t>
            </a:r>
            <a:r>
              <a:rPr lang="en-GB" sz="2800" dirty="0" err="1"/>
              <a:t>importanti</a:t>
            </a:r>
            <a:r>
              <a:rPr lang="en-GB" sz="2800" dirty="0"/>
              <a:t> </a:t>
            </a:r>
            <a:r>
              <a:rPr lang="en-GB" sz="2800" dirty="0" err="1"/>
              <a:t>ghas-Socjeta</a:t>
            </a:r>
            <a:r>
              <a:rPr lang="en-GB" sz="2800" dirty="0"/>
              <a:t>’. It-</a:t>
            </a:r>
            <a:r>
              <a:rPr lang="en-GB" sz="2800" dirty="0" err="1"/>
              <a:t>tfal</a:t>
            </a:r>
            <a:r>
              <a:rPr lang="en-GB" sz="2800" dirty="0"/>
              <a:t> </a:t>
            </a:r>
            <a:r>
              <a:rPr lang="en-GB" sz="2800" dirty="0" err="1"/>
              <a:t>huma</a:t>
            </a:r>
            <a:r>
              <a:rPr lang="en-GB" sz="2800" dirty="0"/>
              <a:t> </a:t>
            </a:r>
            <a:r>
              <a:rPr lang="en-GB" sz="2800" dirty="0" err="1"/>
              <a:t>il-futur</a:t>
            </a:r>
            <a:r>
              <a:rPr lang="en-GB" sz="2800" dirty="0"/>
              <a:t> </a:t>
            </a:r>
            <a:r>
              <a:rPr lang="en-GB" sz="2800" dirty="0" err="1"/>
              <a:t>tal-pajjiz</a:t>
            </a:r>
            <a:r>
              <a:rPr lang="en-GB" sz="2800" dirty="0"/>
              <a:t>. 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1B2D4-884C-4640-B043-3E9913AE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284" y="567877"/>
            <a:ext cx="2756452" cy="11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8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1D10-9BDB-4489-8319-0B19EAE5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98713"/>
            <a:ext cx="8596668" cy="940903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 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5322A7-45EF-4D7E-A7D1-66A951ABF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869" y="2239617"/>
            <a:ext cx="7612300" cy="3137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F617C-71A6-459B-8D60-D5F4B98F7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018"/>
            <a:ext cx="3178002" cy="1696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7F43E-5465-4C9A-9904-9CAD1BEE31AB}"/>
              </a:ext>
            </a:extLst>
          </p:cNvPr>
          <p:cNvSpPr txBox="1"/>
          <p:nvPr/>
        </p:nvSpPr>
        <p:spPr>
          <a:xfrm>
            <a:off x="1046921" y="6003235"/>
            <a:ext cx="7735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Tafu</a:t>
            </a:r>
            <a:r>
              <a:rPr lang="en-GB" sz="2000" dirty="0"/>
              <a:t> li </a:t>
            </a:r>
            <a:r>
              <a:rPr lang="en-GB" sz="2000" dirty="0" err="1"/>
              <a:t>jien</a:t>
            </a:r>
            <a:r>
              <a:rPr lang="en-GB" sz="2000" dirty="0"/>
              <a:t> </a:t>
            </a:r>
            <a:r>
              <a:rPr lang="en-GB" sz="2000" dirty="0" err="1"/>
              <a:t>qieghed</a:t>
            </a:r>
            <a:r>
              <a:rPr lang="en-GB" sz="2000" dirty="0"/>
              <a:t> </a:t>
            </a:r>
            <a:r>
              <a:rPr lang="en-GB" sz="2000" dirty="0" err="1"/>
              <a:t>hawn</a:t>
            </a:r>
            <a:r>
              <a:rPr lang="en-GB" sz="2000" dirty="0"/>
              <a:t> </a:t>
            </a:r>
            <a:r>
              <a:rPr lang="en-GB" sz="2000" dirty="0" err="1"/>
              <a:t>ukoll</a:t>
            </a:r>
            <a:r>
              <a:rPr lang="en-GB" sz="2000" dirty="0"/>
              <a:t>? </a:t>
            </a:r>
            <a:r>
              <a:rPr lang="en-GB" sz="2000" dirty="0" err="1"/>
              <a:t>Aghtuni</a:t>
            </a:r>
            <a:r>
              <a:rPr lang="en-GB" sz="2000" dirty="0"/>
              <a:t> cans </a:t>
            </a:r>
            <a:r>
              <a:rPr lang="en-GB" sz="2000" dirty="0" err="1"/>
              <a:t>nghid</a:t>
            </a:r>
            <a:r>
              <a:rPr lang="en-GB" sz="2000" dirty="0"/>
              <a:t> xi </a:t>
            </a:r>
            <a:r>
              <a:rPr lang="en-GB" sz="2000" dirty="0" err="1"/>
              <a:t>haga</a:t>
            </a:r>
            <a:r>
              <a:rPr lang="en-GB" sz="2000" dirty="0"/>
              <a:t> </a:t>
            </a:r>
            <a:r>
              <a:rPr lang="en-GB" sz="2000" dirty="0" err="1"/>
              <a:t>mhux</a:t>
            </a:r>
            <a:r>
              <a:rPr lang="en-GB" sz="2000" dirty="0"/>
              <a:t> </a:t>
            </a:r>
            <a:r>
              <a:rPr lang="en-GB" sz="2000" dirty="0" err="1"/>
              <a:t>ikolli</a:t>
            </a:r>
            <a:r>
              <a:rPr lang="en-GB" sz="2000" dirty="0"/>
              <a:t> </a:t>
            </a:r>
            <a:r>
              <a:rPr lang="en-GB" sz="2000" dirty="0" err="1"/>
              <a:t>nisma</a:t>
            </a:r>
            <a:r>
              <a:rPr lang="en-GB" sz="2000" dirty="0"/>
              <a:t> </a:t>
            </a:r>
            <a:r>
              <a:rPr lang="en-GB" sz="2000" dirty="0" err="1"/>
              <a:t>biss</a:t>
            </a:r>
            <a:r>
              <a:rPr lang="en-GB" sz="2000" dirty="0"/>
              <a:t>.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53676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8978-DEEB-4B5D-A2E0-0D4E4D52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2BC3C-3AA9-4495-8851-8BBA86FD0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err="1"/>
              <a:t>Wiehed</a:t>
            </a:r>
            <a:r>
              <a:rPr lang="en-GB" sz="2800" dirty="0"/>
              <a:t> </a:t>
            </a:r>
            <a:r>
              <a:rPr lang="en-GB" sz="2800" dirty="0" err="1"/>
              <a:t>irid</a:t>
            </a:r>
            <a:r>
              <a:rPr lang="en-GB" sz="2800" dirty="0"/>
              <a:t> </a:t>
            </a:r>
            <a:r>
              <a:rPr lang="en-GB" sz="2800" dirty="0" err="1"/>
              <a:t>japprezza</a:t>
            </a:r>
            <a:r>
              <a:rPr lang="en-GB" sz="2800" dirty="0"/>
              <a:t> li </a:t>
            </a:r>
            <a:r>
              <a:rPr lang="en-GB" sz="2800" dirty="0" err="1"/>
              <a:t>tfal</a:t>
            </a:r>
            <a:r>
              <a:rPr lang="en-GB" sz="2800" dirty="0"/>
              <a:t> li </a:t>
            </a:r>
            <a:r>
              <a:rPr lang="en-GB" sz="2800" dirty="0" err="1"/>
              <a:t>jkollhom</a:t>
            </a:r>
            <a:r>
              <a:rPr lang="en-GB" sz="2800" dirty="0"/>
              <a:t> </a:t>
            </a:r>
            <a:r>
              <a:rPr lang="en-GB" sz="2800" dirty="0" err="1"/>
              <a:t>il-genituri</a:t>
            </a:r>
            <a:r>
              <a:rPr lang="en-GB" sz="2800" dirty="0"/>
              <a:t> </a:t>
            </a:r>
            <a:r>
              <a:rPr lang="en-GB" sz="2800" dirty="0" err="1"/>
              <a:t>qeghdin</a:t>
            </a:r>
            <a:r>
              <a:rPr lang="en-GB" sz="2800" dirty="0"/>
              <a:t> </a:t>
            </a:r>
            <a:r>
              <a:rPr lang="en-GB" sz="2800" dirty="0" err="1"/>
              <a:t>jisseparaw</a:t>
            </a:r>
            <a:r>
              <a:rPr lang="en-GB" sz="2800" dirty="0"/>
              <a:t>, </a:t>
            </a:r>
            <a:r>
              <a:rPr lang="en-GB" sz="2800" dirty="0" err="1"/>
              <a:t>suppost</a:t>
            </a:r>
            <a:r>
              <a:rPr lang="en-GB" sz="2800" dirty="0"/>
              <a:t> </a:t>
            </a:r>
            <a:r>
              <a:rPr lang="en-GB" sz="2800" dirty="0" err="1"/>
              <a:t>illi</a:t>
            </a:r>
            <a:r>
              <a:rPr lang="en-GB" sz="2800" dirty="0"/>
              <a:t> </a:t>
            </a:r>
            <a:r>
              <a:rPr lang="en-GB" sz="2800" dirty="0" err="1"/>
              <a:t>jkunu</a:t>
            </a:r>
            <a:r>
              <a:rPr lang="en-GB" sz="2800" dirty="0"/>
              <a:t> </a:t>
            </a:r>
            <a:r>
              <a:rPr lang="en-GB" sz="2800" dirty="0" err="1"/>
              <a:t>ppreparati</a:t>
            </a:r>
            <a:r>
              <a:rPr lang="en-GB" sz="2800" dirty="0"/>
              <a:t> </a:t>
            </a:r>
            <a:r>
              <a:rPr lang="en-GB" sz="2800" dirty="0" err="1"/>
              <a:t>ghat-trawmi</a:t>
            </a:r>
            <a:r>
              <a:rPr lang="en-GB" sz="2800" dirty="0"/>
              <a:t> li </a:t>
            </a:r>
            <a:r>
              <a:rPr lang="en-GB" sz="2800" dirty="0" err="1"/>
              <a:t>jkunu</a:t>
            </a:r>
            <a:r>
              <a:rPr lang="en-GB" sz="2800" dirty="0"/>
              <a:t> se </a:t>
            </a:r>
            <a:r>
              <a:rPr lang="en-GB" sz="2800" dirty="0" err="1"/>
              <a:t>jiddahhlu</a:t>
            </a:r>
            <a:r>
              <a:rPr lang="en-GB" sz="2800" dirty="0"/>
              <a:t> </a:t>
            </a:r>
            <a:r>
              <a:rPr lang="en-GB" sz="2800" dirty="0" err="1"/>
              <a:t>fihom</a:t>
            </a:r>
            <a:r>
              <a:rPr lang="en-GB" sz="2800" dirty="0"/>
              <a:t>.</a:t>
            </a:r>
          </a:p>
          <a:p>
            <a:r>
              <a:rPr lang="en-GB" sz="2800" dirty="0"/>
              <a:t>Dawn it-</a:t>
            </a:r>
            <a:r>
              <a:rPr lang="en-GB" sz="2800" dirty="0" err="1"/>
              <a:t>trawmi</a:t>
            </a:r>
            <a:r>
              <a:rPr lang="en-GB" sz="2800" dirty="0"/>
              <a:t> </a:t>
            </a:r>
            <a:r>
              <a:rPr lang="en-GB" sz="2800" dirty="0" err="1"/>
              <a:t>jistghu</a:t>
            </a:r>
            <a:r>
              <a:rPr lang="en-GB" sz="2800" dirty="0"/>
              <a:t> </a:t>
            </a:r>
            <a:r>
              <a:rPr lang="en-GB" sz="2800" dirty="0" err="1"/>
              <a:t>jigu</a:t>
            </a:r>
            <a:r>
              <a:rPr lang="en-GB" sz="2800" dirty="0"/>
              <a:t> </a:t>
            </a:r>
            <a:r>
              <a:rPr lang="en-GB" sz="2800" dirty="0" err="1"/>
              <a:t>affettwati</a:t>
            </a:r>
            <a:r>
              <a:rPr lang="en-GB" sz="2800" dirty="0"/>
              <a:t> </a:t>
            </a:r>
            <a:r>
              <a:rPr lang="en-GB" sz="2800" dirty="0" err="1"/>
              <a:t>b’modi</a:t>
            </a:r>
            <a:r>
              <a:rPr lang="en-GB" sz="2800" dirty="0"/>
              <a:t> </a:t>
            </a:r>
            <a:r>
              <a:rPr lang="en-GB" sz="2800" dirty="0" err="1"/>
              <a:t>diversi</a:t>
            </a:r>
            <a:r>
              <a:rPr lang="en-GB" sz="2800" dirty="0"/>
              <a:t>. Ez. </a:t>
            </a:r>
            <a:r>
              <a:rPr lang="en-GB" sz="2800" dirty="0" err="1"/>
              <a:t>Imgieba</a:t>
            </a:r>
            <a:r>
              <a:rPr lang="en-GB" sz="2800" dirty="0"/>
              <a:t>, </a:t>
            </a:r>
            <a:r>
              <a:rPr lang="en-GB" sz="2800" dirty="0" err="1"/>
              <a:t>mard</a:t>
            </a:r>
            <a:r>
              <a:rPr lang="en-GB" sz="2800" dirty="0"/>
              <a:t> (</a:t>
            </a:r>
            <a:r>
              <a:rPr lang="en-GB" sz="2800" dirty="0" err="1"/>
              <a:t>fiziku</a:t>
            </a:r>
            <a:r>
              <a:rPr lang="en-GB" sz="2800" dirty="0"/>
              <a:t>/</a:t>
            </a:r>
            <a:r>
              <a:rPr lang="en-GB" sz="2800" dirty="0" err="1"/>
              <a:t>mentali</a:t>
            </a:r>
            <a:r>
              <a:rPr lang="en-GB" sz="2800" dirty="0"/>
              <a:t>), </a:t>
            </a:r>
            <a:r>
              <a:rPr lang="en-GB" sz="2800" dirty="0" err="1"/>
              <a:t>ecc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Waqt</a:t>
            </a:r>
            <a:r>
              <a:rPr lang="en-GB" sz="2800" dirty="0"/>
              <a:t> dan </a:t>
            </a:r>
            <a:r>
              <a:rPr lang="en-GB" sz="2800" dirty="0" err="1"/>
              <a:t>il</a:t>
            </a:r>
            <a:r>
              <a:rPr lang="en-GB" sz="2800" dirty="0"/>
              <a:t>-process, it-</a:t>
            </a:r>
            <a:r>
              <a:rPr lang="en-GB" sz="2800" dirty="0" err="1"/>
              <a:t>tfal</a:t>
            </a:r>
            <a:r>
              <a:rPr lang="en-GB" sz="2800" dirty="0"/>
              <a:t> </a:t>
            </a:r>
            <a:r>
              <a:rPr lang="en-GB" sz="2800" dirty="0" err="1"/>
              <a:t>rari</a:t>
            </a:r>
            <a:r>
              <a:rPr lang="en-GB" sz="2800" dirty="0"/>
              <a:t> </a:t>
            </a:r>
            <a:r>
              <a:rPr lang="en-GB" sz="2800" dirty="0" err="1"/>
              <a:t>jigu</a:t>
            </a:r>
            <a:r>
              <a:rPr lang="en-GB" sz="2800" dirty="0"/>
              <a:t> </a:t>
            </a:r>
            <a:r>
              <a:rPr lang="en-GB" sz="2800" dirty="0" err="1"/>
              <a:t>involuti</a:t>
            </a:r>
            <a:r>
              <a:rPr lang="en-GB" sz="2800" dirty="0"/>
              <a:t> </a:t>
            </a:r>
            <a:r>
              <a:rPr lang="en-GB" sz="2800" dirty="0" err="1"/>
              <a:t>ghax</a:t>
            </a:r>
            <a:r>
              <a:rPr lang="en-GB" sz="2800" dirty="0"/>
              <a:t> l-</a:t>
            </a:r>
            <a:r>
              <a:rPr lang="en-GB" sz="2800" dirty="0" err="1"/>
              <a:t>importanza</a:t>
            </a:r>
            <a:r>
              <a:rPr lang="en-GB" sz="2800" dirty="0"/>
              <a:t> </a:t>
            </a:r>
            <a:r>
              <a:rPr lang="en-GB" sz="2800" dirty="0" err="1"/>
              <a:t>bhal</a:t>
            </a:r>
            <a:r>
              <a:rPr lang="en-GB" sz="2800" dirty="0"/>
              <a:t> </a:t>
            </a:r>
            <a:r>
              <a:rPr lang="en-GB" sz="2800" dirty="0" err="1"/>
              <a:t>donnha</a:t>
            </a:r>
            <a:r>
              <a:rPr lang="en-GB" sz="2800" dirty="0"/>
              <a:t> </a:t>
            </a:r>
            <a:r>
              <a:rPr lang="en-GB" sz="2800" dirty="0" err="1"/>
              <a:t>aktar</a:t>
            </a:r>
            <a:r>
              <a:rPr lang="en-GB" sz="2800" dirty="0"/>
              <a:t> </a:t>
            </a:r>
            <a:r>
              <a:rPr lang="en-GB" sz="2800" dirty="0" err="1"/>
              <a:t>tinghata</a:t>
            </a:r>
            <a:r>
              <a:rPr lang="en-GB" sz="2800" dirty="0"/>
              <a:t> </a:t>
            </a:r>
            <a:r>
              <a:rPr lang="en-GB" sz="2800" dirty="0" err="1"/>
              <a:t>fuq</a:t>
            </a:r>
            <a:r>
              <a:rPr lang="en-GB" sz="2800" dirty="0"/>
              <a:t> </a:t>
            </a:r>
            <a:r>
              <a:rPr lang="en-GB" sz="2800" dirty="0" err="1"/>
              <a:t>il-genituri</a:t>
            </a:r>
            <a:r>
              <a:rPr lang="en-GB" sz="2800" dirty="0"/>
              <a:t>.</a:t>
            </a:r>
          </a:p>
          <a:p>
            <a:r>
              <a:rPr lang="en-GB" sz="2800" dirty="0"/>
              <a:t>Dawn it-</a:t>
            </a:r>
            <a:r>
              <a:rPr lang="en-GB" sz="2800" dirty="0" err="1"/>
              <a:t>trawmi</a:t>
            </a:r>
            <a:r>
              <a:rPr lang="en-GB" sz="2800" dirty="0"/>
              <a:t> </a:t>
            </a:r>
            <a:r>
              <a:rPr lang="en-GB" sz="2800" dirty="0" err="1"/>
              <a:t>ihallu</a:t>
            </a:r>
            <a:r>
              <a:rPr lang="en-GB" sz="2800" dirty="0"/>
              <a:t> </a:t>
            </a:r>
            <a:r>
              <a:rPr lang="en-GB" sz="2800" dirty="0" err="1"/>
              <a:t>feriti</a:t>
            </a:r>
            <a:r>
              <a:rPr lang="en-GB" sz="2800" dirty="0"/>
              <a:t> </a:t>
            </a:r>
            <a:r>
              <a:rPr lang="en-GB" sz="2800" dirty="0" err="1"/>
              <a:t>kbar</a:t>
            </a:r>
            <a:r>
              <a:rPr lang="en-GB" sz="2800" dirty="0"/>
              <a:t> </a:t>
            </a:r>
            <a:r>
              <a:rPr lang="en-GB" sz="2800" dirty="0" err="1"/>
              <a:t>fuq</a:t>
            </a:r>
            <a:r>
              <a:rPr lang="en-GB" sz="2800" dirty="0"/>
              <a:t> it-</a:t>
            </a:r>
            <a:r>
              <a:rPr lang="en-GB" sz="2800" dirty="0" err="1"/>
              <a:t>tfal</a:t>
            </a:r>
            <a:r>
              <a:rPr lang="en-GB" sz="2800" dirty="0"/>
              <a:t> li </a:t>
            </a:r>
            <a:r>
              <a:rPr lang="en-GB" sz="2800" dirty="0" err="1"/>
              <a:t>jafu</a:t>
            </a:r>
            <a:r>
              <a:rPr lang="en-GB" sz="2800" dirty="0"/>
              <a:t> </a:t>
            </a:r>
            <a:r>
              <a:rPr lang="en-GB" sz="2800" dirty="0" err="1"/>
              <a:t>jsofru</a:t>
            </a:r>
            <a:r>
              <a:rPr lang="en-GB" sz="2800" dirty="0"/>
              <a:t> </a:t>
            </a:r>
            <a:r>
              <a:rPr lang="en-GB" sz="2800" dirty="0" err="1"/>
              <a:t>minnhom</a:t>
            </a:r>
            <a:r>
              <a:rPr lang="en-GB" sz="2800" dirty="0"/>
              <a:t> </a:t>
            </a:r>
            <a:r>
              <a:rPr lang="en-GB" sz="2800" dirty="0" err="1"/>
              <a:t>tul</a:t>
            </a:r>
            <a:r>
              <a:rPr lang="en-GB" sz="2800" dirty="0"/>
              <a:t> </a:t>
            </a:r>
            <a:r>
              <a:rPr lang="en-GB" sz="2800" dirty="0" err="1"/>
              <a:t>hajjiethom</a:t>
            </a:r>
            <a:r>
              <a:rPr lang="en-GB" sz="2800" dirty="0"/>
              <a:t> </a:t>
            </a:r>
            <a:r>
              <a:rPr lang="en-GB" sz="2800" dirty="0" err="1"/>
              <a:t>kollha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3E231-EF20-4D24-A266-F6DCB6A02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91" y="238539"/>
            <a:ext cx="2716696" cy="14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0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DAF49-6648-443E-9986-39A17D449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52" y="0"/>
            <a:ext cx="2555149" cy="1815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00F910-F043-4194-B58A-461A32C2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CA544A-6BCC-4934-A453-D4B578AEA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879" y="2191312"/>
            <a:ext cx="8596668" cy="3069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6DF19-7A36-4D35-98D2-F09F1D3E2A89}"/>
              </a:ext>
            </a:extLst>
          </p:cNvPr>
          <p:cNvSpPr txBox="1"/>
          <p:nvPr/>
        </p:nvSpPr>
        <p:spPr>
          <a:xfrm>
            <a:off x="781879" y="5910470"/>
            <a:ext cx="859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Inhnaqt</a:t>
            </a:r>
            <a:r>
              <a:rPr lang="en-GB" dirty="0"/>
              <a:t> </a:t>
            </a:r>
            <a:r>
              <a:rPr lang="en-GB" dirty="0" err="1"/>
              <a:t>nipprova</a:t>
            </a:r>
            <a:r>
              <a:rPr lang="en-GB" dirty="0"/>
              <a:t> </a:t>
            </a:r>
            <a:r>
              <a:rPr lang="en-GB" dirty="0" err="1"/>
              <a:t>nigbed</a:t>
            </a:r>
            <a:r>
              <a:rPr lang="en-GB" dirty="0"/>
              <a:t> l-</a:t>
            </a:r>
            <a:r>
              <a:rPr lang="en-GB" dirty="0" err="1"/>
              <a:t>attenzjoni</a:t>
            </a:r>
            <a:r>
              <a:rPr lang="en-GB" dirty="0"/>
              <a:t> </a:t>
            </a:r>
            <a:r>
              <a:rPr lang="en-GB" dirty="0" err="1"/>
              <a:t>forsi</a:t>
            </a:r>
            <a:r>
              <a:rPr lang="en-GB" dirty="0"/>
              <a:t> xi </a:t>
            </a:r>
            <a:r>
              <a:rPr lang="en-GB" dirty="0" err="1"/>
              <a:t>hadd</a:t>
            </a:r>
            <a:r>
              <a:rPr lang="en-GB" dirty="0"/>
              <a:t> </a:t>
            </a:r>
            <a:r>
              <a:rPr lang="en-GB" dirty="0" err="1"/>
              <a:t>jaghti</a:t>
            </a:r>
            <a:r>
              <a:rPr lang="en-GB" dirty="0"/>
              <a:t> </a:t>
            </a:r>
            <a:r>
              <a:rPr lang="en-GB" dirty="0" err="1"/>
              <a:t>kasi</a:t>
            </a:r>
            <a:r>
              <a:rPr lang="en-GB" dirty="0"/>
              <a:t>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6598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E7CF-B1D5-49FB-A60A-5D2CDED7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3CD56-D7BA-4F23-81EB-16DF322E8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6574" y="304800"/>
            <a:ext cx="2766723" cy="1775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071F10-9087-41A6-BA96-3ECE4ACF1454}"/>
              </a:ext>
            </a:extLst>
          </p:cNvPr>
          <p:cNvSpPr/>
          <p:nvPr/>
        </p:nvSpPr>
        <p:spPr>
          <a:xfrm>
            <a:off x="821635" y="2235200"/>
            <a:ext cx="85966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Ghaliex</a:t>
            </a:r>
            <a:r>
              <a:rPr lang="en-US" sz="2800" b="1" dirty="0"/>
              <a:t> dawn it-</a:t>
            </a:r>
            <a:r>
              <a:rPr lang="en-US" sz="2800" b="1" dirty="0" err="1"/>
              <a:t>tfal</a:t>
            </a:r>
            <a:r>
              <a:rPr lang="en-US" sz="2800" b="1" dirty="0"/>
              <a:t> </a:t>
            </a:r>
            <a:r>
              <a:rPr lang="en-US" sz="2800" b="1" dirty="0" err="1"/>
              <a:t>ghandhom</a:t>
            </a:r>
            <a:r>
              <a:rPr lang="en-US" sz="2800" b="1" dirty="0"/>
              <a:t> </a:t>
            </a:r>
            <a:r>
              <a:rPr lang="en-US" sz="2800" b="1" dirty="0" err="1"/>
              <a:t>jghaddu</a:t>
            </a:r>
            <a:r>
              <a:rPr lang="en-US" sz="2800" b="1" dirty="0"/>
              <a:t> </a:t>
            </a:r>
            <a:r>
              <a:rPr lang="en-US" sz="2800" b="1" dirty="0" err="1"/>
              <a:t>minn</a:t>
            </a:r>
            <a:r>
              <a:rPr lang="en-US" sz="2800" b="1" dirty="0"/>
              <a:t> </a:t>
            </a:r>
            <a:r>
              <a:rPr lang="en-US" sz="2800" b="1" dirty="0" err="1"/>
              <a:t>trawmi</a:t>
            </a:r>
            <a:r>
              <a:rPr lang="en-US" sz="2800" b="1" dirty="0"/>
              <a:t> </a:t>
            </a:r>
            <a:r>
              <a:rPr lang="en-US" sz="2800" b="1" dirty="0" err="1"/>
              <a:t>bhal</a:t>
            </a:r>
            <a:r>
              <a:rPr lang="en-US" sz="2800" b="1" dirty="0"/>
              <a:t> dawn?</a:t>
            </a:r>
          </a:p>
          <a:p>
            <a:r>
              <a:rPr lang="en-GB" sz="2800" dirty="0" err="1"/>
              <a:t>Ir-ragunijiet</a:t>
            </a:r>
            <a:r>
              <a:rPr lang="en-GB" sz="2800" dirty="0"/>
              <a:t> </a:t>
            </a:r>
            <a:r>
              <a:rPr lang="en-GB" sz="2800" dirty="0" err="1"/>
              <a:t>jistghu</a:t>
            </a:r>
            <a:r>
              <a:rPr lang="en-GB" sz="2800" dirty="0"/>
              <a:t> </a:t>
            </a:r>
            <a:r>
              <a:rPr lang="en-GB" sz="2800" dirty="0" err="1"/>
              <a:t>ikunu</a:t>
            </a:r>
            <a:r>
              <a:rPr lang="en-GB" sz="2800" dirty="0"/>
              <a:t> </a:t>
            </a:r>
            <a:r>
              <a:rPr lang="en-GB" sz="2800" dirty="0" err="1"/>
              <a:t>diversi</a:t>
            </a:r>
            <a:r>
              <a:rPr lang="en-GB" sz="2800" dirty="0"/>
              <a:t> u </a:t>
            </a:r>
            <a:r>
              <a:rPr lang="en-GB" sz="2800" dirty="0" err="1"/>
              <a:t>jistghu</a:t>
            </a:r>
            <a:r>
              <a:rPr lang="en-GB" sz="2800" dirty="0"/>
              <a:t> </a:t>
            </a:r>
            <a:r>
              <a:rPr lang="en-GB" sz="2800" dirty="0" err="1"/>
              <a:t>ikunu</a:t>
            </a:r>
            <a:r>
              <a:rPr lang="en-GB" sz="2800" dirty="0"/>
              <a:t> </a:t>
            </a:r>
            <a:r>
              <a:rPr lang="en-GB" sz="2800" dirty="0" err="1"/>
              <a:t>instigati</a:t>
            </a:r>
            <a:r>
              <a:rPr lang="en-GB" sz="2800" dirty="0"/>
              <a:t> </a:t>
            </a:r>
            <a:r>
              <a:rPr lang="en-GB" sz="2800" dirty="0" err="1"/>
              <a:t>kemm</a:t>
            </a:r>
            <a:r>
              <a:rPr lang="en-GB" sz="2800" dirty="0"/>
              <a:t> mill-</a:t>
            </a:r>
            <a:r>
              <a:rPr lang="en-GB" sz="2800" dirty="0" err="1"/>
              <a:t>genituri</a:t>
            </a:r>
            <a:r>
              <a:rPr lang="en-GB" sz="2800" dirty="0"/>
              <a:t> </a:t>
            </a:r>
            <a:r>
              <a:rPr lang="en-GB" sz="2800" dirty="0" err="1"/>
              <a:t>stess</a:t>
            </a:r>
            <a:r>
              <a:rPr lang="en-GB" sz="2800" dirty="0"/>
              <a:t>, minn </a:t>
            </a:r>
            <a:r>
              <a:rPr lang="en-GB" sz="2800" dirty="0" err="1"/>
              <a:t>qraba</a:t>
            </a:r>
            <a:r>
              <a:rPr lang="en-GB" sz="2800" dirty="0"/>
              <a:t> </a:t>
            </a:r>
            <a:r>
              <a:rPr lang="en-GB" sz="2800" dirty="0" err="1"/>
              <a:t>jew</a:t>
            </a:r>
            <a:r>
              <a:rPr lang="en-GB" sz="2800" dirty="0"/>
              <a:t>  </a:t>
            </a:r>
            <a:r>
              <a:rPr lang="en-GB" sz="2800" dirty="0" err="1"/>
              <a:t>hbieb</a:t>
            </a:r>
            <a:r>
              <a:rPr lang="en-GB" sz="2800" dirty="0"/>
              <a:t>, mill-</a:t>
            </a:r>
            <a:r>
              <a:rPr lang="en-GB" sz="2800" dirty="0" err="1"/>
              <a:t>iSkola</a:t>
            </a:r>
            <a:r>
              <a:rPr lang="en-GB" sz="2800" dirty="0"/>
              <a:t> u </a:t>
            </a:r>
            <a:r>
              <a:rPr lang="en-GB" sz="2800" dirty="0" err="1"/>
              <a:t>anke</a:t>
            </a:r>
            <a:r>
              <a:rPr lang="en-GB" sz="2800" dirty="0"/>
              <a:t> mill-</a:t>
            </a:r>
            <a:r>
              <a:rPr lang="en-GB" sz="2800" dirty="0" err="1"/>
              <a:t>awtoritajiet</a:t>
            </a:r>
            <a:r>
              <a:rPr lang="en-GB" sz="2800" dirty="0"/>
              <a:t>, </a:t>
            </a:r>
            <a:r>
              <a:rPr lang="en-GB" sz="2800" dirty="0" err="1"/>
              <a:t>ecc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/>
              <a:t>2.	</a:t>
            </a:r>
            <a:r>
              <a:rPr lang="en-GB" sz="2800" b="1" dirty="0" err="1"/>
              <a:t>X’jista</a:t>
            </a:r>
            <a:r>
              <a:rPr lang="en-GB" sz="2800" b="1" dirty="0"/>
              <a:t> </a:t>
            </a:r>
            <a:r>
              <a:rPr lang="en-GB" sz="2800" b="1" dirty="0" err="1"/>
              <a:t>jigri</a:t>
            </a:r>
            <a:r>
              <a:rPr lang="en-GB" sz="2800" b="1" dirty="0"/>
              <a:t> meta dawn it-</a:t>
            </a:r>
            <a:r>
              <a:rPr lang="en-GB" sz="2800" b="1" dirty="0" err="1"/>
              <a:t>tfal</a:t>
            </a:r>
            <a:r>
              <a:rPr lang="en-GB" sz="2800" b="1" dirty="0"/>
              <a:t> </a:t>
            </a:r>
            <a:r>
              <a:rPr lang="en-GB" sz="2800" b="1" dirty="0" err="1"/>
              <a:t>ikunu</a:t>
            </a:r>
            <a:r>
              <a:rPr lang="en-GB" sz="2800" b="1" dirty="0"/>
              <a:t> </a:t>
            </a:r>
            <a:r>
              <a:rPr lang="en-GB" sz="2800" b="1" dirty="0" err="1"/>
              <a:t>ghadejjin</a:t>
            </a:r>
            <a:r>
              <a:rPr lang="en-GB" sz="2800" b="1" dirty="0"/>
              <a:t>   	minn </a:t>
            </a:r>
            <a:r>
              <a:rPr lang="en-GB" sz="2800" b="1" dirty="0" err="1"/>
              <a:t>trawmi</a:t>
            </a:r>
            <a:r>
              <a:rPr lang="en-GB" sz="2800" b="1" dirty="0"/>
              <a:t> </a:t>
            </a:r>
            <a:r>
              <a:rPr lang="en-GB" sz="2800" b="1" dirty="0" err="1"/>
              <a:t>bhal</a:t>
            </a:r>
            <a:r>
              <a:rPr lang="en-GB" sz="2800" b="1" dirty="0"/>
              <a:t> dawn?</a:t>
            </a:r>
          </a:p>
          <a:p>
            <a:r>
              <a:rPr lang="en-GB" sz="2800" dirty="0" err="1"/>
              <a:t>Hafna</a:t>
            </a:r>
            <a:r>
              <a:rPr lang="en-GB" sz="2800" dirty="0"/>
              <a:t> </a:t>
            </a:r>
            <a:r>
              <a:rPr lang="en-GB" sz="2800" dirty="0" err="1"/>
              <a:t>drabi</a:t>
            </a:r>
            <a:r>
              <a:rPr lang="en-GB" sz="2800" dirty="0"/>
              <a:t> </a:t>
            </a:r>
            <a:r>
              <a:rPr lang="en-GB" sz="2800" dirty="0" err="1"/>
              <a:t>ghalkemm</a:t>
            </a:r>
            <a:r>
              <a:rPr lang="en-GB" sz="2800" dirty="0"/>
              <a:t> </a:t>
            </a:r>
            <a:r>
              <a:rPr lang="en-GB" sz="2800" dirty="0" err="1"/>
              <a:t>mhux</a:t>
            </a:r>
            <a:r>
              <a:rPr lang="en-GB" sz="2800" dirty="0"/>
              <a:t> </a:t>
            </a:r>
            <a:r>
              <a:rPr lang="en-GB" sz="2800" dirty="0" err="1"/>
              <a:t>dejjem</a:t>
            </a:r>
            <a:r>
              <a:rPr lang="en-GB" sz="2800" dirty="0"/>
              <a:t> </a:t>
            </a:r>
            <a:r>
              <a:rPr lang="en-GB" sz="2800" dirty="0" err="1"/>
              <a:t>tista</a:t>
            </a:r>
            <a:r>
              <a:rPr lang="en-GB" sz="2800" dirty="0"/>
              <a:t> </a:t>
            </a:r>
            <a:r>
              <a:rPr lang="en-GB" sz="2800" dirty="0" err="1"/>
              <a:t>tinbidel</a:t>
            </a:r>
            <a:r>
              <a:rPr lang="en-GB" sz="2800" dirty="0"/>
              <a:t> </a:t>
            </a:r>
            <a:r>
              <a:rPr lang="en-GB" sz="2800" dirty="0" err="1"/>
              <a:t>il-burdata</a:t>
            </a:r>
            <a:r>
              <a:rPr lang="en-GB" sz="2800" dirty="0"/>
              <a:t>, </a:t>
            </a:r>
            <a:r>
              <a:rPr lang="en-GB" sz="2800" dirty="0" err="1"/>
              <a:t>ikunu</a:t>
            </a:r>
            <a:r>
              <a:rPr lang="en-GB" sz="2800" dirty="0"/>
              <a:t> </a:t>
            </a:r>
            <a:r>
              <a:rPr lang="en-GB" sz="2800" dirty="0" err="1"/>
              <a:t>aktar</a:t>
            </a:r>
            <a:r>
              <a:rPr lang="en-GB" sz="2800" dirty="0"/>
              <a:t> </a:t>
            </a:r>
            <a:r>
              <a:rPr lang="en-GB" sz="2800" dirty="0" err="1"/>
              <a:t>difficli</a:t>
            </a:r>
            <a:r>
              <a:rPr lang="en-GB" sz="2800" dirty="0"/>
              <a:t> u ma </a:t>
            </a:r>
            <a:r>
              <a:rPr lang="en-GB" sz="2800" dirty="0" err="1"/>
              <a:t>jobdux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060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72C7-F54D-4435-9D3B-D8F3ED61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VUCI GHAT-TFAL</a:t>
            </a:r>
            <a:endParaRPr lang="LID4096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A59060-7FE0-4932-8896-EF15C4567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0556" y="225287"/>
            <a:ext cx="2833445" cy="13208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72C9EF-FFF4-4EC3-BE58-BBDACB779659}"/>
              </a:ext>
            </a:extLst>
          </p:cNvPr>
          <p:cNvSpPr/>
          <p:nvPr/>
        </p:nvSpPr>
        <p:spPr>
          <a:xfrm>
            <a:off x="1033669" y="1930400"/>
            <a:ext cx="85966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3</a:t>
            </a:r>
            <a:r>
              <a:rPr lang="en-GB" dirty="0"/>
              <a:t>.	</a:t>
            </a:r>
            <a:r>
              <a:rPr lang="en-GB" sz="2800" b="1" dirty="0"/>
              <a:t>X’ </a:t>
            </a:r>
            <a:r>
              <a:rPr lang="en-GB" sz="2800" b="1" dirty="0" err="1"/>
              <a:t>effetti</a:t>
            </a:r>
            <a:r>
              <a:rPr lang="en-GB" sz="2800" b="1" dirty="0"/>
              <a:t> </a:t>
            </a:r>
            <a:r>
              <a:rPr lang="en-GB" sz="2800" b="1" dirty="0" err="1"/>
              <a:t>ghandhom</a:t>
            </a:r>
            <a:r>
              <a:rPr lang="en-GB" sz="2800" b="1" dirty="0"/>
              <a:t> </a:t>
            </a:r>
            <a:r>
              <a:rPr lang="en-GB" sz="2800" b="1" dirty="0" err="1"/>
              <a:t>jew</a:t>
            </a:r>
            <a:r>
              <a:rPr lang="en-GB" sz="2800" b="1" dirty="0"/>
              <a:t> </a:t>
            </a:r>
            <a:r>
              <a:rPr lang="en-GB" sz="2800" b="1" dirty="0" err="1"/>
              <a:t>jista</a:t>
            </a:r>
            <a:r>
              <a:rPr lang="en-GB" sz="2800" b="1" dirty="0"/>
              <a:t> </a:t>
            </a:r>
            <a:r>
              <a:rPr lang="en-GB" sz="2800" b="1" dirty="0" err="1"/>
              <a:t>jkollhom</a:t>
            </a:r>
            <a:r>
              <a:rPr lang="en-GB" sz="2800" b="1" dirty="0"/>
              <a:t> dawn it-	</a:t>
            </a:r>
            <a:r>
              <a:rPr lang="en-GB" sz="2800" b="1" dirty="0" err="1"/>
              <a:t>trawmi</a:t>
            </a:r>
            <a:r>
              <a:rPr lang="en-GB" sz="2800" b="1" dirty="0"/>
              <a:t> </a:t>
            </a:r>
            <a:r>
              <a:rPr lang="en-GB" sz="2800" b="1" dirty="0" err="1"/>
              <a:t>fuq</a:t>
            </a:r>
            <a:r>
              <a:rPr lang="en-GB" sz="2800" b="1" dirty="0"/>
              <a:t> it-</a:t>
            </a:r>
            <a:r>
              <a:rPr lang="en-GB" sz="2800" b="1" dirty="0" err="1"/>
              <a:t>tfal</a:t>
            </a:r>
            <a:r>
              <a:rPr lang="en-GB" sz="2800" b="1" dirty="0"/>
              <a:t>?</a:t>
            </a:r>
          </a:p>
          <a:p>
            <a:r>
              <a:rPr lang="en-GB" sz="2800" dirty="0" err="1"/>
              <a:t>Jista</a:t>
            </a:r>
            <a:r>
              <a:rPr lang="en-GB" sz="2800" dirty="0"/>
              <a:t> </a:t>
            </a:r>
            <a:r>
              <a:rPr lang="en-GB" sz="2800" dirty="0" err="1"/>
              <a:t>jkun</a:t>
            </a:r>
            <a:r>
              <a:rPr lang="en-GB" sz="2800" dirty="0"/>
              <a:t> </a:t>
            </a:r>
            <a:r>
              <a:rPr lang="en-GB" sz="2800" dirty="0" err="1"/>
              <a:t>il-kaz</a:t>
            </a:r>
            <a:r>
              <a:rPr lang="en-GB" sz="2800" dirty="0"/>
              <a:t> li dawn it-</a:t>
            </a:r>
            <a:r>
              <a:rPr lang="en-GB" sz="2800" dirty="0" err="1"/>
              <a:t>tfal</a:t>
            </a:r>
            <a:r>
              <a:rPr lang="en-GB" sz="2800" dirty="0"/>
              <a:t> </a:t>
            </a:r>
            <a:r>
              <a:rPr lang="en-GB" sz="2800" dirty="0" err="1"/>
              <a:t>ibatu</a:t>
            </a:r>
            <a:r>
              <a:rPr lang="en-GB" sz="2800" dirty="0"/>
              <a:t> </a:t>
            </a:r>
            <a:r>
              <a:rPr lang="en-GB" sz="2800" dirty="0" err="1"/>
              <a:t>fl-iskola</a:t>
            </a:r>
            <a:r>
              <a:rPr lang="en-GB" sz="2800" dirty="0"/>
              <a:t>, </a:t>
            </a:r>
            <a:r>
              <a:rPr lang="en-GB" sz="2800" dirty="0" err="1"/>
              <a:t>fl-istess</a:t>
            </a:r>
            <a:r>
              <a:rPr lang="en-GB" sz="2800" dirty="0"/>
              <a:t> </a:t>
            </a:r>
            <a:r>
              <a:rPr lang="en-GB" sz="2800" dirty="0" err="1"/>
              <a:t>familja</a:t>
            </a:r>
            <a:r>
              <a:rPr lang="en-GB" sz="2800" dirty="0"/>
              <a:t>, ma’ </a:t>
            </a:r>
            <a:r>
              <a:rPr lang="en-GB" sz="2800" dirty="0" err="1"/>
              <a:t>shabhom</a:t>
            </a:r>
            <a:r>
              <a:rPr lang="en-GB" sz="2800" dirty="0"/>
              <a:t> u </a:t>
            </a:r>
            <a:r>
              <a:rPr lang="en-GB" sz="2800" dirty="0" err="1"/>
              <a:t>eventwalment</a:t>
            </a:r>
            <a:r>
              <a:rPr lang="en-GB" sz="2800" dirty="0"/>
              <a:t> </a:t>
            </a:r>
          </a:p>
          <a:p>
            <a:r>
              <a:rPr lang="en-GB" sz="2800" dirty="0"/>
              <a:t>meta </a:t>
            </a:r>
            <a:r>
              <a:rPr lang="en-GB" sz="2800" dirty="0" err="1"/>
              <a:t>johorgu</a:t>
            </a:r>
            <a:r>
              <a:rPr lang="en-GB" sz="2800" dirty="0"/>
              <a:t> </a:t>
            </a:r>
            <a:r>
              <a:rPr lang="en-GB" sz="2800" dirty="0" err="1"/>
              <a:t>jahdmu</a:t>
            </a:r>
            <a:r>
              <a:rPr lang="en-GB" sz="2800" dirty="0"/>
              <a:t> </a:t>
            </a:r>
            <a:r>
              <a:rPr lang="en-GB" sz="2800" dirty="0" err="1"/>
              <a:t>fis-Socjeta</a:t>
            </a:r>
            <a:r>
              <a:rPr lang="en-GB" sz="2800" dirty="0"/>
              <a:t>’. </a:t>
            </a:r>
          </a:p>
          <a:p>
            <a:endParaRPr lang="en-GB" sz="2800" dirty="0"/>
          </a:p>
          <a:p>
            <a:r>
              <a:rPr lang="en-GB" sz="2800" dirty="0" err="1"/>
              <a:t>Aghar</a:t>
            </a:r>
            <a:r>
              <a:rPr lang="en-GB" sz="2800" dirty="0"/>
              <a:t> minn </a:t>
            </a:r>
            <a:r>
              <a:rPr lang="en-GB" sz="2800" dirty="0" err="1"/>
              <a:t>hekk</a:t>
            </a:r>
            <a:r>
              <a:rPr lang="en-GB" sz="2800" dirty="0"/>
              <a:t> </a:t>
            </a:r>
            <a:r>
              <a:rPr lang="en-GB" sz="2800" dirty="0" err="1"/>
              <a:t>pero</a:t>
            </a:r>
            <a:r>
              <a:rPr lang="en-GB" sz="2800" dirty="0"/>
              <a:t>’, </a:t>
            </a:r>
            <a:r>
              <a:rPr lang="en-GB" sz="2800" dirty="0" err="1"/>
              <a:t>jista</a:t>
            </a:r>
            <a:r>
              <a:rPr lang="en-GB" sz="2800" dirty="0"/>
              <a:t> </a:t>
            </a:r>
            <a:r>
              <a:rPr lang="en-GB" sz="2800" dirty="0" err="1"/>
              <a:t>jkun</a:t>
            </a:r>
            <a:r>
              <a:rPr lang="en-GB" sz="2800" dirty="0"/>
              <a:t> </a:t>
            </a:r>
            <a:r>
              <a:rPr lang="en-GB" sz="2800" dirty="0" err="1"/>
              <a:t>ukoll</a:t>
            </a:r>
            <a:r>
              <a:rPr lang="en-GB" sz="2800" dirty="0"/>
              <a:t> li t-</a:t>
            </a:r>
            <a:r>
              <a:rPr lang="en-GB" sz="2800" dirty="0" err="1"/>
              <a:t>tfal</a:t>
            </a:r>
            <a:r>
              <a:rPr lang="en-GB" sz="2800" dirty="0"/>
              <a:t> </a:t>
            </a:r>
            <a:r>
              <a:rPr lang="en-GB" sz="2800" dirty="0" err="1"/>
              <a:t>addoloscenti</a:t>
            </a:r>
            <a:r>
              <a:rPr lang="en-GB" sz="2800" dirty="0"/>
              <a:t> </a:t>
            </a:r>
            <a:r>
              <a:rPr lang="en-GB" sz="2800" dirty="0" err="1"/>
              <a:t>jkunu</a:t>
            </a:r>
            <a:r>
              <a:rPr lang="en-GB" sz="2800" dirty="0"/>
              <a:t> ta’ </a:t>
            </a:r>
            <a:r>
              <a:rPr lang="en-GB" sz="2800" dirty="0" err="1"/>
              <a:t>problema</a:t>
            </a:r>
            <a:r>
              <a:rPr lang="en-GB" sz="2800" dirty="0"/>
              <a:t> </a:t>
            </a:r>
            <a:r>
              <a:rPr lang="en-GB" sz="2800" dirty="0" err="1"/>
              <a:t>fis-Socjeta</a:t>
            </a:r>
            <a:r>
              <a:rPr lang="en-GB" sz="2800" dirty="0"/>
              <a:t>’, </a:t>
            </a:r>
            <a:r>
              <a:rPr lang="en-GB" sz="2800" dirty="0" err="1"/>
              <a:t>billi</a:t>
            </a:r>
            <a:r>
              <a:rPr lang="en-GB" sz="2800" dirty="0"/>
              <a:t> </a:t>
            </a:r>
            <a:r>
              <a:rPr lang="en-GB" sz="2800" dirty="0" err="1"/>
              <a:t>jsiru</a:t>
            </a:r>
            <a:r>
              <a:rPr lang="en-GB" sz="2800" dirty="0"/>
              <a:t> </a:t>
            </a:r>
            <a:r>
              <a:rPr lang="en-GB" sz="2800" dirty="0" err="1"/>
              <a:t>delinkwenti</a:t>
            </a:r>
            <a:r>
              <a:rPr lang="en-GB" sz="2800" dirty="0"/>
              <a:t>, </a:t>
            </a:r>
            <a:r>
              <a:rPr lang="en-GB" sz="2800" dirty="0" err="1"/>
              <a:t>kriminali</a:t>
            </a:r>
            <a:r>
              <a:rPr lang="en-GB" sz="2800" dirty="0"/>
              <a:t>, </a:t>
            </a:r>
            <a:r>
              <a:rPr lang="en-GB" sz="2800" dirty="0" err="1"/>
              <a:t>aggressivi</a:t>
            </a:r>
            <a:r>
              <a:rPr lang="en-GB" sz="2800" dirty="0"/>
              <a:t>, bullies </a:t>
            </a:r>
            <a:r>
              <a:rPr lang="en-GB" sz="2800" dirty="0" err="1"/>
              <a:t>huma</a:t>
            </a:r>
            <a:r>
              <a:rPr lang="en-GB" sz="2800" dirty="0"/>
              <a:t> </a:t>
            </a:r>
            <a:r>
              <a:rPr lang="en-GB" sz="2800" dirty="0" err="1"/>
              <a:t>jew</a:t>
            </a:r>
            <a:r>
              <a:rPr lang="en-GB" sz="2800" dirty="0"/>
              <a:t> </a:t>
            </a:r>
            <a:r>
              <a:rPr lang="en-GB" sz="2800" dirty="0" err="1"/>
              <a:t>jigu</a:t>
            </a:r>
            <a:r>
              <a:rPr lang="en-GB" sz="2800" dirty="0"/>
              <a:t> bullied, </a:t>
            </a:r>
            <a:r>
              <a:rPr lang="en-GB" sz="2800" dirty="0" err="1"/>
              <a:t>imorru</a:t>
            </a:r>
            <a:r>
              <a:rPr lang="en-GB" sz="2800" dirty="0"/>
              <a:t> l-</a:t>
            </a:r>
            <a:r>
              <a:rPr lang="en-GB" sz="2800" dirty="0" err="1"/>
              <a:t>habs</a:t>
            </a:r>
            <a:r>
              <a:rPr lang="en-GB" sz="2800" dirty="0"/>
              <a:t> u la </a:t>
            </a:r>
            <a:r>
              <a:rPr lang="en-GB" sz="2800" dirty="0" err="1"/>
              <a:t>jikbru</a:t>
            </a:r>
            <a:r>
              <a:rPr lang="en-GB" sz="2800" dirty="0"/>
              <a:t> </a:t>
            </a:r>
            <a:r>
              <a:rPr lang="en-GB" sz="2800" dirty="0" err="1"/>
              <a:t>aktar</a:t>
            </a:r>
            <a:r>
              <a:rPr lang="en-GB" sz="2800" dirty="0"/>
              <a:t> </a:t>
            </a:r>
            <a:r>
              <a:rPr lang="en-GB" sz="2800" dirty="0" err="1"/>
              <a:t>jaghmlu</a:t>
            </a:r>
            <a:r>
              <a:rPr lang="en-GB" sz="2800" dirty="0"/>
              <a:t> </a:t>
            </a:r>
            <a:r>
              <a:rPr lang="en-GB" sz="2800" dirty="0" err="1"/>
              <a:t>dak</a:t>
            </a:r>
            <a:r>
              <a:rPr lang="en-GB" sz="2800" dirty="0"/>
              <a:t> li </a:t>
            </a:r>
            <a:r>
              <a:rPr lang="en-GB" sz="2800" dirty="0" err="1"/>
              <a:t>ghamlu</a:t>
            </a:r>
            <a:r>
              <a:rPr lang="en-GB" sz="2800" dirty="0"/>
              <a:t> ta’ </a:t>
            </a:r>
            <a:r>
              <a:rPr lang="en-GB" sz="2800" dirty="0" err="1"/>
              <a:t>qabilhom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4391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</TotalTime>
  <Words>865</Words>
  <Application>Microsoft Office PowerPoint</Application>
  <PresentationFormat>Widescreen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Wingdings 3</vt:lpstr>
      <vt:lpstr>Facet</vt:lpstr>
      <vt:lpstr>VUCI GHAT-TFAL</vt:lpstr>
      <vt:lpstr>VUCI GHAT-TFAL </vt:lpstr>
      <vt:lpstr>VUCI GHAT-TFAL  </vt:lpstr>
      <vt:lpstr>VUCI GHAT-TFAL </vt:lpstr>
      <vt:lpstr>VUCI GHAT-TFAL </vt:lpstr>
      <vt:lpstr>VUCI GHAT-TFAL</vt:lpstr>
      <vt:lpstr>VUCI GHAT-TFAL</vt:lpstr>
      <vt:lpstr>VUCI GHAT-TFAL</vt:lpstr>
      <vt:lpstr>VUCI GHAT-TFAL</vt:lpstr>
      <vt:lpstr>VUCI GHAT-TFAL</vt:lpstr>
      <vt:lpstr>VUCI GHAT-TFAL</vt:lpstr>
      <vt:lpstr>VUCI GHAT-TFAL</vt:lpstr>
      <vt:lpstr>VUCI GHAT-TFAL</vt:lpstr>
      <vt:lpstr>VUCI GHAT-TFAL</vt:lpstr>
      <vt:lpstr>VUCI GHAT-TFAL</vt:lpstr>
      <vt:lpstr>VUCI GHAT-TFAL</vt:lpstr>
      <vt:lpstr>VUCI GHAT-TFAL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VUCI GHAT-TFAL</dc:title>
  <dc:creator>Emma De Lucca</dc:creator>
  <cp:lastModifiedBy>Emma De Lucca</cp:lastModifiedBy>
  <cp:revision>34</cp:revision>
  <dcterms:created xsi:type="dcterms:W3CDTF">2019-11-19T21:57:50Z</dcterms:created>
  <dcterms:modified xsi:type="dcterms:W3CDTF">2019-11-21T23:30:37Z</dcterms:modified>
</cp:coreProperties>
</file>