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5"/>
  </p:sldMasterIdLst>
  <p:notesMasterIdLst>
    <p:notesMasterId r:id="rId17"/>
  </p:notesMasterIdLst>
  <p:handoutMasterIdLst>
    <p:handoutMasterId r:id="rId18"/>
  </p:handoutMasterIdLst>
  <p:sldIdLst>
    <p:sldId id="366" r:id="rId6"/>
    <p:sldId id="401" r:id="rId7"/>
    <p:sldId id="402" r:id="rId8"/>
    <p:sldId id="403" r:id="rId9"/>
    <p:sldId id="404" r:id="rId10"/>
    <p:sldId id="405" r:id="rId11"/>
    <p:sldId id="406" r:id="rId12"/>
    <p:sldId id="407" r:id="rId13"/>
    <p:sldId id="408" r:id="rId14"/>
    <p:sldId id="410" r:id="rId15"/>
    <p:sldId id="409" r:id="rId16"/>
  </p:sldIdLst>
  <p:sldSz cx="9144000" cy="6858000" type="screen4x3"/>
  <p:notesSz cx="6669088" cy="9926638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00">
          <p15:clr>
            <a:srgbClr val="A4A3A4"/>
          </p15:clr>
        </p15:guide>
        <p15:guide id="2" orient="horz" pos="2403">
          <p15:clr>
            <a:srgbClr val="A4A3A4"/>
          </p15:clr>
        </p15:guide>
        <p15:guide id="3" orient="horz" pos="2290">
          <p15:clr>
            <a:srgbClr val="A4A3A4"/>
          </p15:clr>
        </p15:guide>
        <p15:guide id="4" orient="horz" pos="3955">
          <p15:clr>
            <a:srgbClr val="A4A3A4"/>
          </p15:clr>
        </p15:guide>
        <p15:guide id="5" orient="horz" pos="514">
          <p15:clr>
            <a:srgbClr val="A4A3A4"/>
          </p15:clr>
        </p15:guide>
        <p15:guide id="6" orient="horz" pos="289">
          <p15:clr>
            <a:srgbClr val="A4A3A4"/>
          </p15:clr>
        </p15:guide>
        <p15:guide id="7" orient="horz" pos="4215">
          <p15:clr>
            <a:srgbClr val="A4A3A4"/>
          </p15:clr>
        </p15:guide>
        <p15:guide id="8" orient="horz" pos="872">
          <p15:clr>
            <a:srgbClr val="A4A3A4"/>
          </p15:clr>
        </p15:guide>
        <p15:guide id="9" pos="5447">
          <p15:clr>
            <a:srgbClr val="A4A3A4"/>
          </p15:clr>
        </p15:guide>
        <p15:guide id="10" pos="368">
          <p15:clr>
            <a:srgbClr val="A4A3A4"/>
          </p15:clr>
        </p15:guide>
        <p15:guide id="11" pos="2947">
          <p15:clr>
            <a:srgbClr val="A4A3A4"/>
          </p15:clr>
        </p15:guide>
        <p15:guide id="12" pos="287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97F"/>
    <a:srgbClr val="00BCCC"/>
    <a:srgbClr val="EDE9DF"/>
    <a:srgbClr val="006D34"/>
    <a:srgbClr val="038748"/>
    <a:srgbClr val="7D9DD2"/>
    <a:srgbClr val="20409A"/>
    <a:srgbClr val="58595B"/>
    <a:srgbClr val="C2C3C6"/>
    <a:srgbClr val="CDDC2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349" autoAdjust="0"/>
    <p:restoredTop sz="83982" autoAdjust="0"/>
  </p:normalViewPr>
  <p:slideViewPr>
    <p:cSldViewPr>
      <p:cViewPr varScale="1">
        <p:scale>
          <a:sx n="97" d="100"/>
          <a:sy n="97" d="100"/>
        </p:scale>
        <p:origin x="2310" y="72"/>
      </p:cViewPr>
      <p:guideLst>
        <p:guide orient="horz" pos="1600"/>
        <p:guide orient="horz" pos="2403"/>
        <p:guide orient="horz" pos="2290"/>
        <p:guide orient="horz" pos="3955"/>
        <p:guide orient="horz" pos="514"/>
        <p:guide orient="horz" pos="289"/>
        <p:guide orient="horz" pos="4215"/>
        <p:guide orient="horz" pos="872"/>
        <p:guide pos="5447"/>
        <p:guide pos="368"/>
        <p:guide pos="2947"/>
        <p:guide pos="2876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392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tableStyles" Target="tableStyles.xml"/><Relationship Id="rId10" Type="http://schemas.openxmlformats.org/officeDocument/2006/relationships/slide" Target="slides/slide5.xml"/><Relationship Id="rId19" Type="http://schemas.openxmlformats.org/officeDocument/2006/relationships/tags" Target="tags/tag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1"/>
            <a:ext cx="2889938" cy="498055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777607" y="1"/>
            <a:ext cx="2889938" cy="498055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1697089B-4B7D-4CD9-871D-3791BF721411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889938" cy="498054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777607" y="9428584"/>
            <a:ext cx="2889938" cy="498054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0E63E4B3-88BD-4252-9607-0EF4B1655656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86891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777607" y="0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/>
          <a:lstStyle>
            <a:lvl1pPr algn="r">
              <a:defRPr sz="1200"/>
            </a:lvl1pPr>
          </a:lstStyle>
          <a:p>
            <a:fld id="{12140309-5961-491A-9BDD-7E14447B142D}" type="datetimeFigureOut">
              <a:rPr lang="en-GB" smtClean="0"/>
              <a:t>18/06/2019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54075" y="744538"/>
            <a:ext cx="4960938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727" tIns="45363" rIns="90727" bIns="45363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66909" y="4715154"/>
            <a:ext cx="5335270" cy="4466987"/>
          </a:xfrm>
          <a:prstGeom prst="rect">
            <a:avLst/>
          </a:prstGeom>
        </p:spPr>
        <p:txBody>
          <a:bodyPr vert="horz" lIns="90727" tIns="45363" rIns="90727" bIns="45363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777607" y="9428584"/>
            <a:ext cx="2889938" cy="496332"/>
          </a:xfrm>
          <a:prstGeom prst="rect">
            <a:avLst/>
          </a:prstGeom>
        </p:spPr>
        <p:txBody>
          <a:bodyPr vert="horz" lIns="90727" tIns="45363" rIns="90727" bIns="45363" rtlCol="0" anchor="b"/>
          <a:lstStyle>
            <a:lvl1pPr algn="r">
              <a:defRPr sz="1200"/>
            </a:lvl1pPr>
          </a:lstStyle>
          <a:p>
            <a:fld id="{F5C26BDD-967D-4925-A13A-C7E47E3775B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280055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26BDD-967D-4925-A13A-C7E47E3775BB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8605715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endParaRPr lang="fr-BE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10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46374699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5C26BDD-967D-4925-A13A-C7E47E3775BB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416590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2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5285415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3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4545101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4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200097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5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92152212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6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7446722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7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0724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8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9794278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07268">
              <a:defRPr/>
            </a:pPr>
            <a:fld id="{F5C26BDD-967D-4925-A13A-C7E47E3775BB}" type="slidenum">
              <a:rPr lang="en-GB">
                <a:solidFill>
                  <a:prstClr val="black"/>
                </a:solidFill>
                <a:latin typeface="Calibri"/>
              </a:rPr>
              <a:pPr defTabSz="907268">
                <a:defRPr/>
              </a:pPr>
              <a:t>9</a:t>
            </a:fld>
            <a:endParaRPr lang="en-GB">
              <a:solidFill>
                <a:prstClr val="black"/>
              </a:solidFill>
              <a:latin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5497574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76000" y="2052000"/>
            <a:ext cx="5220000" cy="8640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title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6000" y="2952000"/>
            <a:ext cx="5220000" cy="936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F88F-3854-4885-95FE-2494CE8C138F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2940" y="2055474"/>
            <a:ext cx="1932548" cy="935904"/>
          </a:xfrm>
          <a:prstGeom prst="rect">
            <a:avLst/>
          </a:prstGeom>
        </p:spPr>
      </p:pic>
      <p:sp>
        <p:nvSpPr>
          <p:cNvPr id="12" name="Text Placeholder 11"/>
          <p:cNvSpPr>
            <a:spLocks noGrp="1"/>
          </p:cNvSpPr>
          <p:nvPr userDrawn="1">
            <p:ph type="body" sz="quarter" idx="13"/>
          </p:nvPr>
        </p:nvSpPr>
        <p:spPr>
          <a:xfrm>
            <a:off x="576000" y="648000"/>
            <a:ext cx="5220000" cy="3603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33076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2970"/>
            <a:ext cx="8064000" cy="4320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368000"/>
            <a:ext cx="3960000" cy="28800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76000" y="1719312"/>
            <a:ext cx="3960000" cy="453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80000" y="1368000"/>
            <a:ext cx="3960000" cy="288000"/>
          </a:xfrm>
        </p:spPr>
        <p:txBody>
          <a:bodyPr anchor="t">
            <a:normAutofit/>
          </a:bodyPr>
          <a:lstStyle>
            <a:lvl1pPr marL="0" indent="0">
              <a:buNone/>
              <a:defRPr sz="1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80000" y="1719312"/>
            <a:ext cx="3960000" cy="453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ADB163-A7FC-4B63-956A-7CB80102D4CA}" type="datetime1">
              <a:rPr lang="en-GB" smtClean="0"/>
              <a:t>18/06/2019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4680000" y="1609957"/>
            <a:ext cx="3816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576000" y="1609957"/>
            <a:ext cx="3816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19906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8000"/>
            <a:ext cx="3960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000" y="1368000"/>
            <a:ext cx="3960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64F0F5-B2FB-4916-B302-AF4F1723E1F1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6000" y="3834000"/>
            <a:ext cx="3960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14"/>
          </p:nvPr>
        </p:nvSpPr>
        <p:spPr>
          <a:xfrm>
            <a:off x="4680000" y="3834000"/>
            <a:ext cx="3960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1350" indent="-22225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804342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C6E805-7C72-4054-9287-8459AD483922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3"/>
          </p:nvPr>
        </p:nvSpPr>
        <p:spPr>
          <a:xfrm>
            <a:off x="576000" y="1710000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4"/>
          </p:nvPr>
        </p:nvSpPr>
        <p:spPr>
          <a:xfrm>
            <a:off x="576000" y="1368000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4" name="Chart Placeholder 10"/>
          <p:cNvSpPr>
            <a:spLocks noGrp="1"/>
          </p:cNvSpPr>
          <p:nvPr>
            <p:ph type="chart" sz="quarter" idx="15"/>
          </p:nvPr>
        </p:nvSpPr>
        <p:spPr>
          <a:xfrm>
            <a:off x="576000" y="4176000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16"/>
          </p:nvPr>
        </p:nvSpPr>
        <p:spPr>
          <a:xfrm>
            <a:off x="576000" y="3834000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6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4680000" y="1710000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7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680000" y="1368000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8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4680000" y="4176000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9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680000" y="3834000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20" name="Straight Connector 19"/>
          <p:cNvCxnSpPr/>
          <p:nvPr userDrawn="1"/>
        </p:nvCxnSpPr>
        <p:spPr>
          <a:xfrm>
            <a:off x="4680000" y="1556792"/>
            <a:ext cx="388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 userDrawn="1"/>
        </p:nvCxnSpPr>
        <p:spPr>
          <a:xfrm>
            <a:off x="4680000" y="4018926"/>
            <a:ext cx="388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 userDrawn="1"/>
        </p:nvCxnSpPr>
        <p:spPr>
          <a:xfrm>
            <a:off x="576000" y="1556792"/>
            <a:ext cx="388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 userDrawn="1"/>
        </p:nvCxnSpPr>
        <p:spPr>
          <a:xfrm>
            <a:off x="576000" y="4018926"/>
            <a:ext cx="388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594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Horizontal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7999"/>
            <a:ext cx="8064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27038" indent="-234950">
              <a:defRPr sz="1400"/>
            </a:lvl2pPr>
            <a:lvl3pPr marL="657225" indent="-228600">
              <a:defRPr sz="1400"/>
            </a:lvl3pPr>
            <a:lvl4pPr marL="874713" indent="-228600">
              <a:defRPr sz="1400"/>
            </a:lvl4pPr>
            <a:lvl5pPr marL="1068388" indent="-180975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44DFAA-C692-47E6-A919-08272176B798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576000" y="3744000"/>
            <a:ext cx="8064000" cy="2232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27038" indent="-234950">
              <a:defRPr sz="1400"/>
            </a:lvl2pPr>
            <a:lvl3pPr marL="657225" indent="-228600">
              <a:defRPr sz="1400"/>
            </a:lvl3pPr>
            <a:lvl4pPr marL="874713" indent="-228600">
              <a:defRPr sz="1400"/>
            </a:lvl4pPr>
            <a:lvl5pPr marL="1068388" indent="-180975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800257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ex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8000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47700" indent="-228600">
              <a:defRPr sz="1400"/>
            </a:lvl3pPr>
            <a:lvl4pPr marL="866775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06920" y="1368000"/>
            <a:ext cx="5328000" cy="4896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419100" indent="-234950">
              <a:defRPr sz="1400"/>
            </a:lvl2pPr>
            <a:lvl3pPr marL="657225" indent="-22860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748B3D-F803-4DF3-81C3-64AD70D090B5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65195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Content 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7191-20C8-4B1B-845A-5FBCA35CBDD0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"/>
          </p:nvPr>
        </p:nvSpPr>
        <p:spPr>
          <a:xfrm>
            <a:off x="6048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358775" indent="-174625">
              <a:defRPr sz="1400"/>
            </a:lvl2pPr>
            <a:lvl3pPr marL="647700" indent="-228600">
              <a:defRPr sz="1400"/>
            </a:lvl3pPr>
            <a:lvl4pPr marL="866775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Content Placeholder 3"/>
          <p:cNvSpPr>
            <a:spLocks noGrp="1"/>
          </p:cNvSpPr>
          <p:nvPr>
            <p:ph sz="half" idx="2"/>
          </p:nvPr>
        </p:nvSpPr>
        <p:spPr>
          <a:xfrm>
            <a:off x="576000" y="1367999"/>
            <a:ext cx="5328000" cy="4896000"/>
          </a:xfrm>
        </p:spPr>
        <p:txBody>
          <a:bodyPr>
            <a:normAutofit/>
          </a:bodyPr>
          <a:lstStyle>
            <a:lvl1pPr marL="179388" indent="-179388">
              <a:defRPr sz="1400"/>
            </a:lvl1pPr>
            <a:lvl2pPr marL="358775" indent="-174625">
              <a:defRPr sz="1400"/>
            </a:lvl2pPr>
            <a:lvl3pPr marL="657225" indent="-228600">
              <a:defRPr sz="1400"/>
            </a:lvl3pPr>
            <a:lvl4pPr marL="882650" indent="-228600">
              <a:defRPr sz="1400"/>
            </a:lvl4pPr>
            <a:lvl5pPr marL="1116013" indent="-228600"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801795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7999"/>
            <a:ext cx="3960000" cy="471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D9A33-A7E1-415A-BC83-4DD72EA4C049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40000" y="6422400"/>
            <a:ext cx="1800000" cy="252000"/>
          </a:xfrm>
        </p:spPr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9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4680000" y="1702800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4680000" y="1368000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4680000" y="4169064"/>
            <a:ext cx="3960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2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4680000" y="3833752"/>
            <a:ext cx="3960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680000" y="1556792"/>
            <a:ext cx="3960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4680000" y="4018926"/>
            <a:ext cx="3960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5527491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Text and 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8000"/>
            <a:ext cx="2592000" cy="4716000"/>
          </a:xfrm>
        </p:spPr>
        <p:txBody>
          <a:bodyPr>
            <a:normAutofit/>
          </a:bodyPr>
          <a:lstStyle>
            <a:lvl1pPr>
              <a:defRPr sz="1400"/>
            </a:lvl1pPr>
            <a:lvl2pPr marL="444500" indent="-166688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CC007A-F4B0-4721-97C2-B561BEC62FFE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3312000" y="1702800"/>
            <a:ext cx="5328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3312000" y="1368000"/>
            <a:ext cx="5328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3312000" y="4169064"/>
            <a:ext cx="5328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3312000" y="3833752"/>
            <a:ext cx="5328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3312000" y="1556792"/>
            <a:ext cx="532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3312000" y="4018926"/>
            <a:ext cx="532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54727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rrow Text and Two Charts Revers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48000" y="1368000"/>
            <a:ext cx="2592000" cy="4716000"/>
          </a:xfrm>
        </p:spPr>
        <p:txBody>
          <a:bodyPr>
            <a:normAutofit/>
          </a:bodyPr>
          <a:lstStyle>
            <a:lvl1pPr>
              <a:defRPr sz="1400"/>
            </a:lvl1pPr>
            <a:lvl2pPr marL="444500" indent="-166688">
              <a:defRPr sz="14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C39DFD-065B-4AF7-8721-8DEE40C2D91B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Chart Placeholder 10"/>
          <p:cNvSpPr>
            <a:spLocks noGrp="1"/>
          </p:cNvSpPr>
          <p:nvPr>
            <p:ph type="chart" sz="quarter" idx="17"/>
          </p:nvPr>
        </p:nvSpPr>
        <p:spPr>
          <a:xfrm>
            <a:off x="576000" y="1702800"/>
            <a:ext cx="5328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8"/>
          </p:nvPr>
        </p:nvSpPr>
        <p:spPr>
          <a:xfrm>
            <a:off x="576000" y="1368000"/>
            <a:ext cx="5328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0" name="Chart Placeholder 10"/>
          <p:cNvSpPr>
            <a:spLocks noGrp="1"/>
          </p:cNvSpPr>
          <p:nvPr>
            <p:ph type="chart" sz="quarter" idx="19"/>
          </p:nvPr>
        </p:nvSpPr>
        <p:spPr>
          <a:xfrm>
            <a:off x="576000" y="4169064"/>
            <a:ext cx="5328000" cy="1908000"/>
          </a:xfrm>
        </p:spPr>
        <p:txBody>
          <a:bodyPr>
            <a:normAutofit/>
          </a:bodyPr>
          <a:lstStyle>
            <a:lvl1pPr>
              <a:defRPr sz="1100"/>
            </a:lvl1pPr>
          </a:lstStyle>
          <a:p>
            <a:endParaRPr lang="en-GB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20"/>
          </p:nvPr>
        </p:nvSpPr>
        <p:spPr>
          <a:xfrm>
            <a:off x="576000" y="3833752"/>
            <a:ext cx="5328000" cy="252000"/>
          </a:xfrm>
        </p:spPr>
        <p:txBody>
          <a:bodyPr>
            <a:normAutofit/>
          </a:bodyPr>
          <a:lstStyle>
            <a:lvl1pPr marL="0" indent="0">
              <a:buNone/>
              <a:defRPr sz="14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576000" y="1556792"/>
            <a:ext cx="532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576000" y="4018926"/>
            <a:ext cx="5328000" cy="0"/>
          </a:xfrm>
          <a:prstGeom prst="line">
            <a:avLst/>
          </a:prstGeom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957975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0F2168-4A34-4EE7-B789-A36043567802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3312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6048000" y="1367999"/>
            <a:ext cx="2592000" cy="4896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894289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76000" y="2052000"/>
            <a:ext cx="8064000" cy="864000"/>
          </a:xfrm>
        </p:spPr>
        <p:txBody>
          <a:bodyPr/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76000" y="2952000"/>
            <a:ext cx="4032000" cy="936000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6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</a:t>
            </a:r>
            <a:br>
              <a:rPr lang="en-US" dirty="0" smtClean="0"/>
            </a:br>
            <a:r>
              <a:rPr lang="en-US" dirty="0" smtClean="0"/>
              <a:t>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6F88F-3854-4885-95FE-2494CE8C138F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grpSp>
        <p:nvGrpSpPr>
          <p:cNvPr id="8" name="Group 7"/>
          <p:cNvGrpSpPr/>
          <p:nvPr userDrawn="1"/>
        </p:nvGrpSpPr>
        <p:grpSpPr>
          <a:xfrm>
            <a:off x="576000" y="4509120"/>
            <a:ext cx="2007692" cy="900000"/>
            <a:chOff x="116601" y="5744680"/>
            <a:chExt cx="2088000" cy="936000"/>
          </a:xfrm>
        </p:grpSpPr>
        <p:sp>
          <p:nvSpPr>
            <p:cNvPr id="9" name="Rectangle 8"/>
            <p:cNvSpPr/>
            <p:nvPr/>
          </p:nvSpPr>
          <p:spPr>
            <a:xfrm>
              <a:off x="116601" y="5744680"/>
              <a:ext cx="2088000" cy="9360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68565" y="5780680"/>
              <a:ext cx="1784072" cy="864000"/>
            </a:xfrm>
            <a:prstGeom prst="rect">
              <a:avLst/>
            </a:prstGeom>
          </p:spPr>
        </p:pic>
      </p:grpSp>
      <p:sp>
        <p:nvSpPr>
          <p:cNvPr id="12" name="Text Placeholder 11"/>
          <p:cNvSpPr>
            <a:spLocks noGrp="1"/>
          </p:cNvSpPr>
          <p:nvPr>
            <p:ph type="body" sz="quarter" idx="13"/>
          </p:nvPr>
        </p:nvSpPr>
        <p:spPr>
          <a:xfrm>
            <a:off x="576000" y="648000"/>
            <a:ext cx="8064000" cy="360362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6335016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Four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367999"/>
            <a:ext cx="1908000" cy="4896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8A6F0-74F8-4A91-91BC-7A1578FD0F3C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Content Placeholder 2"/>
          <p:cNvSpPr>
            <a:spLocks noGrp="1"/>
          </p:cNvSpPr>
          <p:nvPr>
            <p:ph idx="13"/>
          </p:nvPr>
        </p:nvSpPr>
        <p:spPr>
          <a:xfrm>
            <a:off x="2628000" y="1367999"/>
            <a:ext cx="1908000" cy="4896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8" name="Content Placeholder 2"/>
          <p:cNvSpPr>
            <a:spLocks noGrp="1"/>
          </p:cNvSpPr>
          <p:nvPr>
            <p:ph idx="14"/>
          </p:nvPr>
        </p:nvSpPr>
        <p:spPr>
          <a:xfrm>
            <a:off x="4680000" y="1367999"/>
            <a:ext cx="1908000" cy="4896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4" name="Content Placeholder 2"/>
          <p:cNvSpPr>
            <a:spLocks noGrp="1"/>
          </p:cNvSpPr>
          <p:nvPr>
            <p:ph idx="15"/>
          </p:nvPr>
        </p:nvSpPr>
        <p:spPr>
          <a:xfrm>
            <a:off x="6732000" y="1367999"/>
            <a:ext cx="1908000" cy="4896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5957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x Contne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C0D719-0411-4BC8-A965-77343026E3E2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1368000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3312000" y="1368000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6048000" y="1368000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576000" y="3833752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 defTabSz="939800">
              <a:tabLst/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3312000" y="3833752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6048000" y="3833752"/>
            <a:ext cx="2592000" cy="2232000"/>
          </a:xfrm>
        </p:spPr>
        <p:txBody>
          <a:bodyPr>
            <a:normAutofit/>
          </a:bodyPr>
          <a:lstStyle>
            <a:lvl1pPr marL="179388" indent="-179388">
              <a:defRPr sz="1200"/>
            </a:lvl1pPr>
            <a:lvl2pPr marL="358775" indent="-166688">
              <a:defRPr sz="1200"/>
            </a:lvl2pPr>
            <a:lvl3pPr marL="538163" indent="-187325">
              <a:defRPr sz="1200"/>
            </a:lvl3pPr>
            <a:lvl4pPr marL="717550" indent="-176213">
              <a:defRPr sz="1200"/>
            </a:lvl4pPr>
            <a:lvl5pPr marL="896938" indent="-179388">
              <a:defRPr sz="12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0065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A6136D-6CB0-410C-B43D-710155FC4ACC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1367999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2628080" y="1367999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680160" y="1367999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6732240" y="1367999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576000" y="3833752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2628080" y="3833752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8"/>
          </p:nvPr>
        </p:nvSpPr>
        <p:spPr>
          <a:xfrm>
            <a:off x="4680160" y="3833752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Content Placeholder 2"/>
          <p:cNvSpPr>
            <a:spLocks noGrp="1"/>
          </p:cNvSpPr>
          <p:nvPr>
            <p:ph idx="19"/>
          </p:nvPr>
        </p:nvSpPr>
        <p:spPr>
          <a:xfrm>
            <a:off x="6732240" y="3833752"/>
            <a:ext cx="1908000" cy="2232000"/>
          </a:xfrm>
        </p:spPr>
        <p:txBody>
          <a:bodyPr>
            <a:normAutofit/>
          </a:bodyPr>
          <a:lstStyle>
            <a:lvl1pPr marL="179388" indent="-179388">
              <a:defRPr sz="1000"/>
            </a:lvl1pPr>
            <a:lvl2pPr marL="376238" indent="-166688">
              <a:defRPr sz="1000"/>
            </a:lvl2pPr>
            <a:lvl3pPr marL="573088" indent="-187325">
              <a:defRPr sz="1000"/>
            </a:lvl3pPr>
            <a:lvl4pPr marL="717550" indent="-131763">
              <a:defRPr sz="1000"/>
            </a:lvl4pPr>
            <a:lvl5pPr marL="879475" indent="-171450"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887633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me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20"/>
          </p:nvPr>
        </p:nvSpPr>
        <p:spPr>
          <a:xfrm>
            <a:off x="576000" y="1368000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4" name="Picture Placeholder 6"/>
          <p:cNvSpPr>
            <a:spLocks noGrp="1"/>
          </p:cNvSpPr>
          <p:nvPr>
            <p:ph type="pic" sz="quarter" idx="22"/>
          </p:nvPr>
        </p:nvSpPr>
        <p:spPr>
          <a:xfrm>
            <a:off x="6732000" y="1368000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6" name="Picture Placeholder 6"/>
          <p:cNvSpPr>
            <a:spLocks noGrp="1"/>
          </p:cNvSpPr>
          <p:nvPr>
            <p:ph type="pic" sz="quarter" idx="24"/>
          </p:nvPr>
        </p:nvSpPr>
        <p:spPr>
          <a:xfrm>
            <a:off x="4680000" y="1368000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8" name="Picture Placeholder 6"/>
          <p:cNvSpPr>
            <a:spLocks noGrp="1"/>
          </p:cNvSpPr>
          <p:nvPr>
            <p:ph type="pic" sz="quarter" idx="26"/>
          </p:nvPr>
        </p:nvSpPr>
        <p:spPr>
          <a:xfrm>
            <a:off x="2628000" y="1368000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30" name="Picture Placeholder 6"/>
          <p:cNvSpPr>
            <a:spLocks noGrp="1"/>
          </p:cNvSpPr>
          <p:nvPr>
            <p:ph type="pic" sz="quarter" idx="28"/>
          </p:nvPr>
        </p:nvSpPr>
        <p:spPr>
          <a:xfrm>
            <a:off x="576000" y="3841342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32" name="Picture Placeholder 6"/>
          <p:cNvSpPr>
            <a:spLocks noGrp="1"/>
          </p:cNvSpPr>
          <p:nvPr>
            <p:ph type="pic" sz="quarter" idx="30"/>
          </p:nvPr>
        </p:nvSpPr>
        <p:spPr>
          <a:xfrm>
            <a:off x="2628000" y="3841342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34" name="Picture Placeholder 6"/>
          <p:cNvSpPr>
            <a:spLocks noGrp="1"/>
          </p:cNvSpPr>
          <p:nvPr>
            <p:ph type="pic" sz="quarter" idx="32"/>
          </p:nvPr>
        </p:nvSpPr>
        <p:spPr>
          <a:xfrm>
            <a:off x="4680000" y="3841342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36" name="Picture Placeholder 6"/>
          <p:cNvSpPr>
            <a:spLocks noGrp="1"/>
          </p:cNvSpPr>
          <p:nvPr>
            <p:ph type="pic" sz="quarter" idx="34"/>
          </p:nvPr>
        </p:nvSpPr>
        <p:spPr>
          <a:xfrm>
            <a:off x="6732000" y="3841342"/>
            <a:ext cx="1908000" cy="1080000"/>
          </a:xfrm>
        </p:spPr>
        <p:txBody>
          <a:bodyPr anchor="ctr" anchorCtr="0">
            <a:noAutofit/>
          </a:bodyPr>
          <a:lstStyle>
            <a:lvl1pPr marL="0" indent="0" algn="ctr">
              <a:buNone/>
              <a:defRPr sz="1600"/>
            </a:lvl1pPr>
          </a:lstStyle>
          <a:p>
            <a:endParaRPr lang="en-GB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297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CEB9D4-33AB-4373-A7D0-0BF679FE356D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576000" y="2673419"/>
            <a:ext cx="1908000" cy="900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>
              <a:spcBef>
                <a:spcPts val="0"/>
              </a:spcBef>
              <a:defRPr sz="1000"/>
            </a:lvl2pPr>
            <a:lvl3pPr marL="573088" indent="-187325">
              <a:spcBef>
                <a:spcPts val="0"/>
              </a:spcBef>
              <a:defRPr sz="1000"/>
            </a:lvl3pPr>
            <a:lvl4pPr marL="717550" indent="-131763">
              <a:spcBef>
                <a:spcPts val="0"/>
              </a:spcBef>
              <a:defRPr sz="1000"/>
            </a:lvl4pPr>
            <a:lvl5pPr marL="879475" indent="-171450">
              <a:tabLst/>
              <a:defRPr sz="10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6" name="Content Placeholder 2"/>
          <p:cNvSpPr>
            <a:spLocks noGrp="1"/>
          </p:cNvSpPr>
          <p:nvPr>
            <p:ph idx="13"/>
          </p:nvPr>
        </p:nvSpPr>
        <p:spPr>
          <a:xfrm>
            <a:off x="2628000" y="2673419"/>
            <a:ext cx="1908000" cy="900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7" name="Content Placeholder 2"/>
          <p:cNvSpPr>
            <a:spLocks noGrp="1"/>
          </p:cNvSpPr>
          <p:nvPr>
            <p:ph idx="14"/>
          </p:nvPr>
        </p:nvSpPr>
        <p:spPr>
          <a:xfrm>
            <a:off x="4680000" y="2673419"/>
            <a:ext cx="1908000" cy="900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8" name="Content Placeholder 2"/>
          <p:cNvSpPr>
            <a:spLocks noGrp="1"/>
          </p:cNvSpPr>
          <p:nvPr>
            <p:ph idx="15"/>
          </p:nvPr>
        </p:nvSpPr>
        <p:spPr>
          <a:xfrm>
            <a:off x="6732000" y="2673419"/>
            <a:ext cx="1908000" cy="900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19" name="Content Placeholder 2"/>
          <p:cNvSpPr>
            <a:spLocks noGrp="1"/>
          </p:cNvSpPr>
          <p:nvPr>
            <p:ph idx="16"/>
          </p:nvPr>
        </p:nvSpPr>
        <p:spPr>
          <a:xfrm>
            <a:off x="576000" y="5143640"/>
            <a:ext cx="1908000" cy="900000"/>
          </a:xfrm>
        </p:spPr>
        <p:txBody>
          <a:bodyPr>
            <a:noAutofit/>
          </a:bodyPr>
          <a:lstStyle>
            <a:lvl1pPr marL="179388" indent="-179388">
              <a:spcBef>
                <a:spcPts val="0"/>
              </a:spcBef>
              <a:defRPr sz="1000"/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tabLst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idx="17"/>
          </p:nvPr>
        </p:nvSpPr>
        <p:spPr>
          <a:xfrm>
            <a:off x="2628000" y="5143640"/>
            <a:ext cx="1908000" cy="900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1" name="Content Placeholder 2"/>
          <p:cNvSpPr>
            <a:spLocks noGrp="1"/>
          </p:cNvSpPr>
          <p:nvPr>
            <p:ph idx="18"/>
          </p:nvPr>
        </p:nvSpPr>
        <p:spPr>
          <a:xfrm>
            <a:off x="4680000" y="5143640"/>
            <a:ext cx="1908000" cy="900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22" name="Content Placeholder 2"/>
          <p:cNvSpPr>
            <a:spLocks noGrp="1"/>
          </p:cNvSpPr>
          <p:nvPr>
            <p:ph idx="19"/>
          </p:nvPr>
        </p:nvSpPr>
        <p:spPr>
          <a:xfrm>
            <a:off x="6732000" y="5143640"/>
            <a:ext cx="1908000" cy="900000"/>
          </a:xfrm>
        </p:spPr>
        <p:txBody>
          <a:bodyPr>
            <a:noAutofit/>
          </a:bodyPr>
          <a:lstStyle>
            <a:lvl1pPr marL="179388" indent="-1793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76238" indent="-166688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573088" indent="-187325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717550" indent="-131763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US" sz="10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879475" indent="-171450" algn="l" defTabSz="914400" rtl="0" eaLnBrk="1" latinLnBrk="0" hangingPunct="1">
              <a:lnSpc>
                <a:spcPct val="90000"/>
              </a:lnSpc>
              <a:spcBef>
                <a:spcPts val="0"/>
              </a:spcBef>
              <a:buFont typeface="Arial" pitchFamily="34" charset="0"/>
              <a:defRPr lang="en-GB" sz="100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21" hasCustomPrompt="1"/>
          </p:nvPr>
        </p:nvSpPr>
        <p:spPr>
          <a:xfrm>
            <a:off x="576000" y="2483273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25" name="Text Placeholder 8"/>
          <p:cNvSpPr>
            <a:spLocks noGrp="1"/>
          </p:cNvSpPr>
          <p:nvPr>
            <p:ph type="body" sz="quarter" idx="23" hasCustomPrompt="1"/>
          </p:nvPr>
        </p:nvSpPr>
        <p:spPr>
          <a:xfrm>
            <a:off x="6732000" y="2483273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27" name="Text Placeholder 8"/>
          <p:cNvSpPr>
            <a:spLocks noGrp="1"/>
          </p:cNvSpPr>
          <p:nvPr>
            <p:ph type="body" sz="quarter" idx="25" hasCustomPrompt="1"/>
          </p:nvPr>
        </p:nvSpPr>
        <p:spPr>
          <a:xfrm>
            <a:off x="4680000" y="2483273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29" name="Text Placeholder 8"/>
          <p:cNvSpPr>
            <a:spLocks noGrp="1"/>
          </p:cNvSpPr>
          <p:nvPr>
            <p:ph type="body" sz="quarter" idx="27" hasCustomPrompt="1"/>
          </p:nvPr>
        </p:nvSpPr>
        <p:spPr>
          <a:xfrm>
            <a:off x="2628000" y="2483273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31" name="Text Placeholder 8"/>
          <p:cNvSpPr>
            <a:spLocks noGrp="1"/>
          </p:cNvSpPr>
          <p:nvPr>
            <p:ph type="body" sz="quarter" idx="29" hasCustomPrompt="1"/>
          </p:nvPr>
        </p:nvSpPr>
        <p:spPr>
          <a:xfrm>
            <a:off x="576000" y="4958062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33" name="Text Placeholder 8"/>
          <p:cNvSpPr>
            <a:spLocks noGrp="1"/>
          </p:cNvSpPr>
          <p:nvPr>
            <p:ph type="body" sz="quarter" idx="31" hasCustomPrompt="1"/>
          </p:nvPr>
        </p:nvSpPr>
        <p:spPr>
          <a:xfrm>
            <a:off x="2628000" y="4958062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35" name="Text Placeholder 8"/>
          <p:cNvSpPr>
            <a:spLocks noGrp="1"/>
          </p:cNvSpPr>
          <p:nvPr>
            <p:ph type="body" sz="quarter" idx="33" hasCustomPrompt="1"/>
          </p:nvPr>
        </p:nvSpPr>
        <p:spPr>
          <a:xfrm>
            <a:off x="4672246" y="4958062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sp>
        <p:nvSpPr>
          <p:cNvPr id="37" name="Text Placeholder 8"/>
          <p:cNvSpPr>
            <a:spLocks noGrp="1"/>
          </p:cNvSpPr>
          <p:nvPr>
            <p:ph type="body" sz="quarter" idx="35" hasCustomPrompt="1"/>
          </p:nvPr>
        </p:nvSpPr>
        <p:spPr>
          <a:xfrm>
            <a:off x="6732000" y="4958062"/>
            <a:ext cx="1908000" cy="180000"/>
          </a:xfrm>
        </p:spPr>
        <p:txBody>
          <a:bodyPr>
            <a:noAutofit/>
          </a:bodyPr>
          <a:lstStyle>
            <a:lvl1pPr marL="0" indent="0">
              <a:buNone/>
              <a:defRPr sz="12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text</a:t>
            </a:r>
            <a:endParaRPr lang="en-GB" dirty="0"/>
          </a:p>
        </p:txBody>
      </p:sp>
      <p:grpSp>
        <p:nvGrpSpPr>
          <p:cNvPr id="3" name="Group 2"/>
          <p:cNvGrpSpPr/>
          <p:nvPr userDrawn="1"/>
        </p:nvGrpSpPr>
        <p:grpSpPr>
          <a:xfrm>
            <a:off x="576000" y="2448499"/>
            <a:ext cx="8064000" cy="0"/>
            <a:chOff x="576000" y="2448499"/>
            <a:chExt cx="8064000" cy="0"/>
          </a:xfrm>
        </p:grpSpPr>
        <p:cxnSp>
          <p:nvCxnSpPr>
            <p:cNvPr id="38" name="Straight Connector 37"/>
            <p:cNvCxnSpPr/>
            <p:nvPr userDrawn="1"/>
          </p:nvCxnSpPr>
          <p:spPr>
            <a:xfrm>
              <a:off x="576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 userDrawn="1"/>
          </p:nvCxnSpPr>
          <p:spPr>
            <a:xfrm>
              <a:off x="2628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 userDrawn="1"/>
          </p:nvCxnSpPr>
          <p:spPr>
            <a:xfrm>
              <a:off x="4680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 userDrawn="1"/>
          </p:nvCxnSpPr>
          <p:spPr>
            <a:xfrm>
              <a:off x="6732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  <p:grpSp>
        <p:nvGrpSpPr>
          <p:cNvPr id="43" name="Group 42"/>
          <p:cNvGrpSpPr/>
          <p:nvPr userDrawn="1"/>
        </p:nvGrpSpPr>
        <p:grpSpPr>
          <a:xfrm>
            <a:off x="583315" y="4924800"/>
            <a:ext cx="8064000" cy="0"/>
            <a:chOff x="576000" y="2448499"/>
            <a:chExt cx="8064000" cy="0"/>
          </a:xfrm>
        </p:grpSpPr>
        <p:cxnSp>
          <p:nvCxnSpPr>
            <p:cNvPr id="44" name="Straight Connector 43"/>
            <p:cNvCxnSpPr/>
            <p:nvPr userDrawn="1"/>
          </p:nvCxnSpPr>
          <p:spPr>
            <a:xfrm>
              <a:off x="576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 userDrawn="1"/>
          </p:nvCxnSpPr>
          <p:spPr>
            <a:xfrm>
              <a:off x="2628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 userDrawn="1"/>
          </p:nvCxnSpPr>
          <p:spPr>
            <a:xfrm>
              <a:off x="4680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 userDrawn="1"/>
          </p:nvCxnSpPr>
          <p:spPr>
            <a:xfrm>
              <a:off x="6732000" y="2448499"/>
              <a:ext cx="1908000" cy="0"/>
            </a:xfrm>
            <a:prstGeom prst="line">
              <a:avLst/>
            </a:prstGeom>
            <a:ln w="12700"/>
          </p:spPr>
          <p:style>
            <a:lnRef idx="1">
              <a:schemeClr val="accent2"/>
            </a:lnRef>
            <a:fillRef idx="0">
              <a:schemeClr val="accent2"/>
            </a:fillRef>
            <a:effectRef idx="0">
              <a:schemeClr val="accent2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6064949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9B17FD-8DCD-4BF9-BD1D-1CCC0FAEB844}" type="datetime1">
              <a:rPr lang="en-GB" smtClean="0"/>
              <a:t>18/06/2019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6723514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ontact Detail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ectangle 5"/>
          <p:cNvSpPr/>
          <p:nvPr userDrawn="1"/>
        </p:nvSpPr>
        <p:spPr>
          <a:xfrm>
            <a:off x="481192" y="0"/>
            <a:ext cx="4140000" cy="6309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76000" y="453600"/>
            <a:ext cx="3960000" cy="432000"/>
          </a:xfrm>
        </p:spPr>
        <p:txBody>
          <a:bodyPr/>
          <a:lstStyle/>
          <a:p>
            <a:r>
              <a:rPr lang="en-US" dirty="0" smtClean="0"/>
              <a:t>Click to edit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093A-9C89-476B-BFE3-4DA0289DA97C}" type="datetime1">
              <a:rPr lang="en-GB" smtClean="0"/>
              <a:t>18/06/2019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205038"/>
            <a:ext cx="3960000" cy="21585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Name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" y="2492896"/>
            <a:ext cx="3960000" cy="215850"/>
          </a:xfrm>
        </p:spPr>
        <p:txBody>
          <a:bodyPr>
            <a:normAutofit/>
          </a:bodyPr>
          <a:lstStyle>
            <a:lvl1pPr marL="0" indent="0">
              <a:buNone/>
              <a:defRPr sz="1600"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Job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000" y="2852936"/>
            <a:ext cx="3960000" cy="21585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Tel Number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000" y="3124050"/>
            <a:ext cx="3960000" cy="21585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email address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3514774"/>
            <a:ext cx="3960000" cy="1800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Address</a:t>
            </a:r>
          </a:p>
        </p:txBody>
      </p:sp>
      <p:pic>
        <p:nvPicPr>
          <p:cNvPr id="20" name="Picture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000" y="5515675"/>
            <a:ext cx="648072" cy="735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59671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 Details -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B0093A-9C89-476B-BFE3-4DA0289DA97C}" type="datetime1">
              <a:rPr lang="en-GB" smtClean="0"/>
              <a:t>18/06/2019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 hasCustomPrompt="1"/>
          </p:nvPr>
        </p:nvSpPr>
        <p:spPr>
          <a:xfrm>
            <a:off x="576000" y="2205038"/>
            <a:ext cx="4043363" cy="21585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 smtClean="0"/>
              <a:t>Click to edit Name</a:t>
            </a:r>
          </a:p>
        </p:txBody>
      </p:sp>
      <p:sp>
        <p:nvSpPr>
          <p:cNvPr id="8" name="Text Placeholder 6"/>
          <p:cNvSpPr>
            <a:spLocks noGrp="1"/>
          </p:cNvSpPr>
          <p:nvPr>
            <p:ph type="body" sz="quarter" idx="14" hasCustomPrompt="1"/>
          </p:nvPr>
        </p:nvSpPr>
        <p:spPr>
          <a:xfrm>
            <a:off x="576000" y="2492896"/>
            <a:ext cx="4043363" cy="215850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</a:lstStyle>
          <a:p>
            <a:pPr lvl="0"/>
            <a:r>
              <a:rPr lang="en-US" dirty="0" smtClean="0"/>
              <a:t>Click to edit Job</a:t>
            </a:r>
          </a:p>
        </p:txBody>
      </p:sp>
      <p:sp>
        <p:nvSpPr>
          <p:cNvPr id="9" name="Text Placeholder 6"/>
          <p:cNvSpPr>
            <a:spLocks noGrp="1"/>
          </p:cNvSpPr>
          <p:nvPr>
            <p:ph type="body" sz="quarter" idx="15" hasCustomPrompt="1"/>
          </p:nvPr>
        </p:nvSpPr>
        <p:spPr>
          <a:xfrm>
            <a:off x="576000" y="2852936"/>
            <a:ext cx="4043363" cy="21585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Tel Number</a:t>
            </a:r>
          </a:p>
        </p:txBody>
      </p:sp>
      <p:sp>
        <p:nvSpPr>
          <p:cNvPr id="10" name="Text Placeholder 6"/>
          <p:cNvSpPr>
            <a:spLocks noGrp="1"/>
          </p:cNvSpPr>
          <p:nvPr>
            <p:ph type="body" sz="quarter" idx="16" hasCustomPrompt="1"/>
          </p:nvPr>
        </p:nvSpPr>
        <p:spPr>
          <a:xfrm>
            <a:off x="576000" y="3124050"/>
            <a:ext cx="4043363" cy="215850"/>
          </a:xfrm>
        </p:spPr>
        <p:txBody>
          <a:bodyPr>
            <a:normAutofit/>
          </a:bodyPr>
          <a:lstStyle>
            <a:lvl1pPr marL="0" indent="0"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email address</a:t>
            </a:r>
          </a:p>
        </p:txBody>
      </p:sp>
      <p:sp>
        <p:nvSpPr>
          <p:cNvPr id="11" name="Text Placeholder 6"/>
          <p:cNvSpPr>
            <a:spLocks noGrp="1"/>
          </p:cNvSpPr>
          <p:nvPr>
            <p:ph type="body" sz="quarter" idx="17" hasCustomPrompt="1"/>
          </p:nvPr>
        </p:nvSpPr>
        <p:spPr>
          <a:xfrm>
            <a:off x="576000" y="3514774"/>
            <a:ext cx="4043363" cy="273600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600" baseline="0"/>
            </a:lvl1pPr>
          </a:lstStyle>
          <a:p>
            <a:pPr lvl="0"/>
            <a:r>
              <a:rPr lang="en-US" dirty="0" smtClean="0"/>
              <a:t>Click to edit Address</a:t>
            </a:r>
          </a:p>
        </p:txBody>
      </p:sp>
    </p:spTree>
    <p:extLst>
      <p:ext uri="{BB962C8B-B14F-4D97-AF65-F5344CB8AC3E}">
        <p14:creationId xmlns:p14="http://schemas.microsoft.com/office/powerpoint/2010/main" val="4076873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Whit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572904"/>
            <a:ext cx="8064000" cy="540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accent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2052000"/>
            <a:ext cx="8064000" cy="36000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79157-EC9C-402C-8C30-0852505AECDE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1">
                <a:solidFill>
                  <a:schemeClr val="accent4"/>
                </a:solidFill>
              </a:defRPr>
            </a:lvl1pPr>
          </a:lstStyle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96" r="-4996"/>
          <a:stretch/>
        </p:blipFill>
        <p:spPr>
          <a:xfrm>
            <a:off x="7135390" y="6021288"/>
            <a:ext cx="1618643" cy="712677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5620235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572904"/>
            <a:ext cx="8064000" cy="540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2052000"/>
            <a:ext cx="8064000" cy="36000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79157-EC9C-402C-8C30-0852505AECDE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39393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 userDrawn="1"/>
        </p:nvGrpSpPr>
        <p:grpSpPr>
          <a:xfrm>
            <a:off x="0" y="0"/>
            <a:ext cx="10260632" cy="6858000"/>
            <a:chOff x="0" y="0"/>
            <a:chExt cx="10260632" cy="6858000"/>
          </a:xfrm>
        </p:grpSpPr>
        <p:pic>
          <p:nvPicPr>
            <p:cNvPr id="8" name="Picture 7"/>
            <p:cNvPicPr>
              <a:picLocks noChangeAspect="1"/>
            </p:cNvPicPr>
            <p:nvPr userDrawn="1"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81" r="781" b="-1"/>
            <a:stretch/>
          </p:blipFill>
          <p:spPr>
            <a:xfrm>
              <a:off x="1116632" y="0"/>
              <a:ext cx="9144000" cy="6858000"/>
            </a:xfrm>
            <a:prstGeom prst="rect">
              <a:avLst/>
            </a:prstGeom>
          </p:spPr>
        </p:pic>
        <p:sp>
          <p:nvSpPr>
            <p:cNvPr id="9" name="Rectangle 8"/>
            <p:cNvSpPr/>
            <p:nvPr userDrawn="1"/>
          </p:nvSpPr>
          <p:spPr>
            <a:xfrm>
              <a:off x="0" y="0"/>
              <a:ext cx="2267744" cy="6858000"/>
            </a:xfrm>
            <a:prstGeom prst="rect">
              <a:avLst/>
            </a:prstGeom>
            <a:solidFill>
              <a:srgbClr val="006D3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572904"/>
            <a:ext cx="8064000" cy="540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2052000"/>
            <a:ext cx="8064000" cy="36000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79157-EC9C-402C-8C30-0852505AECDE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394313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ivider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572904"/>
            <a:ext cx="8064000" cy="540000"/>
          </a:xfrm>
        </p:spPr>
        <p:txBody>
          <a:bodyPr anchor="t">
            <a:normAutofit/>
          </a:bodyPr>
          <a:lstStyle>
            <a:lvl1pPr algn="l">
              <a:defRPr sz="3200" b="1" cap="none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2052000"/>
            <a:ext cx="8064000" cy="360000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79157-EC9C-402C-8C30-0852505AECDE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99346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ith Titl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2016000"/>
            <a:ext cx="8064000" cy="4248000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56A2-FBC7-4898-80C7-7817A4C76B82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>
          <a:xfrm>
            <a:off x="576000" y="1368000"/>
            <a:ext cx="8064500" cy="288000"/>
          </a:xfrm>
        </p:spPr>
        <p:txBody>
          <a:bodyPr>
            <a:noAutofit/>
          </a:bodyPr>
          <a:lstStyle>
            <a:lvl1pPr marL="0" indent="0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4"/>
          </p:nvPr>
        </p:nvSpPr>
        <p:spPr>
          <a:xfrm>
            <a:off x="576000" y="1700840"/>
            <a:ext cx="8064500" cy="288000"/>
          </a:xfrm>
        </p:spPr>
        <p:txBody>
          <a:bodyPr/>
          <a:lstStyle>
            <a:lvl1pPr marL="0" indent="0">
              <a:buNone/>
              <a:defRPr b="1">
                <a:solidFill>
                  <a:schemeClr val="accent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4822433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E256A2-FBC7-4898-80C7-7817A4C76B82}" type="datetime1">
              <a:rPr lang="en-GB" smtClean="0"/>
              <a:t>18/06/2019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323729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453600"/>
            <a:ext cx="8064000" cy="432000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367999"/>
            <a:ext cx="3960000" cy="489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0000" y="1367999"/>
            <a:ext cx="3960000" cy="48960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61F7F1-71FF-418A-9FAF-3830793BCF6A}" type="datetime1">
              <a:rPr lang="en-GB" smtClean="0"/>
              <a:t>18/06/2019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414284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 rotWithShape="1">
          <a:blip r:embed="rId2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757" t="13317" r="1426" b="53680"/>
          <a:stretch/>
        </p:blipFill>
        <p:spPr>
          <a:xfrm>
            <a:off x="7164288" y="6018377"/>
            <a:ext cx="1979712" cy="839623"/>
          </a:xfrm>
          <a:prstGeom prst="rect">
            <a:avLst/>
          </a:prstGeom>
        </p:spPr>
      </p:pic>
      <p:cxnSp>
        <p:nvCxnSpPr>
          <p:cNvPr id="9" name="Straight Connector 8"/>
          <p:cNvCxnSpPr/>
          <p:nvPr userDrawn="1"/>
        </p:nvCxnSpPr>
        <p:spPr>
          <a:xfrm>
            <a:off x="576000" y="6543758"/>
            <a:ext cx="6732304" cy="0"/>
          </a:xfrm>
          <a:prstGeom prst="line">
            <a:avLst/>
          </a:prstGeom>
          <a:ln w="952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76000" y="452970"/>
            <a:ext cx="8064000" cy="43200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76000" y="1368000"/>
            <a:ext cx="8064000" cy="4896000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-1439911" y="6583334"/>
            <a:ext cx="10800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02C3ABE1-BF0D-4007-9ACE-38FA597EB2B2}" type="datetime1">
              <a:rPr lang="en-GB" smtClean="0"/>
              <a:t>18/06/2019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-2700688" y="6583334"/>
            <a:ext cx="1080000" cy="184666"/>
          </a:xfrm>
          <a:prstGeom prst="rect">
            <a:avLst/>
          </a:prstGeom>
        </p:spPr>
        <p:txBody>
          <a:bodyPr vert="horz" lIns="0" tIns="0" rIns="0" bIns="0" rtlCol="0" anchor="ctr">
            <a:spAutoFit/>
          </a:bodyPr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840000" y="6422942"/>
            <a:ext cx="1800000" cy="25200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r">
              <a:defRPr sz="1000" b="1">
                <a:solidFill>
                  <a:schemeClr val="bg1"/>
                </a:solidFill>
              </a:defRPr>
            </a:lvl1pPr>
          </a:lstStyle>
          <a:p>
            <a:r>
              <a:rPr lang="en-GB" dirty="0" smtClean="0"/>
              <a:t>Page </a:t>
            </a:r>
            <a:fld id="{C26A69B5-200B-4E8E-9012-4EBB91306B1A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 rotWithShape="1">
          <a:blip r:embed="rId2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996" r="-4996"/>
          <a:stretch/>
        </p:blipFill>
        <p:spPr>
          <a:xfrm>
            <a:off x="444964" y="6272775"/>
            <a:ext cx="1225332" cy="539505"/>
          </a:xfrm>
          <a:prstGeom prst="rect">
            <a:avLst/>
          </a:prstGeom>
          <a:solidFill>
            <a:schemeClr val="bg1"/>
          </a:solidFill>
        </p:spPr>
      </p:pic>
    </p:spTree>
    <p:extLst>
      <p:ext uri="{BB962C8B-B14F-4D97-AF65-F5344CB8AC3E}">
        <p14:creationId xmlns:p14="http://schemas.microsoft.com/office/powerpoint/2010/main" val="20669871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5" r:id="rId2"/>
    <p:sldLayoutId id="2147483683" r:id="rId3"/>
    <p:sldLayoutId id="2147483651" r:id="rId4"/>
    <p:sldLayoutId id="2147483675" r:id="rId5"/>
    <p:sldLayoutId id="2147483678" r:id="rId6"/>
    <p:sldLayoutId id="2147483650" r:id="rId7"/>
    <p:sldLayoutId id="2147483686" r:id="rId8"/>
    <p:sldLayoutId id="2147483652" r:id="rId9"/>
    <p:sldLayoutId id="2147483653" r:id="rId10"/>
    <p:sldLayoutId id="2147483656" r:id="rId11"/>
    <p:sldLayoutId id="2147483657" r:id="rId12"/>
    <p:sldLayoutId id="2147483658" r:id="rId13"/>
    <p:sldLayoutId id="2147483659" r:id="rId14"/>
    <p:sldLayoutId id="2147483660" r:id="rId15"/>
    <p:sldLayoutId id="2147483662" r:id="rId16"/>
    <p:sldLayoutId id="2147483663" r:id="rId17"/>
    <p:sldLayoutId id="2147483664" r:id="rId18"/>
    <p:sldLayoutId id="2147483665" r:id="rId19"/>
    <p:sldLayoutId id="2147483667" r:id="rId20"/>
    <p:sldLayoutId id="2147483666" r:id="rId21"/>
    <p:sldLayoutId id="2147483668" r:id="rId22"/>
    <p:sldLayoutId id="2147483679" r:id="rId23"/>
    <p:sldLayoutId id="2147483654" r:id="rId24"/>
    <p:sldLayoutId id="2147483669" r:id="rId25"/>
    <p:sldLayoutId id="2147483680" r:id="rId2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6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65113" indent="-265113" algn="l" defTabSz="914400" rtl="0" eaLnBrk="1" latinLnBrk="0" hangingPunct="1">
        <a:lnSpc>
          <a:spcPct val="90000"/>
        </a:lnSpc>
        <a:spcBef>
          <a:spcPts val="8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1pPr>
      <a:lvl2pPr marL="512763" indent="-234950" algn="l" defTabSz="914400" rtl="0" eaLnBrk="1" latinLnBrk="0" hangingPunct="1">
        <a:lnSpc>
          <a:spcPct val="90000"/>
        </a:lnSpc>
        <a:spcBef>
          <a:spcPts val="4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2pPr>
      <a:lvl3pPr marL="758825" indent="-228600" algn="l" defTabSz="914400" rtl="0" eaLnBrk="1" latinLnBrk="0" hangingPunct="1">
        <a:lnSpc>
          <a:spcPct val="90000"/>
        </a:lnSpc>
        <a:spcBef>
          <a:spcPts val="20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3pPr>
      <a:lvl4pPr marL="993775" indent="-228600" algn="l" defTabSz="914400" rtl="0" eaLnBrk="1" latinLnBrk="0" hangingPunct="1">
        <a:lnSpc>
          <a:spcPct val="90000"/>
        </a:lnSpc>
        <a:spcBef>
          <a:spcPts val="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4pPr>
      <a:lvl5pPr marL="1219200" indent="-228600" algn="l" defTabSz="914400" rtl="0" eaLnBrk="1" latinLnBrk="0" hangingPunct="1">
        <a:lnSpc>
          <a:spcPct val="90000"/>
        </a:lnSpc>
        <a:spcBef>
          <a:spcPts val="0"/>
        </a:spcBef>
        <a:buClr>
          <a:schemeClr val="accent1"/>
        </a:buClr>
        <a:buSzPct val="100000"/>
        <a:buFont typeface="Arial" pitchFamily="34" charset="0"/>
        <a:buChar char="•"/>
        <a:defRPr sz="1800" kern="1200">
          <a:solidFill>
            <a:schemeClr val="accent4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/>
              <a:t>The European Fund for Strategic Investments (EFSI): Action needed to make EFSI a full success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2952000"/>
            <a:ext cx="7452384" cy="936000"/>
          </a:xfrm>
        </p:spPr>
        <p:txBody>
          <a:bodyPr>
            <a:normAutofit fontScale="85000" lnSpcReduction="10000"/>
          </a:bodyPr>
          <a:lstStyle/>
          <a:p>
            <a:r>
              <a:rPr lang="en-GB" dirty="0" smtClean="0"/>
              <a:t>Presentation to </a:t>
            </a:r>
            <a:r>
              <a:rPr lang="en-GB" dirty="0"/>
              <a:t>the Public Accounts Committee, </a:t>
            </a:r>
            <a:r>
              <a:rPr lang="en-GB" dirty="0" smtClean="0"/>
              <a:t>the Foreign </a:t>
            </a:r>
            <a:r>
              <a:rPr lang="en-GB" dirty="0"/>
              <a:t>and European Affairs Committee, </a:t>
            </a:r>
            <a:r>
              <a:rPr lang="en-GB" dirty="0" smtClean="0"/>
              <a:t>and the Economic </a:t>
            </a:r>
            <a:r>
              <a:rPr lang="en-GB" dirty="0"/>
              <a:t>and Financial Affairs </a:t>
            </a:r>
            <a:r>
              <a:rPr lang="en-GB" dirty="0" smtClean="0"/>
              <a:t>Committee within the Malta Parliament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H" dirty="0" err="1" smtClean="0"/>
              <a:t>Special</a:t>
            </a:r>
            <a:r>
              <a:rPr lang="fr-CH" dirty="0" smtClean="0"/>
              <a:t> Report 03/2019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786517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80776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 smtClean="0"/>
              <a:t>Recommendations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701280"/>
            <a:ext cx="8064000" cy="4248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/>
              <a:t>Based on these observations, we make recommendations for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 smtClean="0"/>
              <a:t>(</a:t>
            </a:r>
            <a:r>
              <a:rPr lang="en-GB" dirty="0"/>
              <a:t>a)	promoting the justified use of higher-risk EIB products under </a:t>
            </a:r>
            <a:r>
              <a:rPr lang="en-GB" dirty="0" smtClean="0"/>
              <a:t>EFSI 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(b)	encouraging complementarity between EU financial instruments and EU budgetary </a:t>
            </a:r>
            <a:r>
              <a:rPr lang="en-GB" dirty="0" smtClean="0"/>
              <a:t>guarantees 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(c)	improving the assessment of whether potential EFSI projects could have been financed from other </a:t>
            </a:r>
            <a:r>
              <a:rPr lang="en-GB" dirty="0" smtClean="0"/>
              <a:t>sources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(d)	estimating better the investment </a:t>
            </a:r>
            <a:r>
              <a:rPr lang="en-GB" dirty="0" smtClean="0"/>
              <a:t>mobilised </a:t>
            </a:r>
            <a:endParaRPr lang="en-GB" dirty="0"/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(e)	improving the geographical spread of EFSI supported investment</a:t>
            </a:r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9958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3600" dirty="0"/>
              <a:t>The European Fund for Strategic Investments (EFSI): Action needed to make EFSI a full success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00" y="2952000"/>
            <a:ext cx="7452384" cy="936000"/>
          </a:xfrm>
        </p:spPr>
        <p:txBody>
          <a:bodyPr>
            <a:normAutofit fontScale="85000" lnSpcReduction="10000"/>
          </a:bodyPr>
          <a:lstStyle/>
          <a:p>
            <a:r>
              <a:rPr lang="en-GB" dirty="0"/>
              <a:t>Presentation to the Public Accounts Committee, the Foreign and European Affairs Committee, and the Economic and Financial Affairs Committee within the Malta Parliament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GB" smtClean="0"/>
              <a:t>Page </a:t>
            </a:r>
            <a:fld id="{C26A69B5-200B-4E8E-9012-4EBB91306B1A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fr-CH" dirty="0" err="1" smtClean="0"/>
              <a:t>Special</a:t>
            </a:r>
            <a:r>
              <a:rPr lang="fr-CH" dirty="0" smtClean="0"/>
              <a:t> Report 03/2019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234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844824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The European </a:t>
            </a:r>
            <a:r>
              <a:rPr lang="en-GB" dirty="0"/>
              <a:t>Fund for Strategic Investments (EFSI) was set up in 2015 as part </a:t>
            </a:r>
            <a:r>
              <a:rPr lang="en-GB" dirty="0" smtClean="0"/>
              <a:t>of the </a:t>
            </a:r>
            <a:r>
              <a:rPr lang="en-GB" dirty="0"/>
              <a:t>“Investment Plan for Europe”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/>
              <a:t>It was established within the EIB and is governed by a Steering Board composed of representatives of the Commission and the </a:t>
            </a:r>
            <a:r>
              <a:rPr lang="en-GB" dirty="0" smtClean="0"/>
              <a:t>EIB</a:t>
            </a:r>
          </a:p>
          <a:p>
            <a:pPr>
              <a:lnSpc>
                <a:spcPct val="150000"/>
              </a:lnSpc>
            </a:pPr>
            <a:r>
              <a:rPr lang="en-GB" dirty="0"/>
              <a:t>EFSI was initially set up to use a €16 billion EU budget guarantee and €5 billion of EIB own resources </a:t>
            </a:r>
            <a:r>
              <a:rPr lang="en-GB" dirty="0" smtClean="0"/>
              <a:t>with </a:t>
            </a:r>
            <a:r>
              <a:rPr lang="en-GB" dirty="0"/>
              <a:t>the goal of mobilising an additional €315 billion, by July </a:t>
            </a:r>
            <a:r>
              <a:rPr lang="en-GB" dirty="0" smtClean="0"/>
              <a:t>2018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2556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 smtClean="0"/>
              <a:t>Audit objective and coverage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413248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The objective was to </a:t>
            </a:r>
            <a:r>
              <a:rPr lang="en-GB" dirty="0"/>
              <a:t>assess whether EFSI was effective in raising finance to support additional investment within the whole </a:t>
            </a:r>
            <a:r>
              <a:rPr lang="en-GB" dirty="0" smtClean="0"/>
              <a:t>EU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audit covered EFSI </a:t>
            </a:r>
            <a:r>
              <a:rPr lang="en-GB" dirty="0"/>
              <a:t>operations from its launch in 2015 up until July 2018</a:t>
            </a: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23780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08768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/>
              <a:t>The EIB Group approved close to the expected levels of higher-risk financing under EFSI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629272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The total approved EFSI financing in the first 3 years reached the </a:t>
            </a:r>
            <a:r>
              <a:rPr lang="en-GB" dirty="0" smtClean="0"/>
              <a:t>amounts originally </a:t>
            </a:r>
            <a:r>
              <a:rPr lang="en-GB" dirty="0"/>
              <a:t>expected</a:t>
            </a:r>
          </a:p>
          <a:p>
            <a:pPr>
              <a:lnSpc>
                <a:spcPct val="150000"/>
              </a:lnSpc>
            </a:pPr>
            <a:r>
              <a:rPr lang="en-GB" dirty="0"/>
              <a:t>EFSI increased the EIB’s higher-risk financing less than expected</a:t>
            </a:r>
          </a:p>
          <a:p>
            <a:pPr>
              <a:lnSpc>
                <a:spcPct val="150000"/>
              </a:lnSpc>
            </a:pPr>
            <a:r>
              <a:rPr lang="en-GB" dirty="0"/>
              <a:t>The EIB has scope to further promote the use of higher-risk financial products for EFSI</a:t>
            </a: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7550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08768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/>
              <a:t>EFSI partly replaced funding from other financial instruments supported by the EU budget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629272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 smtClean="0"/>
              <a:t>EFSI replaced </a:t>
            </a:r>
            <a:r>
              <a:rPr lang="en-GB" dirty="0"/>
              <a:t>funding from other centrally managed EU financial instruments, in particular in the fields of transport and </a:t>
            </a:r>
            <a:r>
              <a:rPr lang="en-GB" dirty="0" smtClean="0"/>
              <a:t>energy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Need </a:t>
            </a:r>
            <a:r>
              <a:rPr lang="en-GB" dirty="0"/>
              <a:t>for the Commission and the EIB to consider the potential future overlaps between operations under the EFSI Infrastructure and Innovation Window and the European Structural and Investment Funds financial </a:t>
            </a:r>
            <a:r>
              <a:rPr lang="en-GB" dirty="0" smtClean="0"/>
              <a:t>instruments</a:t>
            </a:r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43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1412824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/>
              <a:t>Nearly a third of projects signed under Infrastructure and Innovation Window could have been financed without EFSI support, but not on such favourable terms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989312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EFSI operation was assessed as providing </a:t>
            </a:r>
            <a:r>
              <a:rPr lang="en-GB" dirty="0" err="1"/>
              <a:t>additionality</a:t>
            </a:r>
            <a:r>
              <a:rPr lang="en-GB" dirty="0"/>
              <a:t> in line with the EFSI Regulation’s </a:t>
            </a:r>
            <a:r>
              <a:rPr lang="en-GB" dirty="0" smtClean="0"/>
              <a:t>definition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Nearly </a:t>
            </a:r>
            <a:r>
              <a:rPr lang="en-GB" dirty="0"/>
              <a:t>a third of Infrastructure and Innovation Window financed projects would have been undertaken even without EFSI support</a:t>
            </a: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30722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80776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/>
              <a:t>The reported “investment mobilised” and “multiplier effect” are overstated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701280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The methodology used to estimate the investment mobilised </a:t>
            </a:r>
            <a:r>
              <a:rPr lang="en-GB" dirty="0" smtClean="0"/>
              <a:t>overstated the additional investment in the real economy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</a:t>
            </a:r>
            <a:r>
              <a:rPr lang="en-GB" dirty="0"/>
              <a:t>multiplier effect is </a:t>
            </a:r>
            <a:r>
              <a:rPr lang="en-GB" dirty="0" smtClean="0"/>
              <a:t>overstated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Risk </a:t>
            </a:r>
            <a:r>
              <a:rPr lang="en-GB" dirty="0"/>
              <a:t>of double counting </a:t>
            </a: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/>
              <a:t>Lack </a:t>
            </a:r>
            <a:r>
              <a:rPr lang="en-GB" dirty="0"/>
              <a:t>of comparable performance and monitoring indicators </a:t>
            </a:r>
          </a:p>
          <a:p>
            <a:pPr>
              <a:lnSpc>
                <a:spcPct val="150000"/>
              </a:lnSpc>
            </a:pPr>
            <a:endParaRPr lang="en-GB" dirty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68216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80776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/>
              <a:t>EFSI reaches different sectors but its geographical distribution is not balanced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701280"/>
            <a:ext cx="8064000" cy="42480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GB" dirty="0"/>
              <a:t>EFSI portfolio at the end of 2017 was within the indicative limits set for investing in specific policy </a:t>
            </a:r>
            <a:r>
              <a:rPr lang="en-GB" dirty="0" smtClean="0"/>
              <a:t>sectors</a:t>
            </a:r>
          </a:p>
          <a:p>
            <a:pPr>
              <a:lnSpc>
                <a:spcPct val="150000"/>
              </a:lnSpc>
            </a:pPr>
            <a:r>
              <a:rPr lang="en-GB" dirty="0" smtClean="0"/>
              <a:t>The </a:t>
            </a:r>
            <a:r>
              <a:rPr lang="en-GB" dirty="0"/>
              <a:t>geographic concentration of EFSI signed financing operations was not sufficiently balanced, mostly ending up in a few of the larger EU 15 Member States</a:t>
            </a: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77981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980776"/>
            <a:ext cx="8064000" cy="432000"/>
          </a:xfrm>
        </p:spPr>
        <p:txBody>
          <a:bodyPr/>
          <a:lstStyle/>
          <a:p>
            <a:r>
              <a:rPr lang="fr-BE" dirty="0" smtClean="0"/>
              <a:t/>
            </a:r>
            <a:br>
              <a:rPr lang="fr-BE" dirty="0" smtClean="0"/>
            </a:br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00" y="1701280"/>
            <a:ext cx="8064000" cy="4248000"/>
          </a:xfrm>
        </p:spPr>
        <p:txBody>
          <a:bodyPr/>
          <a:lstStyle/>
          <a:p>
            <a:pPr marL="0" indent="0">
              <a:lnSpc>
                <a:spcPct val="150000"/>
              </a:lnSpc>
              <a:buNone/>
            </a:pPr>
            <a:r>
              <a:rPr lang="en-GB" dirty="0" smtClean="0"/>
              <a:t>EFSI </a:t>
            </a:r>
            <a:r>
              <a:rPr lang="en-GB" dirty="0"/>
              <a:t>has been effective in raising finance to support substantial additional investment in the EU.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However, the reported estimate of investment mobilised does not take account of the fact that some EFSI operations replaced other EIB operations and EU financial instruments or the fact that a part of the EFSI support went to projects that could have been financed from other sources, albeit on different terms. 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GB" dirty="0"/>
              <a:t>In addition, action needs to be taken to improve the geographic spread of EFSI supported investment.</a:t>
            </a:r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t>Page </a:t>
            </a:r>
            <a:fld id="{C26A69B5-200B-4E8E-9012-4EBB91306B1A}" type="slidenum">
              <a:rPr kumimoji="0" lang="en-GB" sz="1000" b="1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Myriad Pro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GB" sz="10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yriad Pro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39280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974624f11eefedd6cc846ddded61b0157faf"/>
</p:tagLst>
</file>

<file path=ppt/theme/theme1.xml><?xml version="1.0" encoding="utf-8"?>
<a:theme xmlns:a="http://schemas.openxmlformats.org/drawingml/2006/main" name="Office Theme">
  <a:themeElements>
    <a:clrScheme name="ECA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026938"/>
      </a:accent1>
      <a:accent2>
        <a:srgbClr val="CDDC29"/>
      </a:accent2>
      <a:accent3>
        <a:srgbClr val="C2C3C6"/>
      </a:accent3>
      <a:accent4>
        <a:srgbClr val="58595B"/>
      </a:accent4>
      <a:accent5>
        <a:srgbClr val="20409A"/>
      </a:accent5>
      <a:accent6>
        <a:srgbClr val="7D9DD2"/>
      </a:accent6>
      <a:hlink>
        <a:srgbClr val="9454C3"/>
      </a:hlink>
      <a:folHlink>
        <a:srgbClr val="3EBBF0"/>
      </a:folHlink>
    </a:clrScheme>
    <a:fontScheme name="Myraid Pro">
      <a:majorFont>
        <a:latin typeface="Myriad Pro"/>
        <a:ea typeface=""/>
        <a:cs typeface=""/>
      </a:majorFont>
      <a:minorFont>
        <a:latin typeface="Myriad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Eca Document Simple" ma:contentTypeID="0x010100BD30D7845288499E9FA3CCCB05C1F3240070B27737AE5A42DA8405B0025FE6403D00599BECA07C1E354CB8DB4287396492C3" ma:contentTypeVersion="88" ma:contentTypeDescription="Eca Content Type Simple Document" ma:contentTypeScope="" ma:versionID="0ee051c164b938580b7417f0e5287775">
  <xsd:schema xmlns:xsd="http://www.w3.org/2001/XMLSchema" xmlns:xs="http://www.w3.org/2001/XMLSchema" xmlns:p="http://schemas.microsoft.com/office/2006/metadata/properties" xmlns:ns2="137e1add-26f4-4f25-ac54-4576f1ef639c" xmlns:ns3="188ae203-ec8e-48a0-9d3e-df7e0829e95e" xmlns:ns4="57679b4f-dad0-4aa7-8af3-1212e9990382" xmlns:ns5="99e4c888-4bdd-4430-8258-fb32e86dade2" xmlns:ns6="720fe922-26ca-4de5-b879-be0c723ef2d9" xmlns:ns7="3A13B9A9-CE4F-4585-B289-C06B30A1825C" targetNamespace="http://schemas.microsoft.com/office/2006/metadata/properties" ma:root="true" ma:fieldsID="e340ccd83976cb56625b65a9cc999044" ns2:_="" ns3:_="" ns4:_="" ns5:_="" ns6:_="" ns7:_="">
    <xsd:import namespace="137e1add-26f4-4f25-ac54-4576f1ef639c"/>
    <xsd:import namespace="188ae203-ec8e-48a0-9d3e-df7e0829e95e"/>
    <xsd:import namespace="57679b4f-dad0-4aa7-8af3-1212e9990382"/>
    <xsd:import namespace="99e4c888-4bdd-4430-8258-fb32e86dade2"/>
    <xsd:import namespace="720fe922-26ca-4de5-b879-be0c723ef2d9"/>
    <xsd:import namespace="3A13B9A9-CE4F-4585-B289-C06B30A1825C"/>
    <xsd:element name="properties">
      <xsd:complexType>
        <xsd:sequence>
          <xsd:element name="documentManagement">
            <xsd:complexType>
              <xsd:all>
                <xsd:element ref="ns2:Eca_Long_Description" minOccurs="0"/>
                <xsd:element ref="ns2:Eca_ComponentIdentifier" minOccurs="0"/>
                <xsd:element ref="ns2:sfCategoryTaxHTField0" minOccurs="0"/>
                <xsd:element ref="ns2:sfCategory" minOccurs="0"/>
                <xsd:element ref="ns2:termstore_sfDivTaxHTField0" minOccurs="0"/>
                <xsd:element ref="ns2:sfDiv" minOccurs="0"/>
                <xsd:element ref="ns2:sfChrono" minOccurs="0"/>
                <xsd:element ref="ns2:sfLangTaxHTField0" minOccurs="0"/>
                <xsd:element ref="ns2:sfLang" minOccurs="0"/>
                <xsd:element ref="ns2:Eca_Doc_Url" minOccurs="0"/>
                <xsd:element ref="ns3:Eca_Doc_Confidentiality_LevelsTaxHTField0" minOccurs="0"/>
                <xsd:element ref="ns4:Eca_Doc_OrganisationTaxHTField0" minOccurs="0"/>
                <xsd:element ref="ns2:Eca_Doc_Author" minOccurs="0"/>
                <xsd:element ref="ns5:Eca_CoreKeywordsDocTaxHTField0" minOccurs="0"/>
                <xsd:element ref="ns2:Eca_Doc_TopicsTaxHTField0" minOccurs="0"/>
                <xsd:element ref="ns2:Eca_DocumentDate" minOccurs="0"/>
                <xsd:element ref="ns6:TaxCatchAll" minOccurs="0"/>
                <xsd:element ref="ns6:TaxCatchAllLabel" minOccurs="0"/>
                <xsd:element ref="ns2:Eca_Doc_Ext_Ref" minOccurs="0"/>
                <xsd:element ref="ns2:Eca_Doc_ReferenceNumber" minOccurs="0"/>
                <xsd:element ref="ns7:Eca_Doc_Name" minOccurs="0"/>
                <xsd:element ref="ns2:Eca_Doc_RoleAuthor" minOccurs="0"/>
                <xsd:element ref="ns2:Eca_Doc_ClassificationCode" minOccurs="0"/>
                <xsd:element ref="ns2:Eca_Doc_BusinessGroupingTaxHTField0" minOccurs="0"/>
                <xsd:element ref="ns2:Eca_Doc_DateVerified" minOccurs="0"/>
                <xsd:element ref="ns2:Eca_Doc_FileFormatTaxHTField0" minOccurs="0"/>
                <xsd:element ref="ns2:Eca_Doc_ProcedureIdentifier" minOccurs="0"/>
                <xsd:element ref="ns2:Eca_Doc_RetentionCode" minOccurs="0"/>
                <xsd:element ref="ns2:Eca_Doc_ProcedureYear" minOccurs="0"/>
                <xsd:element ref="ns2:Eca_Doc_ProcedureNumber" minOccurs="0"/>
                <xsd:element ref="ns2:Eca_Doc_VerifiedBy" minOccurs="0"/>
                <xsd:element ref="ns2:Eca_Doc_Authors" minOccurs="0"/>
                <xsd:element ref="ns2:Eca_DatePublished" minOccurs="0"/>
                <xsd:element ref="ns2:Eca_Event" minOccurs="0"/>
                <xsd:element ref="ns2:Eca_Procedure" minOccurs="0"/>
                <xsd:element ref="ns2:Eca_LegalBasis" minOccurs="0"/>
                <xsd:element ref="ns2:Eca_Doc_PDF_verification" minOccurs="0"/>
                <xsd:element ref="ns2:Eca_Doc_OCR_verification" minOccurs="0"/>
                <xsd:element ref="ns2:Eca_Doc_Digital_sign_verification" minOccurs="0"/>
                <xsd:element ref="ns2:Eca_History" minOccurs="0"/>
                <xsd:element ref="ns2:Eca_Doc_ProcedureStepTaxHTField0" minOccurs="0"/>
                <xsd:element ref="ns2:Eca_Doc_TaskNumber" minOccurs="0"/>
                <xsd:element ref="ns2:Eca_Doc_ProcedureStageTaxHTField0" minOccurs="0"/>
                <xsd:element ref="ns2:Eca_Doc_ProcedureTaxHTField0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37e1add-26f4-4f25-ac54-4576f1ef639c" elementFormDefault="qualified">
    <xsd:import namespace="http://schemas.microsoft.com/office/2006/documentManagement/types"/>
    <xsd:import namespace="http://schemas.microsoft.com/office/infopath/2007/PartnerControls"/>
    <xsd:element name="Eca_Long_Description" ma:index="9" nillable="true" ma:displayName="Long Description" ma:internalName="Eca_Long_Description">
      <xsd:simpleType>
        <xsd:restriction base="dms:Unknown"/>
      </xsd:simpleType>
    </xsd:element>
    <xsd:element name="Eca_ComponentIdentifier" ma:index="10" nillable="true" ma:displayName="Document - Identifier" ma:hidden="true" ma:internalName="Eca_ComponentIdentifier">
      <xsd:simpleType>
        <xsd:restriction base="dms:Text">
          <xsd:maxLength value="255"/>
        </xsd:restriction>
      </xsd:simpleType>
    </xsd:element>
    <xsd:element name="sfCategoryTaxHTField0" ma:index="11" nillable="true" ma:taxonomy="true" ma:internalName="sfCategoryTaxHTField0" ma:taxonomyFieldName="termstore_sfCategory" ma:displayName="Document - Document Type" ma:fieldId="{69eb2403-51d9-40e0-82c7-43495d691d40}" ma:taxonomyMulti="true" ma:sspId="ffa626bc-382c-43ed-a255-dc332f30d049" ma:termSetId="6e65368f-b710-4458-a5f3-10bb0edc092c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fCategory" ma:index="13" nillable="true" ma:displayName="Document - Document Type" ma:hidden="true" ma:internalName="sfCategory">
      <xsd:simpleType>
        <xsd:restriction base="dms:Text"/>
      </xsd:simpleType>
    </xsd:element>
    <xsd:element name="termstore_sfDivTaxHTField0" ma:index="14" nillable="true" ma:taxonomy="true" ma:internalName="termstore_sfDivTaxHTField0" ma:taxonomyFieldName="termstore_sfDiv" ma:displayName="Document - Originating department" ma:fieldId="{622c930b-2338-4215-8ce6-2401d9d232e8}" ma:sspId="ffa626bc-382c-43ed-a255-dc332f30d049" ma:termSetId="2ac97ed3-5049-47c4-88f7-2e4314ac20cd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fDiv" ma:index="16" nillable="true" ma:displayName="Document - Originating department" ma:hidden="true" ma:internalName="sfDiv">
      <xsd:simpleType>
        <xsd:restriction base="dms:Text"/>
      </xsd:simpleType>
    </xsd:element>
    <xsd:element name="sfChrono" ma:index="17" nillable="true" ma:displayName="Document - Chrono Number" ma:hidden="true" ma:internalName="sfChrono" ma:readOnly="false">
      <xsd:simpleType>
        <xsd:restriction base="dms:Text">
          <xsd:maxLength value="6"/>
        </xsd:restriction>
      </xsd:simpleType>
    </xsd:element>
    <xsd:element name="sfLangTaxHTField0" ma:index="18" nillable="true" ma:taxonomy="true" ma:internalName="sfLangTaxHTField0" ma:taxonomyFieldName="termstore_sfLang" ma:displayName="Document - Language" ma:fieldId="{490a4180-7909-4eac-a40d-593aa46158e2}" ma:sspId="ffa626bc-382c-43ed-a255-dc332f30d049" ma:termSetId="69f4ebea-3273-4535-ac00-b9e75797cd6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sfLang" ma:index="20" nillable="true" ma:displayName="Document - Language" ma:hidden="true" ma:internalName="sfLang">
      <xsd:simpleType>
        <xsd:restriction base="dms:Text"/>
      </xsd:simpleType>
    </xsd:element>
    <xsd:element name="Eca_Doc_Url" ma:index="21" nillable="true" ma:displayName="Document - Url" ma:internalName="Eca_Doc_Url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Eca_Doc_Author" ma:index="26" nillable="true" ma:displayName="Document - Author" ma:internalName="Eca_Doc_Autho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ca_Doc_TopicsTaxHTField0" ma:index="29" nillable="true" ma:taxonomy="true" ma:internalName="Eca_Doc_TopicsTaxHTField0" ma:taxonomyFieldName="Eca_Doc_Topics" ma:displayName="Document - Topics" ma:fieldId="{eb929e67-af78-47ab-b858-3ba8686b4e11}" ma:taxonomyMulti="true" ma:sspId="ffa626bc-382c-43ed-a255-dc332f30d049" ma:termSetId="77d4c2c8-7cfb-4ae6-ba15-43c1b8493721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a_DocumentDate" ma:index="31" nillable="true" ma:displayName="Document - Date" ma:default="[today]" ma:format="DateOnly" ma:internalName="Eca_DocumentDate">
      <xsd:simpleType>
        <xsd:restriction base="dms:DateTime"/>
      </xsd:simpleType>
    </xsd:element>
    <xsd:element name="Eca_Doc_Ext_Ref" ma:index="34" nillable="true" ma:displayName="Document - External Reference" ma:internalName="Eca_Doc_Ext_Ref" ma:readOnly="false">
      <xsd:simpleType>
        <xsd:restriction base="dms:Text"/>
      </xsd:simpleType>
    </xsd:element>
    <xsd:element name="Eca_Doc_ReferenceNumber" ma:index="35" nillable="true" ma:displayName="Document - Reference Number" ma:internalName="Eca_Doc_ReferenceNumber" ma:readOnly="false">
      <xsd:simpleType>
        <xsd:restriction base="dms:Text"/>
      </xsd:simpleType>
    </xsd:element>
    <xsd:element name="Eca_Doc_RoleAuthor" ma:index="37" nillable="true" ma:displayName="Document - Role Author" ma:internalName="Eca_Doc_RoleAuthor" ma:readOnly="false">
      <xsd:simpleType>
        <xsd:restriction base="dms:Text"/>
      </xsd:simpleType>
    </xsd:element>
    <xsd:element name="Eca_Doc_ClassificationCode" ma:index="38" nillable="true" ma:displayName="Document - Classification code" ma:internalName="Eca_Doc_ClassificationCode" ma:readOnly="false">
      <xsd:simpleType>
        <xsd:restriction base="dms:Text"/>
      </xsd:simpleType>
    </xsd:element>
    <xsd:element name="Eca_Doc_BusinessGroupingTaxHTField0" ma:index="39" nillable="true" ma:taxonomy="true" ma:internalName="Eca_Doc_BusinessGroupingTaxHTField0" ma:taxonomyFieldName="Eca_Doc_BusinessGrouping" ma:displayName="Document - Business Grouping" ma:readOnly="false" ma:fieldId="{406aef37-c93e-41a7-9133-0ef94515ebe2}" ma:taxonomyMulti="true" ma:sspId="ffa626bc-382c-43ed-a255-dc332f30d049" ma:termSetId="7afae267-e3b4-4f78-b4be-eaa7f0b5b024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a_Doc_DateVerified" ma:index="41" nillable="true" ma:displayName="Document - Date Verified" ma:format="DateOnly" ma:internalName="Eca_Doc_DateVerified" ma:readOnly="false">
      <xsd:simpleType>
        <xsd:restriction base="dms:DateTime"/>
      </xsd:simpleType>
    </xsd:element>
    <xsd:element name="Eca_Doc_FileFormatTaxHTField0" ma:index="42" nillable="true" ma:taxonomy="true" ma:internalName="Eca_Doc_FileFormatTaxHTField0" ma:taxonomyFieldName="Eca_Doc_FileFormat" ma:displayName="Document - File format" ma:readOnly="false" ma:fieldId="{c48f718e-9ff2-4aa2-8679-e429a5705d07}" ma:taxonomyMulti="true" ma:sspId="ffa626bc-382c-43ed-a255-dc332f30d049" ma:termSetId="b411117c-b572-43f9-abbf-6ce34e9357d0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a_Doc_ProcedureIdentifier" ma:index="44" nillable="true" ma:displayName="Document - Procedure identifier" ma:internalName="Eca_Doc_ProcedureIdentifier" ma:readOnly="false">
      <xsd:simpleType>
        <xsd:restriction base="dms:Text"/>
      </xsd:simpleType>
    </xsd:element>
    <xsd:element name="Eca_Doc_RetentionCode" ma:index="45" nillable="true" ma:displayName="Document - Retention authority code" ma:internalName="Eca_Doc_RetentionCode" ma:readOnly="false">
      <xsd:simpleType>
        <xsd:restriction base="dms:Text"/>
      </xsd:simpleType>
    </xsd:element>
    <xsd:element name="Eca_Doc_ProcedureYear" ma:index="46" nillable="true" ma:displayName="Document - Procedure Year" ma:internalName="Eca_Doc_ProcedureYear" ma:readOnly="false">
      <xsd:simpleType>
        <xsd:restriction base="dms:Text"/>
      </xsd:simpleType>
    </xsd:element>
    <xsd:element name="Eca_Doc_ProcedureNumber" ma:index="47" nillable="true" ma:displayName="Document - Procedure number" ma:internalName="Eca_Doc_ProcedureNumber" ma:readOnly="false">
      <xsd:simpleType>
        <xsd:restriction base="dms:Text"/>
      </xsd:simpleType>
    </xsd:element>
    <xsd:element name="Eca_Doc_VerifiedBy" ma:index="48" nillable="true" ma:displayName="Document - Verified By" ma:internalName="Eca_Doc_VerifiedBy" ma:readOnly="false">
      <xsd:simpleType>
        <xsd:restriction base="dms:Text"/>
      </xsd:simpleType>
    </xsd:element>
    <xsd:element name="Eca_Doc_Authors" ma:index="49" nillable="true" ma:displayName="Document - Authors" ma:internalName="Eca_Doc_Authors" ma:readOnly="false">
      <xsd:simpleType>
        <xsd:restriction base="dms:Text"/>
      </xsd:simpleType>
    </xsd:element>
    <xsd:element name="Eca_DatePublished" ma:index="50" nillable="true" ma:displayName="Document - Date Published" ma:default="[today]" ma:format="DateOnly" ma:internalName="Eca_DatePublished" ma:readOnly="false">
      <xsd:simpleType>
        <xsd:restriction base="dms:DateTime"/>
      </xsd:simpleType>
    </xsd:element>
    <xsd:element name="Eca_Event" ma:index="51" nillable="true" ma:displayName="Document Set - Event" ma:internalName="Eca_Event" ma:readOnly="false">
      <xsd:simpleType>
        <xsd:restriction base="dms:Text"/>
      </xsd:simpleType>
    </xsd:element>
    <xsd:element name="Eca_Procedure" ma:index="52" nillable="true" ma:displayName="Document Set - Procedure" ma:internalName="Eca_Procedure" ma:readOnly="false">
      <xsd:simpleType>
        <xsd:restriction base="dms:Text">
          <xsd:maxLength value="255"/>
        </xsd:restriction>
      </xsd:simpleType>
    </xsd:element>
    <xsd:element name="Eca_LegalBasis" ma:index="53" nillable="true" ma:displayName="Document Set - Legal Basis" ma:internalName="Eca_LegalBasis" ma:readOnly="false">
      <xsd:simpleType>
        <xsd:restriction base="dms:Text">
          <xsd:maxLength value="255"/>
        </xsd:restriction>
      </xsd:simpleType>
    </xsd:element>
    <xsd:element name="Eca_Doc_PDF_verification" ma:index="54" nillable="true" ma:displayName="PDF/A Verification" ma:default="Not verified" ma:format="RadioButtons" ma:internalName="Eca_Doc_PDF_verification" ma:readOnly="false">
      <xsd:simpleType>
        <xsd:restriction base="dms:Choice">
          <xsd:enumeration value="Valid"/>
          <xsd:enumeration value="Invalid"/>
          <xsd:enumeration value="Unknown"/>
          <xsd:enumeration value="Not verified"/>
        </xsd:restriction>
      </xsd:simpleType>
    </xsd:element>
    <xsd:element name="Eca_Doc_OCR_verification" ma:index="55" nillable="true" ma:displayName="OCR Verification" ma:default="Not verified" ma:format="RadioButtons" ma:internalName="Eca_Doc_OCR_verification" ma:readOnly="false">
      <xsd:simpleType>
        <xsd:restriction base="dms:Choice">
          <xsd:enumeration value="Valid"/>
          <xsd:enumeration value="Invalid"/>
          <xsd:enumeration value="Unknown"/>
          <xsd:enumeration value="Not verified"/>
        </xsd:restriction>
      </xsd:simpleType>
    </xsd:element>
    <xsd:element name="Eca_Doc_Digital_sign_verification" ma:index="56" nillable="true" ma:displayName="Digital signature verification" ma:default="Not verified" ma:format="RadioButtons" ma:internalName="Eca_Doc_Digital_sign_verification" ma:readOnly="false">
      <xsd:simpleType>
        <xsd:restriction base="dms:Choice">
          <xsd:enumeration value="Valid"/>
          <xsd:enumeration value="Invalid"/>
          <xsd:enumeration value="Unknown"/>
          <xsd:enumeration value="Not verified"/>
        </xsd:restriction>
      </xsd:simpleType>
    </xsd:element>
    <xsd:element name="Eca_History" ma:index="57" nillable="true" ma:displayName="History" ma:internalName="Eca_History" ma:readOnly="false">
      <xsd:simpleType>
        <xsd:restriction base="dms:Note">
          <xsd:maxLength value="255"/>
        </xsd:restriction>
      </xsd:simpleType>
    </xsd:element>
    <xsd:element name="Eca_Doc_ProcedureStepTaxHTField0" ma:index="58" nillable="true" ma:taxonomy="true" ma:internalName="Eca_Doc_ProcedureStepTaxHTField0" ma:taxonomyFieldName="Eca_Doc_ProcedureStep" ma:displayName="Document - Procedure step" ma:readOnly="false" ma:fieldId="{de8084ce-47ea-46a6-8095-219da7847175}" ma:taxonomyMulti="true" ma:sspId="ffa626bc-382c-43ed-a255-dc332f30d049" ma:termSetId="4fb21e35-1597-4af7-9123-0cd5a73f2ea7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a_Doc_TaskNumber" ma:index="60" nillable="true" ma:displayName="Document - Task Number" ma:internalName="Eca_Doc_TaskNumber" ma:readOnly="false">
      <xsd:simpleType>
        <xsd:restriction base="dms:Text"/>
      </xsd:simpleType>
    </xsd:element>
    <xsd:element name="Eca_Doc_ProcedureStageTaxHTField0" ma:index="61" nillable="true" ma:taxonomy="true" ma:internalName="Eca_Doc_ProcedureStageTaxHTField0" ma:taxonomyFieldName="Eca_Doc_ProcedureStage" ma:displayName="Document - Procedure Stage" ma:readOnly="false" ma:fieldId="{8715d9f3-0836-4099-8c02-f290a3a1ce15}" ma:taxonomyMulti="true" ma:sspId="ffa626bc-382c-43ed-a255-dc332f30d049" ma:termSetId="4f77d8ec-9fe6-45df-9ace-2380bf7f76d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Eca_Doc_ProcedureTaxHTField0" ma:index="63" nillable="true" ma:taxonomy="true" ma:internalName="Eca_Doc_ProcedureTaxHTField0" ma:taxonomyFieldName="Eca_Doc_Procedure" ma:displayName="Document - Procedure" ma:readOnly="false" ma:fieldId="{e476c803-6c06-4a31-84ac-6996eb1ed3a7}" ma:taxonomyMulti="true" ma:sspId="ffa626bc-382c-43ed-a255-dc332f30d049" ma:termSetId="d0a34540-3f41-4837-ac18-7ec82cf15cff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88ae203-ec8e-48a0-9d3e-df7e0829e95e" elementFormDefault="qualified">
    <xsd:import namespace="http://schemas.microsoft.com/office/2006/documentManagement/types"/>
    <xsd:import namespace="http://schemas.microsoft.com/office/infopath/2007/PartnerControls"/>
    <xsd:element name="Eca_Doc_Confidentiality_LevelsTaxHTField0" ma:index="22" nillable="true" ma:taxonomy="true" ma:internalName="Eca_Doc_Confidentiality_LevelsTaxHTField0" ma:taxonomyFieldName="Eca_Doc_Confidentiality_Levels" ma:displayName="Document - Confidentiality Level" ma:default="1;#Internal|7394ceda-a5ec-41d6-a3a2-3d61019f25a3" ma:fieldId="{eecfe041-30d8-4579-a80d-99e524c70b7a}" ma:sspId="ffa626bc-382c-43ed-a255-dc332f30d049" ma:termSetId="b73df152-b3fa-4741-8e38-8b83e53eb3b9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7679b4f-dad0-4aa7-8af3-1212e9990382" elementFormDefault="qualified">
    <xsd:import namespace="http://schemas.microsoft.com/office/2006/documentManagement/types"/>
    <xsd:import namespace="http://schemas.microsoft.com/office/infopath/2007/PartnerControls"/>
    <xsd:element name="Eca_Doc_OrganisationTaxHTField0" ma:index="24" nillable="true" ma:taxonomy="true" ma:internalName="Eca_Doc_OrganisationTaxHTField0" ma:taxonomyFieldName="Eca_Doc_Organisation" ma:displayName="Document - Organisation" ma:default="2;#European Court of Auditors|723c3162-adba-4aed-b99f-6e3e3f369d74" ma:fieldId="{23044d9e-57af-43f6-ba36-c98ae909e4a3}" ma:sspId="ffa626bc-382c-43ed-a255-dc332f30d049" ma:termSetId="fd21bd04-4b82-4b30-ab71-267b0f69bf2d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9e4c888-4bdd-4430-8258-fb32e86dade2" elementFormDefault="qualified">
    <xsd:import namespace="http://schemas.microsoft.com/office/2006/documentManagement/types"/>
    <xsd:import namespace="http://schemas.microsoft.com/office/infopath/2007/PartnerControls"/>
    <xsd:element name="Eca_CoreKeywordsDocTaxHTField0" ma:index="27" nillable="true" ma:taxonomy="true" ma:internalName="Eca_CoreKeywordsDocTaxHTField0" ma:taxonomyFieldName="Eca_CoreKeywordsDoc" ma:displayName="Document - Core Business Keywords" ma:fieldId="{2c4955b7-0208-45e3-988d-08ba3e782e72}" ma:taxonomyMulti="true" ma:sspId="ffa626bc-382c-43ed-a255-dc332f30d049" ma:termSetId="fcf8811f-6b82-47aa-9602-64d552526807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0fe922-26ca-4de5-b879-be0c723ef2d9" elementFormDefault="qualified">
    <xsd:import namespace="http://schemas.microsoft.com/office/2006/documentManagement/types"/>
    <xsd:import namespace="http://schemas.microsoft.com/office/infopath/2007/PartnerControls"/>
    <xsd:element name="TaxCatchAll" ma:index="32" nillable="true" ma:displayName="Taxonomy Catch All Column" ma:hidden="true" ma:list="{b851240b-7706-4feb-9b25-fa7971e3cef2}" ma:internalName="TaxCatchAll" ma:showField="CatchAllData" ma:web="137e1add-26f4-4f25-ac54-4576f1ef6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Label" ma:index="33" nillable="true" ma:displayName="Taxonomy Catch All Column1" ma:hidden="true" ma:list="{b851240b-7706-4feb-9b25-fa7971e3cef2}" ma:internalName="TaxCatchAllLabel" ma:readOnly="true" ma:showField="CatchAllDataLabel" ma:web="137e1add-26f4-4f25-ac54-4576f1ef639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A13B9A9-CE4F-4585-B289-C06B30A1825C" elementFormDefault="qualified">
    <xsd:import namespace="http://schemas.microsoft.com/office/2006/documentManagement/types"/>
    <xsd:import namespace="http://schemas.microsoft.com/office/infopath/2007/PartnerControls"/>
    <xsd:element name="Eca_Doc_Name" ma:index="36" nillable="true" ma:displayName="Document - Name" ma:internalName="Eca_Doc_Name" ma:readOnly="fals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 ma:index="8" ma:displayName="Description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Eca_ComponentIdentifier xmlns="137e1add-26f4-4f25-ac54-4576f1ef639c" xsi:nil="true"/>
    <Eca_Doc_OrganisationTaxHTField0 xmlns="57679b4f-dad0-4aa7-8af3-1212e9990382">
      <Terms xmlns="http://schemas.microsoft.com/office/infopath/2007/PartnerControls">
        <TermInfo xmlns="http://schemas.microsoft.com/office/infopath/2007/PartnerControls">
          <TermName xmlns="http://schemas.microsoft.com/office/infopath/2007/PartnerControls">European Court of Auditors</TermName>
          <TermId xmlns="http://schemas.microsoft.com/office/infopath/2007/PartnerControls">723c3162-adba-4aed-b99f-6e3e3f369d74</TermId>
        </TermInfo>
      </Terms>
    </Eca_Doc_OrganisationTaxHTField0>
    <Eca_Doc_Url xmlns="137e1add-26f4-4f25-ac54-4576f1ef639c">
      <Url xsi:nil="true"/>
      <Description xsi:nil="true"/>
    </Eca_Doc_Url>
    <Eca_CoreKeywordsDocTaxHTField0 xmlns="99e4c888-4bdd-4430-8258-fb32e86dade2">
      <Terms xmlns="http://schemas.microsoft.com/office/infopath/2007/PartnerControls"/>
    </Eca_CoreKeywordsDocTaxHTField0>
    <Eca_Doc_ReferenceNumber xmlns="137e1add-26f4-4f25-ac54-4576f1ef639c" xsi:nil="true"/>
    <sfChrono xmlns="137e1add-26f4-4f25-ac54-4576f1ef639c" xsi:nil="true"/>
    <sfCategory xmlns="137e1add-26f4-4f25-ac54-4576f1ef639c" xsi:nil="true"/>
    <sfLang xmlns="137e1add-26f4-4f25-ac54-4576f1ef639c" xsi:nil="true"/>
    <Eca_Doc_Confidentiality_LevelsTaxHTField0 xmlns="188ae203-ec8e-48a0-9d3e-df7e0829e95e">
      <Terms xmlns="http://schemas.microsoft.com/office/infopath/2007/PartnerControls">
        <TermInfo xmlns="http://schemas.microsoft.com/office/infopath/2007/PartnerControls">
          <TermName xmlns="http://schemas.microsoft.com/office/infopath/2007/PartnerControls">Internal</TermName>
          <TermId xmlns="http://schemas.microsoft.com/office/infopath/2007/PartnerControls">7394ceda-a5ec-41d6-a3a2-3d61019f25a3</TermId>
        </TermInfo>
      </Terms>
    </Eca_Doc_Confidentiality_LevelsTaxHTField0>
    <sfLangTaxHTField0 xmlns="137e1add-26f4-4f25-ac54-4576f1ef63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English</TermName>
          <TermId xmlns="http://schemas.microsoft.com/office/infopath/2007/PartnerControls">5c1bbf89-8134-4933-a804-d40db1ccb64c</TermId>
        </TermInfo>
      </Terms>
    </sfLangTaxHTField0>
    <Eca_DocumentDate xmlns="137e1add-26f4-4f25-ac54-4576f1ef639c">2015-05-17T22:00:00+00:00</Eca_DocumentDate>
    <Eca_Doc_Author xmlns="137e1add-26f4-4f25-ac54-4576f1ef639c">
      <UserInfo>
        <DisplayName/>
        <AccountId xsi:nil="true"/>
        <AccountType/>
      </UserInfo>
    </Eca_Doc_Author>
    <Eca_Doc_Ext_Ref xmlns="137e1add-26f4-4f25-ac54-4576f1ef639c" xsi:nil="true"/>
    <termstore_sfDivTaxHTField0 xmlns="137e1add-26f4-4f25-ac54-4576f1ef63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Directorate of the Presidency</TermName>
          <TermId xmlns="http://schemas.microsoft.com/office/infopath/2007/PartnerControls">a3f77e99-9212-46ff-8cee-52670a2f0846</TermId>
        </TermInfo>
      </Terms>
    </termstore_sfDivTaxHTField0>
    <sfCategoryTaxHTField0 xmlns="137e1add-26f4-4f25-ac54-4576f1ef639c">
      <Terms xmlns="http://schemas.microsoft.com/office/infopath/2007/PartnerControls">
        <TermInfo xmlns="http://schemas.microsoft.com/office/infopath/2007/PartnerControls">
          <TermName xmlns="http://schemas.microsoft.com/office/infopath/2007/PartnerControls">Template</TermName>
          <TermId xmlns="http://schemas.microsoft.com/office/infopath/2007/PartnerControls">f62e574b-3cc3-41f1-94fb-41713324fdff</TermId>
        </TermInfo>
      </Terms>
    </sfCategoryTaxHTField0>
    <Eca_Long_Description xmlns="137e1add-26f4-4f25-ac54-4576f1ef639c" xsi:nil="true"/>
    <sfDiv xmlns="137e1add-26f4-4f25-ac54-4576f1ef639c" xsi:nil="true"/>
    <Eca_Doc_TopicsTaxHTField0 xmlns="137e1add-26f4-4f25-ac54-4576f1ef639c">
      <Terms xmlns="http://schemas.microsoft.com/office/infopath/2007/PartnerControls"/>
    </Eca_Doc_TopicsTaxHTField0>
    <Eca_Doc_ProcedureNumber xmlns="137e1add-26f4-4f25-ac54-4576f1ef639c" xsi:nil="true"/>
    <Eca_Doc_Authors xmlns="137e1add-26f4-4f25-ac54-4576f1ef639c" xsi:nil="true"/>
    <Eca_DatePublished xmlns="137e1add-26f4-4f25-ac54-4576f1ef639c">2016-04-26T11:51:06+00:00</Eca_DatePublished>
    <Eca_Doc_ProcedureStepTaxHTField0 xmlns="137e1add-26f4-4f25-ac54-4576f1ef639c">
      <Terms xmlns="http://schemas.microsoft.com/office/infopath/2007/PartnerControls"/>
    </Eca_Doc_ProcedureStepTaxHTField0>
    <Eca_Doc_BusinessGroupingTaxHTField0 xmlns="137e1add-26f4-4f25-ac54-4576f1ef639c">
      <Terms xmlns="http://schemas.microsoft.com/office/infopath/2007/PartnerControls"/>
    </Eca_Doc_BusinessGroupingTaxHTField0>
    <Eca_History xmlns="137e1add-26f4-4f25-ac54-4576f1ef639c" xsi:nil="true"/>
    <Eca_Doc_RetentionCode xmlns="137e1add-26f4-4f25-ac54-4576f1ef639c" xsi:nil="true"/>
    <Eca_Doc_ProcedureYear xmlns="137e1add-26f4-4f25-ac54-4576f1ef639c" xsi:nil="true"/>
    <Eca_Event xmlns="137e1add-26f4-4f25-ac54-4576f1ef639c" xsi:nil="true"/>
    <Eca_Doc_OCR_verification xmlns="137e1add-26f4-4f25-ac54-4576f1ef639c">Not verified</Eca_Doc_OCR_verification>
    <Eca_Doc_Name xmlns="3A13B9A9-CE4F-4585-B289-C06B30A1825C" xsi:nil="true"/>
    <Eca_Doc_ProcedureIdentifier xmlns="137e1add-26f4-4f25-ac54-4576f1ef639c" xsi:nil="true"/>
    <Eca_Procedure xmlns="137e1add-26f4-4f25-ac54-4576f1ef639c" xsi:nil="true"/>
    <Eca_Doc_RoleAuthor xmlns="137e1add-26f4-4f25-ac54-4576f1ef639c" xsi:nil="true"/>
    <Eca_Doc_Digital_sign_verification xmlns="137e1add-26f4-4f25-ac54-4576f1ef639c">Not verified</Eca_Doc_Digital_sign_verification>
    <Eca_Doc_FileFormatTaxHTField0 xmlns="137e1add-26f4-4f25-ac54-4576f1ef639c">
      <Terms xmlns="http://schemas.microsoft.com/office/infopath/2007/PartnerControls"/>
    </Eca_Doc_FileFormatTaxHTField0>
    <Eca_Doc_ClassificationCode xmlns="137e1add-26f4-4f25-ac54-4576f1ef639c" xsi:nil="true"/>
    <Eca_LegalBasis xmlns="137e1add-26f4-4f25-ac54-4576f1ef639c" xsi:nil="true"/>
    <Eca_Doc_DateVerified xmlns="137e1add-26f4-4f25-ac54-4576f1ef639c" xsi:nil="true"/>
    <Eca_Doc_VerifiedBy xmlns="137e1add-26f4-4f25-ac54-4576f1ef639c" xsi:nil="true"/>
    <Eca_Doc_PDF_verification xmlns="137e1add-26f4-4f25-ac54-4576f1ef639c">Not verified</Eca_Doc_PDF_verification>
    <Eca_Doc_ProcedureStageTaxHTField0 xmlns="137e1add-26f4-4f25-ac54-4576f1ef639c">
      <Terms xmlns="http://schemas.microsoft.com/office/infopath/2007/PartnerControls"/>
    </Eca_Doc_ProcedureStageTaxHTField0>
    <Eca_Doc_ProcedureTaxHTField0 xmlns="137e1add-26f4-4f25-ac54-4576f1ef639c">
      <Terms xmlns="http://schemas.microsoft.com/office/infopath/2007/PartnerControls"/>
    </Eca_Doc_ProcedureTaxHTField0>
    <Eca_Doc_TaskNumber xmlns="137e1add-26f4-4f25-ac54-4576f1ef639c" xsi:nil="true"/>
    <TaxCatchAll xmlns="720fe922-26ca-4de5-b879-be0c723ef2d9">
      <Value>183</Value>
      <Value>5</Value>
      <Value>4</Value>
      <Value>2</Value>
      <Value>1</Value>
    </TaxCatchAll>
  </documentManagement>
</p:properties>
</file>

<file path=customXml/item3.xml><?xml version="1.0" encoding="utf-8"?>
<?mso-contentType ?>
<SharedContentType xmlns="Microsoft.SharePoint.Taxonomy.ContentTypeSync" SourceId="ffa626bc-382c-43ed-a255-dc332f30d049" ContentTypeId="0x010100BD30D7845288499E9FA3CCCB05C1F3240070B27737AE5A42DA8405B0025FE6403D" PreviousValue="false"/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F825C3F-61AA-46FD-817B-A20F6A7161C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37e1add-26f4-4f25-ac54-4576f1ef639c"/>
    <ds:schemaRef ds:uri="188ae203-ec8e-48a0-9d3e-df7e0829e95e"/>
    <ds:schemaRef ds:uri="57679b4f-dad0-4aa7-8af3-1212e9990382"/>
    <ds:schemaRef ds:uri="99e4c888-4bdd-4430-8258-fb32e86dade2"/>
    <ds:schemaRef ds:uri="720fe922-26ca-4de5-b879-be0c723ef2d9"/>
    <ds:schemaRef ds:uri="3A13B9A9-CE4F-4585-B289-C06B30A1825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0F8E48BD-54BB-4E27-8413-36E3C4CFA77F}">
  <ds:schemaRefs>
    <ds:schemaRef ds:uri="720fe922-26ca-4de5-b879-be0c723ef2d9"/>
    <ds:schemaRef ds:uri="188ae203-ec8e-48a0-9d3e-df7e0829e95e"/>
    <ds:schemaRef ds:uri="137e1add-26f4-4f25-ac54-4576f1ef639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3A13B9A9-CE4F-4585-B289-C06B30A1825C"/>
    <ds:schemaRef ds:uri="99e4c888-4bdd-4430-8258-fb32e86dade2"/>
    <ds:schemaRef ds:uri="http://purl.org/dc/elements/1.1/"/>
    <ds:schemaRef ds:uri="http://schemas.microsoft.com/office/2006/metadata/properties"/>
    <ds:schemaRef ds:uri="57679b4f-dad0-4aa7-8af3-1212e9990382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9DFD5D5C-46D6-4ABE-9CAF-3E1352440401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5BA5BB3-C251-4712-94D0-CD3225E0C6D2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4825</TotalTime>
  <Words>539</Words>
  <Application>Microsoft Office PowerPoint</Application>
  <PresentationFormat>On-screen Show (4:3)</PresentationFormat>
  <Paragraphs>67</Paragraphs>
  <Slides>11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Myriad Pro</vt:lpstr>
      <vt:lpstr>Office Theme</vt:lpstr>
      <vt:lpstr>The European Fund for Strategic Investments (EFSI): Action needed to make EFSI a full success</vt:lpstr>
      <vt:lpstr>Introduction</vt:lpstr>
      <vt:lpstr> Audit objective and coverage</vt:lpstr>
      <vt:lpstr> The EIB Group approved close to the expected levels of higher-risk financing under EFSI</vt:lpstr>
      <vt:lpstr> EFSI partly replaced funding from other financial instruments supported by the EU budget</vt:lpstr>
      <vt:lpstr> Nearly a third of projects signed under Infrastructure and Innovation Window could have been financed without EFSI support, but not on such favourable terms</vt:lpstr>
      <vt:lpstr> The reported “investment mobilised” and “multiplier effect” are overstated </vt:lpstr>
      <vt:lpstr> EFSI reaches different sectors but its geographical distribution is not balanced </vt:lpstr>
      <vt:lpstr> Conclusions</vt:lpstr>
      <vt:lpstr> Recommendations</vt:lpstr>
      <vt:lpstr>The European Fund for Strategic Investments (EFSI): Action needed to make EFSI a full success</vt:lpstr>
    </vt:vector>
  </TitlesOfParts>
  <Company>Emperor Design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 - English</dc:title>
  <dc:creator>Victoria Creswell</dc:creator>
  <dc:description/>
  <cp:lastModifiedBy>ALISON GAUCI</cp:lastModifiedBy>
  <cp:revision>329</cp:revision>
  <cp:lastPrinted>2018-10-04T13:40:50Z</cp:lastPrinted>
  <dcterms:created xsi:type="dcterms:W3CDTF">2013-08-06T13:50:03Z</dcterms:created>
  <dcterms:modified xsi:type="dcterms:W3CDTF">2019-06-18T09:43:33Z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0x010100BD30D7845288499E9FA3CCCB05C1F3240070B27737AE5A42DA8405B0025FE6403D00599BECA07C1E354CB8DB4287396492C3</vt:lpwstr>
  </property>
  <property fmtid="{D5CDD505-2E9C-101B-9397-08002B2CF9AE}" pid="3" name="Eca_OrganisationTaxHTField0">
    <vt:lpwstr>European Court of Auditors|723c3162-adba-4aed-b99f-6e3e3f369d74</vt:lpwstr>
  </property>
  <property fmtid="{D5CDD505-2E9C-101B-9397-08002B2CF9AE}" pid="4" name="Eca_ConfidentialityLevelTaxHTField0">
    <vt:lpwstr>Internal|7394ceda-a5ec-41d6-a3a2-3d61019f25a3</vt:lpwstr>
  </property>
  <property fmtid="{D5CDD505-2E9C-101B-9397-08002B2CF9AE}" pid="5" name="termstore_sfDiv">
    <vt:lpwstr>4;#Directorate of the Presidency|a3f77e99-9212-46ff-8cee-52670a2f0846</vt:lpwstr>
  </property>
  <property fmtid="{D5CDD505-2E9C-101B-9397-08002B2CF9AE}" pid="6" name="Eca_Doc_Topics">
    <vt:lpwstr/>
  </property>
  <property fmtid="{D5CDD505-2E9C-101B-9397-08002B2CF9AE}" pid="7" name="Eca_CoreKeywordsDoc">
    <vt:lpwstr/>
  </property>
  <property fmtid="{D5CDD505-2E9C-101B-9397-08002B2CF9AE}" pid="8" name="termstore_sfCategory">
    <vt:lpwstr>183;#Template|f62e574b-3cc3-41f1-94fb-41713324fdff</vt:lpwstr>
  </property>
  <property fmtid="{D5CDD505-2E9C-101B-9397-08002B2CF9AE}" pid="9" name="Eca_Organisation">
    <vt:lpwstr>2;#European Court of Auditors|723c3162-adba-4aed-b99f-6e3e3f369d74</vt:lpwstr>
  </property>
  <property fmtid="{D5CDD505-2E9C-101B-9397-08002B2CF9AE}" pid="10" name="termstore_sfLang">
    <vt:lpwstr>5;#English|5c1bbf89-8134-4933-a804-d40db1ccb64c</vt:lpwstr>
  </property>
  <property fmtid="{D5CDD505-2E9C-101B-9397-08002B2CF9AE}" pid="11" name="Eca_ConfidentialityLevel">
    <vt:lpwstr>1;#Internal|7394ceda-a5ec-41d6-a3a2-3d61019f25a3</vt:lpwstr>
  </property>
  <property fmtid="{D5CDD505-2E9C-101B-9397-08002B2CF9AE}" pid="12" name="Eca_Doc_Confidentiality_Levels">
    <vt:lpwstr>1;#Internal|7394ceda-a5ec-41d6-a3a2-3d61019f25a3</vt:lpwstr>
  </property>
  <property fmtid="{D5CDD505-2E9C-101B-9397-08002B2CF9AE}" pid="13" name="Eca_Doc_Organisation">
    <vt:lpwstr>2;#European Court of Auditors|723c3162-adba-4aed-b99f-6e3e3f369d74</vt:lpwstr>
  </property>
</Properties>
</file>